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60" r:id="rId2"/>
    <p:sldId id="492" r:id="rId3"/>
    <p:sldId id="752" r:id="rId4"/>
    <p:sldId id="753" r:id="rId5"/>
    <p:sldId id="754" r:id="rId6"/>
    <p:sldId id="755" r:id="rId7"/>
    <p:sldId id="756" r:id="rId8"/>
    <p:sldId id="757" r:id="rId9"/>
    <p:sldId id="759" r:id="rId10"/>
    <p:sldId id="750" r:id="rId11"/>
    <p:sldId id="760" r:id="rId12"/>
    <p:sldId id="510" r:id="rId13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752"/>
            <p14:sldId id="753"/>
            <p14:sldId id="754"/>
            <p14:sldId id="755"/>
            <p14:sldId id="756"/>
            <p14:sldId id="757"/>
            <p14:sldId id="759"/>
            <p14:sldId id="750"/>
            <p14:sldId id="760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3F39-D10A-4803-B666-2C2CC1E226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2308F815-5D1D-4AE8-8190-5CEA760EC49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5C089C-C07F-4B10-B8E5-029B1C08BCAB}" type="parTrans" cxnId="{64BFC926-276B-455D-9218-2C0AD1900D9D}">
      <dgm:prSet/>
      <dgm:spPr/>
      <dgm:t>
        <a:bodyPr/>
        <a:lstStyle/>
        <a:p>
          <a:endParaRPr lang="uz-Latn-UZ"/>
        </a:p>
      </dgm:t>
    </dgm:pt>
    <dgm:pt modelId="{1209770B-BAA0-4719-A2B4-ABF0E67D0FBD}" type="sibTrans" cxnId="{64BFC926-276B-455D-9218-2C0AD1900D9D}">
      <dgm:prSet/>
      <dgm:spPr/>
      <dgm:t>
        <a:bodyPr/>
        <a:lstStyle/>
        <a:p>
          <a:endParaRPr lang="uz-Latn-UZ"/>
        </a:p>
      </dgm:t>
    </dgm:pt>
    <dgm:pt modelId="{80CF4312-0F36-457B-BE05-12C8D224A4A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Способ группировки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5FA2AF4-2188-4CF3-B309-9711F4A57229}" type="parTrans" cxnId="{D5554760-9127-4D49-9648-FBD1024BC441}">
      <dgm:prSet/>
      <dgm:spPr/>
      <dgm:t>
        <a:bodyPr/>
        <a:lstStyle/>
        <a:p>
          <a:endParaRPr lang="uz-Latn-UZ"/>
        </a:p>
      </dgm:t>
    </dgm:pt>
    <dgm:pt modelId="{EB6B7218-BFBE-44F7-8C7D-A48625B14DF5}" type="sibTrans" cxnId="{D5554760-9127-4D49-9648-FBD1024BC441}">
      <dgm:prSet/>
      <dgm:spPr/>
      <dgm:t>
        <a:bodyPr/>
        <a:lstStyle/>
        <a:p>
          <a:endParaRPr lang="uz-Latn-UZ"/>
        </a:p>
      </dgm:t>
    </dgm:pt>
    <dgm:pt modelId="{44EC9824-270E-48F8-9D29-8173E6FC748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0D75C-61B7-443B-ACB9-1DBE9A5C1D27}" type="parTrans" cxnId="{D0755743-6304-44C5-BA7A-AB249A7701EB}">
      <dgm:prSet/>
      <dgm:spPr/>
      <dgm:t>
        <a:bodyPr/>
        <a:lstStyle/>
        <a:p>
          <a:endParaRPr lang="uz-Latn-UZ"/>
        </a:p>
      </dgm:t>
    </dgm:pt>
    <dgm:pt modelId="{B945409A-275F-4AE8-B83D-98E3333187A0}" type="sibTrans" cxnId="{D0755743-6304-44C5-BA7A-AB249A7701EB}">
      <dgm:prSet/>
      <dgm:spPr/>
      <dgm:t>
        <a:bodyPr/>
        <a:lstStyle/>
        <a:p>
          <a:endParaRPr lang="uz-Latn-UZ"/>
        </a:p>
      </dgm:t>
    </dgm:pt>
    <dgm:pt modelId="{A57B3A41-BEDF-432A-A6D1-20ADB439BE5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5E53DE-0EBE-4D3A-AFCE-73715F644699}" type="parTrans" cxnId="{E3AEAAF3-9545-49DD-B02E-EBEDAAD25147}">
      <dgm:prSet/>
      <dgm:spPr/>
      <dgm:t>
        <a:bodyPr/>
        <a:lstStyle/>
        <a:p>
          <a:endParaRPr lang="uz-Latn-UZ"/>
        </a:p>
      </dgm:t>
    </dgm:pt>
    <dgm:pt modelId="{A2B40C0A-A040-4BB8-B0EB-372827B5C35B}" type="sibTrans" cxnId="{E3AEAAF3-9545-49DD-B02E-EBEDAAD25147}">
      <dgm:prSet/>
      <dgm:spPr/>
      <dgm:t>
        <a:bodyPr/>
        <a:lstStyle/>
        <a:p>
          <a:endParaRPr lang="uz-Latn-UZ"/>
        </a:p>
      </dgm:t>
    </dgm:pt>
    <dgm:pt modelId="{DE9F92C4-994B-42B2-A73D-91F5B4822D07}" type="pres">
      <dgm:prSet presAssocID="{BCC93F39-D10A-4803-B666-2C2CC1E226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z-Latn-UZ"/>
        </a:p>
      </dgm:t>
    </dgm:pt>
    <dgm:pt modelId="{661502F1-638F-4AF4-B56A-1BDAC56AB798}" type="pres">
      <dgm:prSet presAssocID="{BCC93F39-D10A-4803-B666-2C2CC1E22604}" presName="Name1" presStyleCnt="0"/>
      <dgm:spPr/>
    </dgm:pt>
    <dgm:pt modelId="{AA8AD3AB-E061-450E-BE14-25B3A3FFC322}" type="pres">
      <dgm:prSet presAssocID="{BCC93F39-D10A-4803-B666-2C2CC1E22604}" presName="cycle" presStyleCnt="0"/>
      <dgm:spPr/>
    </dgm:pt>
    <dgm:pt modelId="{14824C2C-36A7-4D67-904F-E27A2DA5A0B2}" type="pres">
      <dgm:prSet presAssocID="{BCC93F39-D10A-4803-B666-2C2CC1E22604}" presName="srcNode" presStyleLbl="node1" presStyleIdx="0" presStyleCnt="4"/>
      <dgm:spPr/>
    </dgm:pt>
    <dgm:pt modelId="{B602AE6D-21C4-40F3-9486-2ABA888F453D}" type="pres">
      <dgm:prSet presAssocID="{BCC93F39-D10A-4803-B666-2C2CC1E22604}" presName="conn" presStyleLbl="parChTrans1D2" presStyleIdx="0" presStyleCnt="1"/>
      <dgm:spPr/>
      <dgm:t>
        <a:bodyPr/>
        <a:lstStyle/>
        <a:p>
          <a:endParaRPr lang="uz-Latn-UZ"/>
        </a:p>
      </dgm:t>
    </dgm:pt>
    <dgm:pt modelId="{4A070231-6265-4BDF-B4B1-3768E2172FB9}" type="pres">
      <dgm:prSet presAssocID="{BCC93F39-D10A-4803-B666-2C2CC1E22604}" presName="extraNode" presStyleLbl="node1" presStyleIdx="0" presStyleCnt="4"/>
      <dgm:spPr/>
    </dgm:pt>
    <dgm:pt modelId="{3B808637-9840-4FFE-84AD-6C172FC1EF18}" type="pres">
      <dgm:prSet presAssocID="{BCC93F39-D10A-4803-B666-2C2CC1E22604}" presName="dstNode" presStyleLbl="node1" presStyleIdx="0" presStyleCnt="4"/>
      <dgm:spPr/>
    </dgm:pt>
    <dgm:pt modelId="{364B9216-98A2-407D-A39B-07FED26E1DC8}" type="pres">
      <dgm:prSet presAssocID="{2308F815-5D1D-4AE8-8190-5CEA760EC49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E82D092-B386-441A-9F64-1D7B8B0DF71E}" type="pres">
      <dgm:prSet presAssocID="{2308F815-5D1D-4AE8-8190-5CEA760EC492}" presName="accent_1" presStyleCnt="0"/>
      <dgm:spPr/>
    </dgm:pt>
    <dgm:pt modelId="{2BF55A90-B799-4710-8059-58ABB74CF63A}" type="pres">
      <dgm:prSet presAssocID="{2308F815-5D1D-4AE8-8190-5CEA760EC492}" presName="accentRepeatNode" presStyleLbl="solidFgAcc1" presStyleIdx="0" presStyleCnt="4" custLinFactNeighborX="-5749" custLinFactNeighborY="1363"/>
      <dgm:spPr/>
    </dgm:pt>
    <dgm:pt modelId="{4C088353-DFB8-43D1-A408-368BD7734EE3}" type="pres">
      <dgm:prSet presAssocID="{80CF4312-0F36-457B-BE05-12C8D224A4AA}" presName="text_2" presStyleLbl="node1" presStyleIdx="1" presStyleCnt="4" custScaleX="103466" custLinFactNeighborX="-2359" custLinFactNeighborY="6058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F33F62C4-9939-417A-A348-1696796CF2FC}" type="pres">
      <dgm:prSet presAssocID="{80CF4312-0F36-457B-BE05-12C8D224A4AA}" presName="accent_2" presStyleCnt="0"/>
      <dgm:spPr/>
    </dgm:pt>
    <dgm:pt modelId="{B0137FDF-8E99-47AA-8A5A-7BE284C1D3CD}" type="pres">
      <dgm:prSet presAssocID="{80CF4312-0F36-457B-BE05-12C8D224A4AA}" presName="accentRepeatNode" presStyleLbl="solidFgAcc1" presStyleIdx="1" presStyleCnt="4" custLinFactNeighborX="-26352" custLinFactNeighborY="5359"/>
      <dgm:spPr/>
    </dgm:pt>
    <dgm:pt modelId="{8F89803A-2217-45B6-BDF1-DEC3186FD9AC}" type="pres">
      <dgm:prSet presAssocID="{44EC9824-270E-48F8-9D29-8173E6FC748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B32400D8-F8B8-4F50-9C8A-8802DFB3C897}" type="pres">
      <dgm:prSet presAssocID="{44EC9824-270E-48F8-9D29-8173E6FC7480}" presName="accent_3" presStyleCnt="0"/>
      <dgm:spPr/>
    </dgm:pt>
    <dgm:pt modelId="{60E900E0-2142-46B7-8012-F1FBABD5863C}" type="pres">
      <dgm:prSet presAssocID="{44EC9824-270E-48F8-9D29-8173E6FC7480}" presName="accentRepeatNode" presStyleLbl="solidFgAcc1" presStyleIdx="2" presStyleCnt="4" custLinFactNeighborX="-19878" custLinFactNeighborY="1857"/>
      <dgm:spPr/>
    </dgm:pt>
    <dgm:pt modelId="{2E35BF98-0FA3-4D69-AA91-CD4F964C4A14}" type="pres">
      <dgm:prSet presAssocID="{A57B3A41-BEDF-432A-A6D1-20ADB439BE5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CDBCB2A7-C24D-46A8-BDBF-24F1BE547BA2}" type="pres">
      <dgm:prSet presAssocID="{A57B3A41-BEDF-432A-A6D1-20ADB439BE55}" presName="accent_4" presStyleCnt="0"/>
      <dgm:spPr/>
    </dgm:pt>
    <dgm:pt modelId="{5FE3EEBE-003C-471A-B15E-1526B9173BC0}" type="pres">
      <dgm:prSet presAssocID="{A57B3A41-BEDF-432A-A6D1-20ADB439BE55}" presName="accentRepeatNode" presStyleLbl="solidFgAcc1" presStyleIdx="3" presStyleCnt="4"/>
      <dgm:spPr/>
    </dgm:pt>
  </dgm:ptLst>
  <dgm:cxnLst>
    <dgm:cxn modelId="{64BFC926-276B-455D-9218-2C0AD1900D9D}" srcId="{BCC93F39-D10A-4803-B666-2C2CC1E22604}" destId="{2308F815-5D1D-4AE8-8190-5CEA760EC492}" srcOrd="0" destOrd="0" parTransId="{075C089C-C07F-4B10-B8E5-029B1C08BCAB}" sibTransId="{1209770B-BAA0-4719-A2B4-ABF0E67D0FBD}"/>
    <dgm:cxn modelId="{9ACE0517-0E60-46EC-B9C5-250A10CA2A61}" type="presOf" srcId="{BCC93F39-D10A-4803-B666-2C2CC1E22604}" destId="{DE9F92C4-994B-42B2-A73D-91F5B4822D07}" srcOrd="0" destOrd="0" presId="urn:microsoft.com/office/officeart/2008/layout/VerticalCurvedList"/>
    <dgm:cxn modelId="{E3AEAAF3-9545-49DD-B02E-EBEDAAD25147}" srcId="{BCC93F39-D10A-4803-B666-2C2CC1E22604}" destId="{A57B3A41-BEDF-432A-A6D1-20ADB439BE55}" srcOrd="3" destOrd="0" parTransId="{7B5E53DE-0EBE-4D3A-AFCE-73715F644699}" sibTransId="{A2B40C0A-A040-4BB8-B0EB-372827B5C35B}"/>
    <dgm:cxn modelId="{D0755743-6304-44C5-BA7A-AB249A7701EB}" srcId="{BCC93F39-D10A-4803-B666-2C2CC1E22604}" destId="{44EC9824-270E-48F8-9D29-8173E6FC7480}" srcOrd="2" destOrd="0" parTransId="{2040D75C-61B7-443B-ACB9-1DBE9A5C1D27}" sibTransId="{B945409A-275F-4AE8-B83D-98E3333187A0}"/>
    <dgm:cxn modelId="{957A8B6A-1110-4CD9-A703-C6FEE11C15C0}" type="presOf" srcId="{80CF4312-0F36-457B-BE05-12C8D224A4AA}" destId="{4C088353-DFB8-43D1-A408-368BD7734EE3}" srcOrd="0" destOrd="0" presId="urn:microsoft.com/office/officeart/2008/layout/VerticalCurvedList"/>
    <dgm:cxn modelId="{62E58534-252A-42DC-98E8-8E8CD1E018F3}" type="presOf" srcId="{A57B3A41-BEDF-432A-A6D1-20ADB439BE55}" destId="{2E35BF98-0FA3-4D69-AA91-CD4F964C4A14}" srcOrd="0" destOrd="0" presId="urn:microsoft.com/office/officeart/2008/layout/VerticalCurvedList"/>
    <dgm:cxn modelId="{A849D597-1E4E-47BB-B58B-949B7E00ED18}" type="presOf" srcId="{1209770B-BAA0-4719-A2B4-ABF0E67D0FBD}" destId="{B602AE6D-21C4-40F3-9486-2ABA888F453D}" srcOrd="0" destOrd="0" presId="urn:microsoft.com/office/officeart/2008/layout/VerticalCurvedList"/>
    <dgm:cxn modelId="{1D8DF029-E7B8-4077-9FB0-69BF266E1F3A}" type="presOf" srcId="{44EC9824-270E-48F8-9D29-8173E6FC7480}" destId="{8F89803A-2217-45B6-BDF1-DEC3186FD9AC}" srcOrd="0" destOrd="0" presId="urn:microsoft.com/office/officeart/2008/layout/VerticalCurvedList"/>
    <dgm:cxn modelId="{2DF45B3E-A4CF-4239-A5D3-72149BCA0537}" type="presOf" srcId="{2308F815-5D1D-4AE8-8190-5CEA760EC492}" destId="{364B9216-98A2-407D-A39B-07FED26E1DC8}" srcOrd="0" destOrd="0" presId="urn:microsoft.com/office/officeart/2008/layout/VerticalCurvedList"/>
    <dgm:cxn modelId="{D5554760-9127-4D49-9648-FBD1024BC441}" srcId="{BCC93F39-D10A-4803-B666-2C2CC1E22604}" destId="{80CF4312-0F36-457B-BE05-12C8D224A4AA}" srcOrd="1" destOrd="0" parTransId="{C5FA2AF4-2188-4CF3-B309-9711F4A57229}" sibTransId="{EB6B7218-BFBE-44F7-8C7D-A48625B14DF5}"/>
    <dgm:cxn modelId="{ABBB638C-4ADE-451C-A137-3BDD1E199B2A}" type="presParOf" srcId="{DE9F92C4-994B-42B2-A73D-91F5B4822D07}" destId="{661502F1-638F-4AF4-B56A-1BDAC56AB798}" srcOrd="0" destOrd="0" presId="urn:microsoft.com/office/officeart/2008/layout/VerticalCurvedList"/>
    <dgm:cxn modelId="{841FE334-BDB5-4776-B1F0-872CDE7025F7}" type="presParOf" srcId="{661502F1-638F-4AF4-B56A-1BDAC56AB798}" destId="{AA8AD3AB-E061-450E-BE14-25B3A3FFC322}" srcOrd="0" destOrd="0" presId="urn:microsoft.com/office/officeart/2008/layout/VerticalCurvedList"/>
    <dgm:cxn modelId="{822415BC-E992-47D6-A76D-470B50720F3B}" type="presParOf" srcId="{AA8AD3AB-E061-450E-BE14-25B3A3FFC322}" destId="{14824C2C-36A7-4D67-904F-E27A2DA5A0B2}" srcOrd="0" destOrd="0" presId="urn:microsoft.com/office/officeart/2008/layout/VerticalCurvedList"/>
    <dgm:cxn modelId="{9E8F5E72-903B-4F2D-B301-FACD744E1C71}" type="presParOf" srcId="{AA8AD3AB-E061-450E-BE14-25B3A3FFC322}" destId="{B602AE6D-21C4-40F3-9486-2ABA888F453D}" srcOrd="1" destOrd="0" presId="urn:microsoft.com/office/officeart/2008/layout/VerticalCurvedList"/>
    <dgm:cxn modelId="{82E2EEF4-9ABE-4229-9B25-E87508FE01EB}" type="presParOf" srcId="{AA8AD3AB-E061-450E-BE14-25B3A3FFC322}" destId="{4A070231-6265-4BDF-B4B1-3768E2172FB9}" srcOrd="2" destOrd="0" presId="urn:microsoft.com/office/officeart/2008/layout/VerticalCurvedList"/>
    <dgm:cxn modelId="{C8789E97-35CD-432C-BA9F-E2B3F5440CB1}" type="presParOf" srcId="{AA8AD3AB-E061-450E-BE14-25B3A3FFC322}" destId="{3B808637-9840-4FFE-84AD-6C172FC1EF18}" srcOrd="3" destOrd="0" presId="urn:microsoft.com/office/officeart/2008/layout/VerticalCurvedList"/>
    <dgm:cxn modelId="{222CCC87-1DCE-4F10-8C50-02D881285F38}" type="presParOf" srcId="{661502F1-638F-4AF4-B56A-1BDAC56AB798}" destId="{364B9216-98A2-407D-A39B-07FED26E1DC8}" srcOrd="1" destOrd="0" presId="urn:microsoft.com/office/officeart/2008/layout/VerticalCurvedList"/>
    <dgm:cxn modelId="{247B2729-FCBE-45A8-9716-FE2C0DE47804}" type="presParOf" srcId="{661502F1-638F-4AF4-B56A-1BDAC56AB798}" destId="{7E82D092-B386-441A-9F64-1D7B8B0DF71E}" srcOrd="2" destOrd="0" presId="urn:microsoft.com/office/officeart/2008/layout/VerticalCurvedList"/>
    <dgm:cxn modelId="{A9A5C5A3-034A-48E9-BE5A-9AFE417B90EA}" type="presParOf" srcId="{7E82D092-B386-441A-9F64-1D7B8B0DF71E}" destId="{2BF55A90-B799-4710-8059-58ABB74CF63A}" srcOrd="0" destOrd="0" presId="urn:microsoft.com/office/officeart/2008/layout/VerticalCurvedList"/>
    <dgm:cxn modelId="{4EE80BEC-9EC4-4D8F-A147-9249F40B6339}" type="presParOf" srcId="{661502F1-638F-4AF4-B56A-1BDAC56AB798}" destId="{4C088353-DFB8-43D1-A408-368BD7734EE3}" srcOrd="3" destOrd="0" presId="urn:microsoft.com/office/officeart/2008/layout/VerticalCurvedList"/>
    <dgm:cxn modelId="{0C2EC7D7-4B42-4D3A-97E3-5A9351EA0087}" type="presParOf" srcId="{661502F1-638F-4AF4-B56A-1BDAC56AB798}" destId="{F33F62C4-9939-417A-A348-1696796CF2FC}" srcOrd="4" destOrd="0" presId="urn:microsoft.com/office/officeart/2008/layout/VerticalCurvedList"/>
    <dgm:cxn modelId="{9777EE8C-F0AA-4F25-9EB5-8F7CC9222095}" type="presParOf" srcId="{F33F62C4-9939-417A-A348-1696796CF2FC}" destId="{B0137FDF-8E99-47AA-8A5A-7BE284C1D3CD}" srcOrd="0" destOrd="0" presId="urn:microsoft.com/office/officeart/2008/layout/VerticalCurvedList"/>
    <dgm:cxn modelId="{4AAEFBEC-BBD8-4102-B109-B6B0146E3072}" type="presParOf" srcId="{661502F1-638F-4AF4-B56A-1BDAC56AB798}" destId="{8F89803A-2217-45B6-BDF1-DEC3186FD9AC}" srcOrd="5" destOrd="0" presId="urn:microsoft.com/office/officeart/2008/layout/VerticalCurvedList"/>
    <dgm:cxn modelId="{168F63C9-C871-4AA1-9AFA-D174C500C047}" type="presParOf" srcId="{661502F1-638F-4AF4-B56A-1BDAC56AB798}" destId="{B32400D8-F8B8-4F50-9C8A-8802DFB3C897}" srcOrd="6" destOrd="0" presId="urn:microsoft.com/office/officeart/2008/layout/VerticalCurvedList"/>
    <dgm:cxn modelId="{72AF29B3-F829-48DD-9623-017F328F2F56}" type="presParOf" srcId="{B32400D8-F8B8-4F50-9C8A-8802DFB3C897}" destId="{60E900E0-2142-46B7-8012-F1FBABD5863C}" srcOrd="0" destOrd="0" presId="urn:microsoft.com/office/officeart/2008/layout/VerticalCurvedList"/>
    <dgm:cxn modelId="{C510B356-F3CE-426B-B2CB-58371C0F0F46}" type="presParOf" srcId="{661502F1-638F-4AF4-B56A-1BDAC56AB798}" destId="{2E35BF98-0FA3-4D69-AA91-CD4F964C4A14}" srcOrd="7" destOrd="0" presId="urn:microsoft.com/office/officeart/2008/layout/VerticalCurvedList"/>
    <dgm:cxn modelId="{57D3F473-1EF1-4757-A962-FD34D81DB079}" type="presParOf" srcId="{661502F1-638F-4AF4-B56A-1BDAC56AB798}" destId="{CDBCB2A7-C24D-46A8-BDBF-24F1BE547BA2}" srcOrd="8" destOrd="0" presId="urn:microsoft.com/office/officeart/2008/layout/VerticalCurvedList"/>
    <dgm:cxn modelId="{1B535F92-FA19-40E1-9273-6E402B0CD4C7}" type="presParOf" srcId="{CDBCB2A7-C24D-46A8-BDBF-24F1BE547BA2}" destId="{5FE3EEBE-003C-471A-B15E-1526B9173BC0}" srcOrd="0" destOrd="0" presId="urn:microsoft.com/office/officeart/2008/layout/VerticalCurv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2AE6D-21C4-40F3-9486-2ABA888F453D}">
      <dsp:nvSpPr>
        <dsp:cNvPr id="0" name=""/>
        <dsp:cNvSpPr/>
      </dsp:nvSpPr>
      <dsp:spPr>
        <a:xfrm>
          <a:off x="-6992218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9216-98A2-407D-A39B-07FED26E1DC8}">
      <dsp:nvSpPr>
        <dsp:cNvPr id="0" name=""/>
        <dsp:cNvSpPr/>
      </dsp:nvSpPr>
      <dsp:spPr>
        <a:xfrm>
          <a:off x="618334" y="470613"/>
          <a:ext cx="8638899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18334" y="470613"/>
        <a:ext cx="8638899" cy="941716"/>
      </dsp:txXfrm>
    </dsp:sp>
    <dsp:sp modelId="{2BF55A90-B799-4710-8059-58ABB74CF63A}">
      <dsp:nvSpPr>
        <dsp:cNvPr id="0" name=""/>
        <dsp:cNvSpPr/>
      </dsp:nvSpPr>
      <dsp:spPr>
        <a:xfrm>
          <a:off x="0" y="368943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88353-DFB8-43D1-A408-368BD7734EE3}">
      <dsp:nvSpPr>
        <dsp:cNvPr id="0" name=""/>
        <dsp:cNvSpPr/>
      </dsp:nvSpPr>
      <dsp:spPr>
        <a:xfrm>
          <a:off x="826831" y="1940481"/>
          <a:ext cx="8379703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Способ группировки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26831" y="1940481"/>
        <a:ext cx="8379703" cy="941716"/>
      </dsp:txXfrm>
    </dsp:sp>
    <dsp:sp modelId="{B0137FDF-8E99-47AA-8A5A-7BE284C1D3CD}">
      <dsp:nvSpPr>
        <dsp:cNvPr id="0" name=""/>
        <dsp:cNvSpPr/>
      </dsp:nvSpPr>
      <dsp:spPr>
        <a:xfrm>
          <a:off x="259468" y="1828801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9803A-2217-45B6-BDF1-DEC3186FD9AC}">
      <dsp:nvSpPr>
        <dsp:cNvPr id="0" name=""/>
        <dsp:cNvSpPr/>
      </dsp:nvSpPr>
      <dsp:spPr>
        <a:xfrm>
          <a:off x="1158242" y="3296251"/>
          <a:ext cx="8098992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58242" y="3296251"/>
        <a:ext cx="8098992" cy="941716"/>
      </dsp:txXfrm>
    </dsp:sp>
    <dsp:sp modelId="{60E900E0-2142-46B7-8012-F1FBABD5863C}">
      <dsp:nvSpPr>
        <dsp:cNvPr id="0" name=""/>
        <dsp:cNvSpPr/>
      </dsp:nvSpPr>
      <dsp:spPr>
        <a:xfrm>
          <a:off x="335676" y="3200396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5BF98-0FA3-4D69-AA91-CD4F964C4A14}">
      <dsp:nvSpPr>
        <dsp:cNvPr id="0" name=""/>
        <dsp:cNvSpPr/>
      </dsp:nvSpPr>
      <dsp:spPr>
        <a:xfrm>
          <a:off x="618334" y="4709070"/>
          <a:ext cx="8638899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18334" y="4709070"/>
        <a:ext cx="8638899" cy="941716"/>
      </dsp:txXfrm>
    </dsp:sp>
    <dsp:sp modelId="{5FE3EEBE-003C-471A-B15E-1526B9173BC0}">
      <dsp:nvSpPr>
        <dsp:cNvPr id="0" name=""/>
        <dsp:cNvSpPr/>
      </dsp:nvSpPr>
      <dsp:spPr>
        <a:xfrm>
          <a:off x="29762" y="4591356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FDD-56B3-4207-B595-E48E8E3A65C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4F32-6814-410A-A0AC-C6305657B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57399" y="4038849"/>
            <a:ext cx="8686801" cy="1828551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Способ группировки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5602" name="Picture 2" descr="Архив новостей © Ясли-сад №371 г.Ми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048001"/>
            <a:ext cx="433491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57399" y="705523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08" y="882018"/>
            <a:ext cx="1373488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55-357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Разложите на множители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9748" y="1726199"/>
                <a:ext cx="498796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uz-Cyrl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uz-Cyrl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uz-Cyrl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uz-Cyrl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8" y="1726199"/>
                <a:ext cx="4987969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4890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05159" y="1752600"/>
                <a:ext cx="578107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 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59" y="1752600"/>
                <a:ext cx="5781070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79082" y="1752600"/>
                <a:ext cx="450270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082" y="1752600"/>
                <a:ext cx="450270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239026" y="1710809"/>
            <a:ext cx="5132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uz-Latn-UZ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748" y="2643520"/>
                <a:ext cx="532780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uz-Cyrl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𝒚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8" y="2643520"/>
                <a:ext cx="5327805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4577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39026" y="2620040"/>
                <a:ext cx="64496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026" y="2620040"/>
                <a:ext cx="6449651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68035" y="3351732"/>
                <a:ext cx="48746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035" y="3351732"/>
                <a:ext cx="4874604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9574" y="4171458"/>
                <a:ext cx="59516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𝒎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uz-Cyrl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74" y="4171458"/>
                <a:ext cx="5951629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201" t="-15748" b="-3622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86711" y="4171458"/>
                <a:ext cx="7073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711" y="4171458"/>
                <a:ext cx="7073218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96797" y="4925928"/>
                <a:ext cx="527214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797" y="4925928"/>
                <a:ext cx="5272148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9574" y="5708728"/>
                <a:ext cx="59247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𝒎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uz-Cyrl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74" y="5708728"/>
                <a:ext cx="5924734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4222" t="-15748" b="-3622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31720" y="5708728"/>
                <a:ext cx="660488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720" y="5708728"/>
                <a:ext cx="6604885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69491" y="6478169"/>
                <a:ext cx="7073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91" y="6478169"/>
                <a:ext cx="7073218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027425" y="6478169"/>
                <a:ext cx="469384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425" y="6478169"/>
                <a:ext cx="4693849" cy="7694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7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6" grpId="0"/>
      <p:bldP spid="20" grpId="0"/>
      <p:bldP spid="28" grpId="0"/>
      <p:bldP spid="30" grpId="0"/>
      <p:bldP spid="31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07" y="549490"/>
            <a:ext cx="13734885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-35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Разложите намножители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7251" y="1280263"/>
                <a:ext cx="55733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</m:d>
                    <m:r>
                      <a:rPr lang="uz-Cyrl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𝒃𝒙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1" y="1280263"/>
                <a:ext cx="5573321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4486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44066" y="1280262"/>
                <a:ext cx="692894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66" y="1280262"/>
                <a:ext cx="692894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00498" y="2049704"/>
                <a:ext cx="448988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498" y="2049704"/>
                <a:ext cx="448988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0698" y="2819145"/>
                <a:ext cx="62754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𝒄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8" y="2819145"/>
                <a:ext cx="6275436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3984" t="-15748" b="-3622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11515" y="3586950"/>
                <a:ext cx="73970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515" y="3586950"/>
                <a:ext cx="739702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735204" y="3548245"/>
                <a:ext cx="46008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204" y="3548245"/>
                <a:ext cx="4600875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9574" y="4317686"/>
                <a:ext cx="62094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𝒂𝒄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𝒃𝒄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𝒂𝒅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𝒃𝒅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74" y="4317686"/>
                <a:ext cx="6209457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028" t="-15748" b="-3622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74308" y="4302715"/>
                <a:ext cx="779937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𝒂𝒄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𝒃𝒄</m:t>
                          </m:r>
                        </m:e>
                      </m:d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𝒂𝒅</m:t>
                          </m:r>
                          <m:r>
                            <a:rPr lang="ru-RU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𝒃𝒅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308" y="4302715"/>
                <a:ext cx="7799379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09123" y="5072156"/>
                <a:ext cx="62333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23" y="5072156"/>
                <a:ext cx="6233373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7251" y="6132980"/>
                <a:ext cx="67846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𝒃𝒙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𝒂𝒚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𝒃𝒚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𝒂𝒙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1" y="6132980"/>
                <a:ext cx="6784626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3684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14637" y="6147055"/>
                <a:ext cx="81627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𝒃𝒚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)+(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𝒂𝒚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37" y="6147055"/>
                <a:ext cx="8162747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07168" y="6902421"/>
                <a:ext cx="74691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68" y="6902421"/>
                <a:ext cx="7469161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90768" y="6919724"/>
                <a:ext cx="46393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768" y="6919724"/>
                <a:ext cx="4639347" cy="7694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31873" y="2076105"/>
                <a:ext cx="60987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73" y="2076105"/>
                <a:ext cx="6098721" cy="76944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14971" y="5072156"/>
                <a:ext cx="486658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71" y="5072156"/>
                <a:ext cx="4866589" cy="7694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22621" y="2817509"/>
                <a:ext cx="73970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621" y="2817509"/>
                <a:ext cx="7397025" cy="76944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3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8" grpId="0"/>
      <p:bldP spid="30" grpId="0"/>
      <p:bldP spid="31" grpId="0"/>
      <p:bldP spid="33" grpId="0"/>
      <p:bldP spid="34" grpId="0"/>
      <p:bldP spid="35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781800" y="2146280"/>
            <a:ext cx="6729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355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(2,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358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359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uz-Latn-UZ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109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/>
          <a:stretch/>
        </p:blipFill>
        <p:spPr bwMode="auto">
          <a:xfrm>
            <a:off x="1600200" y="3090979"/>
            <a:ext cx="4419600" cy="340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11422111"/>
              </p:ext>
            </p:extLst>
          </p:nvPr>
        </p:nvGraphicFramePr>
        <p:xfrm>
          <a:off x="2776907" y="1600200"/>
          <a:ext cx="9415093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7017" y="2209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4161" y="504008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7296" y="366848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2296" y="638447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4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48911"/>
            <a:ext cx="8324923" cy="1354217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002060"/>
                </a:solidFill>
              </a:rPr>
              <a:t>Выполните умножение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самостоятельно</a:t>
            </a:r>
            <a:endParaRPr lang="ru-RU" sz="4400" dirty="0" smtClean="0">
              <a:solidFill>
                <a:srgbClr val="B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465493"/>
            <a:ext cx="9906000" cy="4494630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uz-Latn-UZ" b="1" i="1" dirty="0" smtClean="0">
                <a:solidFill>
                  <a:schemeClr val="tx1"/>
                </a:solidFill>
                <a:latin typeface="+mj-lt"/>
              </a:rPr>
              <a:t>                                           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2х ∙ 2</a:t>
            </a:r>
            <a:r>
              <a:rPr lang="ru-RU" sz="6300" b="1" i="1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 ∙х</a:t>
            </a:r>
            <a:r>
              <a:rPr lang="ru-RU" sz="6300" b="1" i="1" baseline="30000" dirty="0" smtClean="0">
                <a:solidFill>
                  <a:schemeClr val="tx1"/>
                </a:solidFill>
                <a:latin typeface="+mj-lt"/>
              </a:rPr>
              <a:t>3</a:t>
            </a:r>
            <a:endParaRPr lang="ru-RU" b="1" i="1" baseline="300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         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-6а∙(-3а</a:t>
            </a:r>
            <a:r>
              <a:rPr lang="ru-RU" sz="6300" b="1" i="1" baseline="30000" dirty="0" smtClean="0">
                <a:solidFill>
                  <a:schemeClr val="tx1"/>
                </a:solidFill>
                <a:latin typeface="+mj-lt"/>
              </a:rPr>
              <a:t>2 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- 1)</a:t>
            </a:r>
            <a:endParaRPr lang="ru-RU" sz="6300" b="1" i="1" baseline="300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         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(2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6300" b="1" i="1" dirty="0">
                <a:solidFill>
                  <a:schemeClr val="tx1"/>
                </a:solidFill>
                <a:latin typeface="+mj-lt"/>
              </a:rPr>
              <a:t>- 1)(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+1</a:t>
            </a:r>
            <a:r>
              <a:rPr lang="ru-RU" sz="6300" b="1" i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8237838" y="1754349"/>
            <a:ext cx="3809999" cy="112395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ru-RU" sz="4800" b="1" i="1" dirty="0">
                <a:solidFill>
                  <a:srgbClr val="002060"/>
                </a:solidFill>
              </a:rPr>
              <a:t>16 х</a:t>
            </a:r>
            <a:r>
              <a:rPr lang="ru-RU" sz="4800" b="1" i="1" baseline="300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7858308" y="3200787"/>
            <a:ext cx="4838701" cy="120967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ru-RU" sz="5100" b="1" i="1" dirty="0">
                <a:solidFill>
                  <a:srgbClr val="002060"/>
                </a:solidFill>
              </a:rPr>
              <a:t>18а</a:t>
            </a:r>
            <a:r>
              <a:rPr lang="ru-RU" sz="5100" b="1" i="1" baseline="30000" dirty="0">
                <a:solidFill>
                  <a:srgbClr val="002060"/>
                </a:solidFill>
              </a:rPr>
              <a:t>3</a:t>
            </a:r>
            <a:r>
              <a:rPr lang="ru-RU" sz="5100" b="1" i="1" dirty="0">
                <a:solidFill>
                  <a:srgbClr val="002060"/>
                </a:solidFill>
              </a:rPr>
              <a:t>+6а</a:t>
            </a:r>
            <a:endParaRPr lang="ru-RU" sz="5100" b="1" i="1" baseline="30000" dirty="0">
              <a:solidFill>
                <a:srgbClr val="00206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8262171" y="4750447"/>
            <a:ext cx="4030979" cy="120967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4</a:t>
            </a:r>
            <a:r>
              <a:rPr lang="uz-Latn-UZ" b="1" i="1" dirty="0" smtClean="0">
                <a:solidFill>
                  <a:srgbClr val="002060"/>
                </a:solidFill>
              </a:rPr>
              <a:t>b</a:t>
            </a:r>
            <a:r>
              <a:rPr lang="ru-RU" b="1" i="1" baseline="30000" dirty="0" smtClean="0">
                <a:solidFill>
                  <a:srgbClr val="002060"/>
                </a:solidFill>
              </a:rPr>
              <a:t>2</a:t>
            </a:r>
            <a:r>
              <a:rPr lang="ru-RU" b="1" i="1" dirty="0" smtClean="0">
                <a:solidFill>
                  <a:srgbClr val="002060"/>
                </a:solidFill>
              </a:rPr>
              <a:t>-1</a:t>
            </a:r>
            <a:endParaRPr lang="ru-RU" b="1" i="1" baseline="30000" dirty="0">
              <a:solidFill>
                <a:srgbClr val="00206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659"/>
            <a:ext cx="2971800" cy="245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177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9067800" cy="61555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Найдите ошибку: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26228" y="1447800"/>
            <a:ext cx="10210800" cy="5394877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>
              <a:lnSpc>
                <a:spcPct val="150000"/>
              </a:lnSpc>
            </a:pP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3х</a:t>
            </a:r>
            <a:r>
              <a:rPr lang="ru-RU" sz="5700" b="1" i="1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uz-Latn-UZ" sz="5700" b="1" i="1" baseline="30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–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9х </a:t>
            </a:r>
            <a:r>
              <a:rPr lang="ru-RU" sz="5700" b="1" i="1" dirty="0">
                <a:solidFill>
                  <a:schemeClr val="tx1"/>
                </a:solidFill>
                <a:latin typeface="+mj-lt"/>
              </a:rPr>
              <a:t>= 3х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х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–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uz-Latn-UZ" sz="57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5700" b="1" i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5700" b="1" i="1" dirty="0">
                <a:solidFill>
                  <a:schemeClr val="tx1"/>
                </a:solidFill>
                <a:latin typeface="+mj-lt"/>
              </a:rPr>
              <a:t>2х+3ху =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х(2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+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у</a:t>
            </a:r>
            <a:r>
              <a:rPr lang="ru-RU" sz="5700" b="1" i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ru-RU" sz="5700" b="1" i="1" dirty="0">
                <a:solidFill>
                  <a:schemeClr val="tx1"/>
                </a:solidFill>
                <a:latin typeface="+mj-lt"/>
              </a:rPr>
              <a:t>х(</a:t>
            </a:r>
            <a:r>
              <a:rPr lang="ru-RU" sz="5700" b="1" i="1" dirty="0" err="1">
                <a:solidFill>
                  <a:schemeClr val="tx1"/>
                </a:solidFill>
                <a:latin typeface="+mj-lt"/>
              </a:rPr>
              <a:t>а+с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)–2(</a:t>
            </a:r>
            <a:r>
              <a:rPr lang="ru-RU" sz="5700" b="1" i="1" dirty="0" err="1" smtClean="0">
                <a:solidFill>
                  <a:schemeClr val="tx1"/>
                </a:solidFill>
                <a:latin typeface="+mj-lt"/>
              </a:rPr>
              <a:t>а+с</a:t>
            </a:r>
            <a:r>
              <a:rPr lang="ru-RU" sz="5700" b="1" i="1" dirty="0">
                <a:solidFill>
                  <a:schemeClr val="tx1"/>
                </a:solidFill>
                <a:latin typeface="+mj-lt"/>
              </a:rPr>
              <a:t>) = (</a:t>
            </a:r>
            <a:r>
              <a:rPr lang="ru-RU" sz="5700" b="1" i="1" dirty="0" err="1">
                <a:solidFill>
                  <a:schemeClr val="tx1"/>
                </a:solidFill>
                <a:latin typeface="+mj-lt"/>
              </a:rPr>
              <a:t>а+с</a:t>
            </a:r>
            <a:r>
              <a:rPr lang="ru-RU" sz="5700" b="1" i="1" dirty="0">
                <a:solidFill>
                  <a:schemeClr val="tx1"/>
                </a:solidFill>
                <a:latin typeface="+mj-lt"/>
              </a:rPr>
              <a:t>)(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х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+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2)</a:t>
            </a:r>
            <a:endParaRPr lang="uz-Latn-UZ" sz="5700" b="1" i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–2х–6ху =–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2х(1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–</a:t>
            </a:r>
            <a:r>
              <a:rPr lang="uz-Latn-UZ" sz="57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700" b="1" i="1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5700" b="1" i="1" dirty="0" smtClean="0">
                <a:solidFill>
                  <a:schemeClr val="tx1"/>
                </a:solidFill>
                <a:latin typeface="+mj-lt"/>
              </a:rPr>
              <a:t>у)</a:t>
            </a:r>
            <a:endParaRPr lang="ru-RU" sz="57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1628" y="1905000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z-Latn-UZ" sz="5400" b="1" i="1" dirty="0" smtClean="0">
                <a:solidFill>
                  <a:srgbClr val="A50021"/>
                </a:solidFill>
              </a:rPr>
              <a:t>3</a:t>
            </a:r>
            <a:endParaRPr lang="uz-Latn-UZ" sz="5400" b="1" i="1" dirty="0">
              <a:solidFill>
                <a:srgbClr val="A500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691" y="31242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b="1" i="1" dirty="0" smtClean="0">
                <a:solidFill>
                  <a:srgbClr val="A50021"/>
                </a:solidFill>
              </a:rPr>
              <a:t>3</a:t>
            </a:r>
            <a:endParaRPr lang="uz-Latn-UZ" sz="5400" b="1" i="1" dirty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0" y="4408714"/>
            <a:ext cx="52931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z-Latn-UZ" sz="5400" b="1" i="1" dirty="0" smtClean="0">
                <a:solidFill>
                  <a:srgbClr val="A50021"/>
                </a:solidFill>
              </a:rPr>
              <a:t>–</a:t>
            </a:r>
            <a:endParaRPr lang="uz-Latn-UZ" sz="5400" b="1" i="1" dirty="0">
              <a:solidFill>
                <a:srgbClr val="A500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2469" y="5753100"/>
            <a:ext cx="52931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z-Latn-UZ" sz="5400" b="1" i="1" dirty="0" smtClean="0">
                <a:solidFill>
                  <a:srgbClr val="A50021"/>
                </a:solidFill>
              </a:rPr>
              <a:t>+</a:t>
            </a:r>
            <a:endParaRPr lang="uz-Latn-UZ" sz="5400" b="1" i="1" dirty="0">
              <a:solidFill>
                <a:srgbClr val="A50021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300" y="520914"/>
            <a:ext cx="3886200" cy="27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875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8458200" cy="61555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Разложить на множители: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1100" y="1306286"/>
            <a:ext cx="12954000" cy="4979378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/>
            <a:r>
              <a:rPr lang="ru-RU" sz="6300" b="1" i="1" dirty="0">
                <a:solidFill>
                  <a:schemeClr val="tx1"/>
                </a:solidFill>
                <a:latin typeface="+mj-lt"/>
              </a:rPr>
              <a:t>3а+ 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6а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b= 3a(1+2b)</a:t>
            </a:r>
            <a:endParaRPr lang="ru-RU" sz="6300" b="1" i="1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ru-RU" sz="6300" b="1" i="1" dirty="0">
                <a:solidFill>
                  <a:schemeClr val="tx1"/>
                </a:solidFill>
                <a:latin typeface="+mj-lt"/>
              </a:rPr>
              <a:t>-3х</a:t>
            </a:r>
            <a:r>
              <a:rPr lang="ru-RU" sz="6300" b="1" i="1" baseline="30000" dirty="0">
                <a:solidFill>
                  <a:schemeClr val="tx1"/>
                </a:solidFill>
                <a:latin typeface="+mj-lt"/>
              </a:rPr>
              <a:t>2 </a:t>
            </a:r>
            <a:r>
              <a:rPr lang="ru-RU" sz="6300" b="1" i="1" dirty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18х+9х</a:t>
            </a:r>
            <a:r>
              <a:rPr lang="ru-RU" sz="6300" b="1" i="1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=-3x(x+6-3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х</a:t>
            </a:r>
            <a:r>
              <a:rPr lang="ru-RU" sz="6300" b="1" i="1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eaLnBrk="1" hangingPunct="1"/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а(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-4</a:t>
            </a:r>
            <a:r>
              <a:rPr lang="ru-RU" sz="6300" b="1" i="1" dirty="0">
                <a:solidFill>
                  <a:schemeClr val="tx1"/>
                </a:solidFill>
                <a:latin typeface="+mj-lt"/>
              </a:rPr>
              <a:t>) + 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с(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-4)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=(b-4)(a+c)</a:t>
            </a:r>
            <a:endParaRPr lang="ru-RU" sz="6300" b="1" i="1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ru-RU" sz="6300" b="1" i="1" dirty="0">
                <a:solidFill>
                  <a:schemeClr val="tx1"/>
                </a:solidFill>
                <a:latin typeface="+mj-lt"/>
              </a:rPr>
              <a:t>х(а-3) - у(3-а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=(a-3)(x+y)</a:t>
            </a:r>
            <a:endParaRPr lang="ru-RU" sz="6300" b="1" i="1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3а+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с+3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ru-RU" sz="6300" b="1" i="1" dirty="0" smtClean="0">
                <a:solidFill>
                  <a:schemeClr val="tx1"/>
                </a:solidFill>
                <a:latin typeface="+mj-lt"/>
              </a:rPr>
              <a:t>+ас</a:t>
            </a:r>
            <a:r>
              <a:rPr lang="uz-Latn-UZ" sz="6300" b="1" i="1" dirty="0" smtClean="0">
                <a:solidFill>
                  <a:schemeClr val="tx1"/>
                </a:solidFill>
                <a:latin typeface="+mj-lt"/>
              </a:rPr>
              <a:t>=</a:t>
            </a:r>
            <a:endParaRPr lang="ru-RU" sz="63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3900" y="1534886"/>
            <a:ext cx="327660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z-Latn-UZ" dirty="0"/>
          </a:p>
        </p:txBody>
      </p:sp>
      <p:sp>
        <p:nvSpPr>
          <p:cNvPr id="5" name="TextBox 4"/>
          <p:cNvSpPr txBox="1"/>
          <p:nvPr/>
        </p:nvSpPr>
        <p:spPr>
          <a:xfrm>
            <a:off x="6149788" y="2386871"/>
            <a:ext cx="423998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z-Latn-UZ" dirty="0"/>
          </a:p>
        </p:txBody>
      </p:sp>
      <p:sp>
        <p:nvSpPr>
          <p:cNvPr id="6" name="TextBox 5"/>
          <p:cNvSpPr txBox="1"/>
          <p:nvPr/>
        </p:nvSpPr>
        <p:spPr>
          <a:xfrm>
            <a:off x="6335486" y="3187090"/>
            <a:ext cx="421821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z-Latn-UZ" dirty="0" smtClean="0"/>
          </a:p>
          <a:p>
            <a:endParaRPr lang="uz-Latn-UZ" dirty="0"/>
          </a:p>
        </p:txBody>
      </p:sp>
      <p:sp>
        <p:nvSpPr>
          <p:cNvPr id="7" name="TextBox 6"/>
          <p:cNvSpPr txBox="1"/>
          <p:nvPr/>
        </p:nvSpPr>
        <p:spPr>
          <a:xfrm>
            <a:off x="6203576" y="4205851"/>
            <a:ext cx="421821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z-Latn-UZ" dirty="0" smtClean="0"/>
          </a:p>
          <a:p>
            <a:endParaRPr lang="uz-Latn-UZ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1" y="1035245"/>
            <a:ext cx="2819400" cy="31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36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67200" y="381000"/>
            <a:ext cx="6477000" cy="1061829"/>
          </a:xfrm>
        </p:spPr>
        <p:txBody>
          <a:bodyPr/>
          <a:lstStyle/>
          <a:p>
            <a:pPr algn="ctr" eaLnBrk="1" hangingPunct="1"/>
            <a:r>
              <a:rPr lang="ru-RU" sz="6900" i="1" dirty="0" smtClean="0">
                <a:solidFill>
                  <a:srgbClr val="002060"/>
                </a:solidFill>
                <a:latin typeface="+mj-lt"/>
              </a:rPr>
              <a:t>3а+</a:t>
            </a:r>
            <a:r>
              <a:rPr lang="uz-Latn-UZ" sz="6900" i="1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ru-RU" sz="6900" i="1" dirty="0" smtClean="0">
                <a:solidFill>
                  <a:srgbClr val="002060"/>
                </a:solidFill>
                <a:latin typeface="+mj-lt"/>
              </a:rPr>
              <a:t>с+3</a:t>
            </a:r>
            <a:r>
              <a:rPr lang="uz-Latn-UZ" sz="6900" i="1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ru-RU" sz="6900" i="1" dirty="0" smtClean="0">
                <a:solidFill>
                  <a:srgbClr val="002060"/>
                </a:solidFill>
                <a:latin typeface="+mj-lt"/>
              </a:rPr>
              <a:t>+ас</a:t>
            </a:r>
            <a:endParaRPr lang="ru-RU" sz="69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0586" y="1524000"/>
            <a:ext cx="12329160" cy="327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ru-RU" sz="3400" b="1" i="1" dirty="0">
                <a:solidFill>
                  <a:srgbClr val="000099"/>
                </a:solidFill>
                <a:latin typeface="Arial" charset="0"/>
              </a:rPr>
              <a:t>Бывает, что члены многочлена не имеют общего множителя, но после заключения нескольких членов в скобки (на основе переместительного и сочетательного законов сложения) удается выделить общий множитель, являющийся многочленом.</a:t>
            </a:r>
          </a:p>
        </p:txBody>
      </p:sp>
      <p:pic>
        <p:nvPicPr>
          <p:cNvPr id="20482" name="Picture 2" descr="Мультфильм детей с книгой и карандашом — Векторное изображение © tigatelu  #63519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4267200" cy="304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97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12435840" cy="738664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Способ группировки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idx="4294967295"/>
          </p:nvPr>
        </p:nvSpPr>
        <p:spPr>
          <a:xfrm>
            <a:off x="762000" y="1275718"/>
            <a:ext cx="13167360" cy="4440769"/>
          </a:xfrm>
          <a:prstGeom prst="rect">
            <a:avLst/>
          </a:prstGeom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charset="0"/>
              </a:rPr>
              <a:t>Алгоритм</a:t>
            </a:r>
          </a:p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charset="0"/>
              </a:rPr>
              <a:t>1. Объединить члены многочлена так, чтобы слагаемые в каждой группе имели общий </a:t>
            </a:r>
            <a:r>
              <a:rPr lang="ru-RU" sz="4000" b="1" dirty="0" smtClean="0">
                <a:solidFill>
                  <a:srgbClr val="002060"/>
                </a:solidFill>
                <a:latin typeface="Arial" charset="0"/>
              </a:rPr>
              <a:t>множитель</a:t>
            </a:r>
            <a:endParaRPr lang="ru-RU" sz="4000" b="1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r>
              <a:rPr lang="ru-RU" sz="4000" b="1" dirty="0">
                <a:solidFill>
                  <a:srgbClr val="002060"/>
                </a:solidFill>
                <a:latin typeface="Arial" charset="0"/>
              </a:rPr>
              <a:t>2. Вынести в каждой группе общий множитель в виде одночлена за скобки</a:t>
            </a:r>
          </a:p>
          <a:p>
            <a:pPr algn="ctr" eaLnBrk="1" hangingPunct="1"/>
            <a:endParaRPr lang="ru-RU" sz="4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AutoShape 2" descr="Cartoon Kids With Book And Pencil Mascots — стоковая векторная графика и  другие изображения на тему Близость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Cartoon Kids With Book And Pencil Mascots — стоковая векторная графика и  другие изображения на тему Близость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91200"/>
            <a:ext cx="3886200" cy="171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51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49301" y="1436370"/>
            <a:ext cx="13167360" cy="4888230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способ группировки:</a:t>
            </a:r>
          </a:p>
          <a:p>
            <a:pPr eaLnBrk="1" hangingPunct="1">
              <a:buFontTx/>
              <a:buNone/>
            </a:pPr>
            <a:r>
              <a:rPr lang="uz-Latn-UZ" sz="4800" b="1" i="1" dirty="0" smtClean="0">
                <a:solidFill>
                  <a:srgbClr val="002060"/>
                </a:solidFill>
                <a:cs typeface="Arial" pitchFamily="34" charset="0"/>
              </a:rPr>
              <a:t>           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(3а+</a:t>
            </a:r>
            <a:r>
              <a:rPr lang="uz-Latn-UZ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b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с)+(3</a:t>
            </a:r>
            <a:r>
              <a:rPr lang="uz-Latn-UZ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b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+ас)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Группировка неудачна </a:t>
            </a:r>
          </a:p>
          <a:p>
            <a:pPr eaLnBrk="1" hangingPunct="1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Второй способ группировки:</a:t>
            </a:r>
          </a:p>
          <a:p>
            <a:pPr eaLnBrk="1" hangingPunct="1">
              <a:buFontTx/>
              <a:buNone/>
            </a:pPr>
            <a:r>
              <a:rPr lang="uz-Latn-UZ" sz="4800" b="1" i="1" dirty="0" smtClean="0">
                <a:solidFill>
                  <a:srgbClr val="002060"/>
                </a:solidFill>
                <a:cs typeface="Arial" pitchFamily="34" charset="0"/>
              </a:rPr>
              <a:t>                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(3а+3</a:t>
            </a:r>
            <a:r>
              <a:rPr lang="uz-Latn-UZ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b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)+ (</a:t>
            </a:r>
            <a:r>
              <a:rPr lang="uz-Latn-UZ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b</a:t>
            </a:r>
            <a:r>
              <a:rPr lang="ru-RU" sz="4800" b="1" i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с+ас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)=</a:t>
            </a:r>
          </a:p>
          <a:p>
            <a:pPr eaLnBrk="1" hangingPunct="1">
              <a:buFontTx/>
              <a:buNone/>
            </a:pPr>
            <a:r>
              <a:rPr lang="uz-Latn-UZ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            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= 3 (а+</a:t>
            </a:r>
            <a:r>
              <a:rPr lang="uz-Latn-UZ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b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)+с (</a:t>
            </a:r>
            <a:r>
              <a:rPr lang="uz-Latn-UZ" sz="4800" b="1" i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b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+а) =</a:t>
            </a:r>
          </a:p>
          <a:p>
            <a:pPr eaLnBrk="1" hangingPunct="1">
              <a:buFontTx/>
              <a:buNone/>
            </a:pPr>
            <a:r>
              <a:rPr lang="uz-Latn-UZ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                 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=(а+</a:t>
            </a:r>
            <a:r>
              <a:rPr lang="uz-Latn-UZ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b</a:t>
            </a:r>
            <a:r>
              <a:rPr lang="ru-RU" sz="48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)(3+с)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6522720" cy="1061829"/>
          </a:xfrm>
        </p:spPr>
        <p:txBody>
          <a:bodyPr/>
          <a:lstStyle/>
          <a:p>
            <a:pPr eaLnBrk="1" hangingPunct="1"/>
            <a:r>
              <a:rPr lang="ru-RU" sz="6900" i="1" dirty="0" smtClean="0">
                <a:solidFill>
                  <a:srgbClr val="002060"/>
                </a:solidFill>
                <a:latin typeface="+mj-lt"/>
              </a:rPr>
              <a:t>3а+</a:t>
            </a:r>
            <a:r>
              <a:rPr lang="uz-Latn-UZ" sz="6900" i="1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ru-RU" sz="6900" i="1" dirty="0" smtClean="0">
                <a:solidFill>
                  <a:srgbClr val="002060"/>
                </a:solidFill>
                <a:latin typeface="+mj-lt"/>
              </a:rPr>
              <a:t>с+3</a:t>
            </a:r>
            <a:r>
              <a:rPr lang="uz-Latn-UZ" sz="6900" i="1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ru-RU" sz="6900" i="1" dirty="0" smtClean="0">
                <a:solidFill>
                  <a:srgbClr val="002060"/>
                </a:solidFill>
                <a:latin typeface="+mj-lt"/>
              </a:rPr>
              <a:t>+ас</a:t>
            </a:r>
            <a:endParaRPr lang="ru-RU" sz="69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62000" y="6096000"/>
            <a:ext cx="13167360" cy="179389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159038">
              <a:defRPr>
                <a:latin typeface="+mn-lt"/>
                <a:ea typeface="+mn-ea"/>
                <a:cs typeface="+mn-cs"/>
              </a:defRPr>
            </a:lvl2pPr>
            <a:lvl3pPr marL="2318076">
              <a:defRPr>
                <a:latin typeface="+mn-lt"/>
                <a:ea typeface="+mn-ea"/>
                <a:cs typeface="+mn-cs"/>
              </a:defRPr>
            </a:lvl3pPr>
            <a:lvl4pPr marL="3477112">
              <a:defRPr>
                <a:latin typeface="+mn-lt"/>
                <a:ea typeface="+mn-ea"/>
                <a:cs typeface="+mn-cs"/>
              </a:defRPr>
            </a:lvl4pPr>
            <a:lvl5pPr marL="4636148">
              <a:defRPr>
                <a:latin typeface="+mn-lt"/>
                <a:ea typeface="+mn-ea"/>
                <a:cs typeface="+mn-cs"/>
              </a:defRPr>
            </a:lvl5pPr>
            <a:lvl6pPr marL="5795186">
              <a:defRPr>
                <a:latin typeface="+mn-lt"/>
                <a:ea typeface="+mn-ea"/>
                <a:cs typeface="+mn-cs"/>
              </a:defRPr>
            </a:lvl6pPr>
            <a:lvl7pPr marL="6954224">
              <a:defRPr>
                <a:latin typeface="+mn-lt"/>
                <a:ea typeface="+mn-ea"/>
                <a:cs typeface="+mn-cs"/>
              </a:defRPr>
            </a:lvl7pPr>
            <a:lvl8pPr marL="8113261">
              <a:defRPr>
                <a:latin typeface="+mn-lt"/>
                <a:ea typeface="+mn-ea"/>
                <a:cs typeface="+mn-cs"/>
              </a:defRPr>
            </a:lvl8pPr>
            <a:lvl9pPr marL="9272295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Arial" charset="0"/>
              </a:rPr>
              <a:t>Не всегда с первого раза группировка оказывается удачной. Если группировка оказалась неудачной, откажитесь от нее, ищите другой способ </a:t>
            </a:r>
            <a:endParaRPr lang="ru-RU" sz="36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8434" name="Picture 2" descr="Школа. Картинки для детей. #школа #скоро_в_школу #картинки_для_детей  #1_сентября #день_знаний #дети #ученики #мальчик … | Начальная школа,  Детский сад, Мультфиль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838200"/>
            <a:ext cx="3270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76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71600" y="245983"/>
            <a:ext cx="12435840" cy="1354217"/>
          </a:xfrm>
        </p:spPr>
        <p:txBody>
          <a:bodyPr/>
          <a:lstStyle/>
          <a:p>
            <a:pPr algn="ctr" eaLnBrk="1" hangingPunct="1"/>
            <a:r>
              <a:rPr lang="ru-RU" sz="4400" dirty="0">
                <a:solidFill>
                  <a:srgbClr val="C00000"/>
                </a:solidFill>
              </a:rPr>
              <a:t>Разложить многочлен на множители двумя способами: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828800"/>
            <a:ext cx="13167360" cy="5625709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>
              <a:buFontTx/>
              <a:buNone/>
            </a:pPr>
            <a:r>
              <a:rPr lang="uz-Latn-UZ" sz="5100" b="1" i="1" dirty="0" smtClean="0">
                <a:solidFill>
                  <a:srgbClr val="002060"/>
                </a:solidFill>
                <a:latin typeface="+mn-lt"/>
              </a:rPr>
              <a:t>                          </a:t>
            </a:r>
            <a:r>
              <a:rPr lang="ru-RU" sz="5100" b="1" i="1" dirty="0" smtClean="0">
                <a:solidFill>
                  <a:srgbClr val="002060"/>
                </a:solidFill>
                <a:latin typeface="+mn-lt"/>
              </a:rPr>
              <a:t>2а</a:t>
            </a:r>
            <a:r>
              <a:rPr lang="ru-RU" sz="5100" b="1" i="1" baseline="30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5100" b="1" i="1" dirty="0" smtClean="0">
                <a:solidFill>
                  <a:srgbClr val="002060"/>
                </a:solidFill>
                <a:latin typeface="+mn-lt"/>
              </a:rPr>
              <a:t>+6</a:t>
            </a:r>
            <a:r>
              <a:rPr lang="en-US" sz="5100" b="1" i="1" dirty="0">
                <a:solidFill>
                  <a:srgbClr val="002060"/>
                </a:solidFill>
                <a:latin typeface="+mn-lt"/>
              </a:rPr>
              <a:t>a+ab+3b= </a:t>
            </a:r>
            <a:endParaRPr lang="ru-RU" sz="5100" b="1" i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buFontTx/>
              <a:buNone/>
            </a:pPr>
            <a:r>
              <a:rPr lang="uz-Latn-UZ" sz="5100" b="1" i="1" dirty="0" smtClean="0">
                <a:latin typeface="+mn-lt"/>
              </a:rPr>
              <a:t>                         </a:t>
            </a:r>
            <a:r>
              <a:rPr lang="en-US" sz="5100" b="1" i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5100" b="1" i="1" dirty="0">
                <a:solidFill>
                  <a:schemeClr val="tx1"/>
                </a:solidFill>
                <a:latin typeface="+mn-lt"/>
              </a:rPr>
              <a:t>2а</a:t>
            </a:r>
            <a:r>
              <a:rPr lang="ru-RU" sz="5100" b="1" i="1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5100" b="1" i="1" dirty="0">
                <a:solidFill>
                  <a:schemeClr val="tx1"/>
                </a:solidFill>
                <a:latin typeface="+mn-lt"/>
              </a:rPr>
              <a:t>+</a:t>
            </a:r>
            <a:r>
              <a:rPr lang="en-US" sz="5100" b="1" i="1" dirty="0" err="1">
                <a:solidFill>
                  <a:schemeClr val="tx1"/>
                </a:solidFill>
                <a:latin typeface="+mn-lt"/>
              </a:rPr>
              <a:t>ab</a:t>
            </a:r>
            <a:r>
              <a:rPr lang="en-US" sz="5100" b="1" i="1" dirty="0">
                <a:solidFill>
                  <a:schemeClr val="tx1"/>
                </a:solidFill>
                <a:latin typeface="+mn-lt"/>
              </a:rPr>
              <a:t>)+(</a:t>
            </a:r>
            <a:r>
              <a:rPr lang="ru-RU" sz="5100" b="1" i="1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5100" b="1" i="1" dirty="0">
                <a:solidFill>
                  <a:schemeClr val="tx1"/>
                </a:solidFill>
                <a:latin typeface="+mn-lt"/>
              </a:rPr>
              <a:t>a+3b)=</a:t>
            </a:r>
          </a:p>
          <a:p>
            <a:pPr eaLnBrk="1" hangingPunct="1">
              <a:buFontTx/>
              <a:buNone/>
            </a:pPr>
            <a:r>
              <a:rPr lang="uz-Latn-UZ" sz="5100" b="1" i="1" dirty="0" smtClean="0">
                <a:solidFill>
                  <a:schemeClr val="tx1"/>
                </a:solidFill>
                <a:latin typeface="+mn-lt"/>
              </a:rPr>
              <a:t>                    </a:t>
            </a:r>
            <a:r>
              <a:rPr lang="en-US" sz="5100" b="1" i="1" dirty="0" smtClean="0">
                <a:solidFill>
                  <a:schemeClr val="tx1"/>
                </a:solidFill>
                <a:latin typeface="+mn-lt"/>
              </a:rPr>
              <a:t>=</a:t>
            </a:r>
            <a:r>
              <a:rPr lang="en-US" sz="5100" b="1" i="1" dirty="0">
                <a:solidFill>
                  <a:schemeClr val="tx1"/>
                </a:solidFill>
                <a:latin typeface="+mn-lt"/>
              </a:rPr>
              <a:t>a(2a+b)+3(2a+b</a:t>
            </a:r>
            <a:r>
              <a:rPr lang="en-US" sz="5100" b="1" i="1" dirty="0" smtClean="0">
                <a:solidFill>
                  <a:schemeClr val="tx1"/>
                </a:solidFill>
                <a:latin typeface="+mn-lt"/>
              </a:rPr>
              <a:t>)=(</a:t>
            </a:r>
            <a:r>
              <a:rPr lang="uz-Latn-UZ" sz="5100" b="1" i="1" dirty="0" smtClean="0">
                <a:solidFill>
                  <a:schemeClr val="tx1"/>
                </a:solidFill>
                <a:latin typeface="+mn-lt"/>
              </a:rPr>
              <a:t>2a+b</a:t>
            </a:r>
            <a:r>
              <a:rPr lang="en-US" sz="5100" b="1" i="1" dirty="0" smtClean="0">
                <a:solidFill>
                  <a:schemeClr val="tx1"/>
                </a:solidFill>
                <a:latin typeface="+mn-lt"/>
              </a:rPr>
              <a:t>)(</a:t>
            </a:r>
            <a:r>
              <a:rPr lang="uz-Latn-UZ" sz="5100" b="1" i="1" dirty="0" smtClean="0">
                <a:solidFill>
                  <a:schemeClr val="tx1"/>
                </a:solidFill>
                <a:latin typeface="+mn-lt"/>
              </a:rPr>
              <a:t>a+3</a:t>
            </a:r>
            <a:r>
              <a:rPr lang="en-US" sz="5100" b="1" i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5100" b="1" i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Tx/>
              <a:buNone/>
            </a:pPr>
            <a:endParaRPr lang="en-US" sz="5100" b="1" i="1" dirty="0">
              <a:latin typeface="+mn-lt"/>
            </a:endParaRPr>
          </a:p>
          <a:p>
            <a:pPr eaLnBrk="1" hangingPunct="1">
              <a:buFontTx/>
              <a:buNone/>
            </a:pPr>
            <a:r>
              <a:rPr lang="uz-Latn-UZ" sz="5100" b="1" i="1" dirty="0" smtClean="0">
                <a:solidFill>
                  <a:srgbClr val="002060"/>
                </a:solidFill>
                <a:latin typeface="+mn-lt"/>
              </a:rPr>
              <a:t>                            </a:t>
            </a:r>
            <a:r>
              <a:rPr lang="ru-RU" sz="5100" b="1" i="1" dirty="0" smtClean="0">
                <a:solidFill>
                  <a:srgbClr val="002060"/>
                </a:solidFill>
                <a:latin typeface="+mn-lt"/>
              </a:rPr>
              <a:t>2а</a:t>
            </a:r>
            <a:r>
              <a:rPr lang="ru-RU" sz="5100" b="1" i="1" baseline="30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5100" b="1" i="1" dirty="0" smtClean="0">
                <a:solidFill>
                  <a:srgbClr val="002060"/>
                </a:solidFill>
                <a:latin typeface="+mn-lt"/>
              </a:rPr>
              <a:t>+6</a:t>
            </a:r>
            <a:r>
              <a:rPr lang="en-US" sz="5100" b="1" i="1" dirty="0">
                <a:solidFill>
                  <a:srgbClr val="002060"/>
                </a:solidFill>
                <a:latin typeface="+mn-lt"/>
              </a:rPr>
              <a:t>a+ab+3b=</a:t>
            </a:r>
            <a:endParaRPr lang="ru-RU" sz="5100" b="1" i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buFontTx/>
              <a:buNone/>
            </a:pPr>
            <a:r>
              <a:rPr lang="uz-Latn-UZ" sz="5100" b="1" i="1" dirty="0" smtClean="0">
                <a:solidFill>
                  <a:schemeClr val="tx1"/>
                </a:solidFill>
                <a:latin typeface="+mn-lt"/>
              </a:rPr>
              <a:t>                           </a:t>
            </a:r>
            <a:r>
              <a:rPr lang="en-US" sz="5100" b="1" i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5100" b="1" i="1" dirty="0" smtClean="0">
                <a:solidFill>
                  <a:schemeClr val="tx1"/>
                </a:solidFill>
                <a:latin typeface="+mn-lt"/>
              </a:rPr>
              <a:t>2а</a:t>
            </a:r>
            <a:r>
              <a:rPr lang="ru-RU" sz="5100" b="1" i="1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5100" b="1" i="1" dirty="0" smtClean="0">
                <a:solidFill>
                  <a:schemeClr val="tx1"/>
                </a:solidFill>
                <a:latin typeface="+mn-lt"/>
              </a:rPr>
              <a:t>+</a:t>
            </a:r>
            <a:r>
              <a:rPr lang="ru-RU" sz="5100" b="1" i="1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5100" b="1" i="1" dirty="0" smtClean="0">
                <a:solidFill>
                  <a:schemeClr val="tx1"/>
                </a:solidFill>
                <a:latin typeface="+mn-lt"/>
              </a:rPr>
              <a:t>a)+(ab+3b</a:t>
            </a:r>
            <a:r>
              <a:rPr lang="en-US" sz="5100" b="1" i="1" dirty="0">
                <a:solidFill>
                  <a:schemeClr val="tx1"/>
                </a:solidFill>
                <a:latin typeface="+mn-lt"/>
              </a:rPr>
              <a:t>)=</a:t>
            </a:r>
            <a:endParaRPr lang="uz-Latn-UZ" sz="5100" b="1" i="1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Tx/>
              <a:buNone/>
            </a:pPr>
            <a:r>
              <a:rPr lang="uz-Latn-UZ" sz="5100" b="1" i="1" dirty="0" smtClean="0">
                <a:solidFill>
                  <a:schemeClr val="tx1"/>
                </a:solidFill>
                <a:latin typeface="+mn-lt"/>
              </a:rPr>
              <a:t>                         2a(a+3)+b(a+3)=(a+3)(2a+b)</a:t>
            </a:r>
            <a:endParaRPr lang="ru-RU" sz="51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295400"/>
            <a:ext cx="2667000" cy="27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15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11575</TotalTime>
  <Words>746</Words>
  <Application>Microsoft Office PowerPoint</Application>
  <PresentationFormat>Произвольный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Выполните умножение самостоятельно</vt:lpstr>
      <vt:lpstr>Найдите ошибку:</vt:lpstr>
      <vt:lpstr>Разложить на множители:</vt:lpstr>
      <vt:lpstr>3а+bс+3b+ас</vt:lpstr>
      <vt:lpstr>Способ группировки</vt:lpstr>
      <vt:lpstr>3а+bс+3b+ас</vt:lpstr>
      <vt:lpstr>Разложить многочлен на множители двумя способами: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739</cp:revision>
  <dcterms:created xsi:type="dcterms:W3CDTF">2020-04-09T07:32:19Z</dcterms:created>
  <dcterms:modified xsi:type="dcterms:W3CDTF">2021-02-18T17:34:26Z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