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60" r:id="rId2"/>
    <p:sldId id="880" r:id="rId3"/>
    <p:sldId id="881" r:id="rId4"/>
    <p:sldId id="889" r:id="rId5"/>
    <p:sldId id="888" r:id="rId6"/>
    <p:sldId id="882" r:id="rId7"/>
    <p:sldId id="886" r:id="rId8"/>
    <p:sldId id="887" r:id="rId9"/>
    <p:sldId id="883" r:id="rId10"/>
    <p:sldId id="884" r:id="rId11"/>
    <p:sldId id="885" r:id="rId12"/>
    <p:sldId id="879" r:id="rId13"/>
  </p:sldIdLst>
  <p:sldSz cx="14630400" cy="8229600"/>
  <p:notesSz cx="5765800" cy="3244850"/>
  <p:defaultTextStyle>
    <a:defPPr>
      <a:defRPr lang="ru-RU"/>
    </a:defPPr>
    <a:lvl1pPr marL="0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8075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6149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4221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2296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0375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48450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06522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64591" algn="l" defTabSz="231614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880"/>
            <p14:sldId id="881"/>
            <p14:sldId id="889"/>
            <p14:sldId id="888"/>
            <p14:sldId id="882"/>
            <p14:sldId id="886"/>
            <p14:sldId id="887"/>
            <p14:sldId id="883"/>
            <p14:sldId id="884"/>
            <p14:sldId id="885"/>
            <p14:sldId id="879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  <p15:guide id="5" orient="horz" pos="2881">
          <p15:clr>
            <a:srgbClr val="A4A3A4"/>
          </p15:clr>
        </p15:guide>
        <p15:guide id="6" pos="2159">
          <p15:clr>
            <a:srgbClr val="A4A3A4"/>
          </p15:clr>
        </p15:guide>
        <p15:guide id="7" pos="5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A50021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2" autoAdjust="0"/>
    <p:restoredTop sz="94600" autoAdjust="0"/>
  </p:normalViewPr>
  <p:slideViewPr>
    <p:cSldViewPr>
      <p:cViewPr>
        <p:scale>
          <a:sx n="62" d="100"/>
          <a:sy n="62" d="100"/>
        </p:scale>
        <p:origin x="-96" y="-6"/>
      </p:cViewPr>
      <p:guideLst>
        <p:guide orient="horz" pos="2880"/>
        <p:guide orient="horz" pos="7304"/>
        <p:guide orient="horz" pos="2881"/>
        <p:guide pos="2160"/>
        <p:guide pos="5482"/>
        <p:guide pos="2159"/>
        <p:guide pos="5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2A448-2936-4245-AEF1-9DC587A7812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582AFE16-A59F-4B03-BB51-CE276C9EA5E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4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Выражения</a:t>
          </a:r>
          <a:r>
            <a:rPr lang="ru-RU" sz="5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endParaRPr lang="uz-Latn-UZ" sz="5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79666D8-DC26-4F1A-AF48-B0BECE340B65}" type="parTrans" cxnId="{29583525-D41D-4C78-BBD1-1680757257FE}">
      <dgm:prSet/>
      <dgm:spPr/>
      <dgm:t>
        <a:bodyPr/>
        <a:lstStyle/>
        <a:p>
          <a:endParaRPr lang="uz-Latn-UZ"/>
        </a:p>
      </dgm:t>
    </dgm:pt>
    <dgm:pt modelId="{E90B2D16-EDA8-4BF6-ABAB-0BDECFD9DCFF}" type="sibTrans" cxnId="{29583525-D41D-4C78-BBD1-1680757257FE}">
      <dgm:prSet/>
      <dgm:spPr>
        <a:solidFill>
          <a:schemeClr val="bg1"/>
        </a:solidFill>
      </dgm:spPr>
      <dgm:t>
        <a:bodyPr/>
        <a:lstStyle/>
        <a:p>
          <a:endParaRPr lang="uz-Latn-UZ">
            <a:solidFill>
              <a:schemeClr val="bg1"/>
            </a:solidFill>
          </a:endParaRPr>
        </a:p>
      </dgm:t>
    </dgm:pt>
    <dgm:pt modelId="{20CA26ED-8A0B-4EB7-AA35-0A30BF1942B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алгебраические</a:t>
          </a:r>
          <a:endParaRPr lang="uz-Latn-UZ" sz="4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2D83A6-24E5-4A19-901E-FFA94744CC45}" type="parTrans" cxnId="{A29DE9DF-A63D-4CE5-BB3F-71350186BFD7}">
      <dgm:prSet/>
      <dgm:spPr/>
      <dgm:t>
        <a:bodyPr/>
        <a:lstStyle/>
        <a:p>
          <a:endParaRPr lang="uz-Latn-UZ"/>
        </a:p>
      </dgm:t>
    </dgm:pt>
    <dgm:pt modelId="{45BADD1E-85D2-4925-A587-3EF60E4D38A2}" type="sibTrans" cxnId="{A29DE9DF-A63D-4CE5-BB3F-71350186BFD7}">
      <dgm:prSet/>
      <dgm:spPr>
        <a:solidFill>
          <a:schemeClr val="bg1"/>
        </a:solidFill>
      </dgm:spPr>
      <dgm:t>
        <a:bodyPr/>
        <a:lstStyle/>
        <a:p>
          <a:endParaRPr lang="uz-Latn-UZ"/>
        </a:p>
      </dgm:t>
    </dgm:pt>
    <dgm:pt modelId="{4C9BC934-5095-4BC9-8A0E-C85F192241D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4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числовые</a:t>
          </a:r>
          <a:endParaRPr lang="uz-Latn-UZ" sz="4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11C6A68-5099-4779-91B9-46109654E31D}" type="parTrans" cxnId="{F98BC7AF-0F22-4A32-8D27-E3ECA3DEEBA1}">
      <dgm:prSet/>
      <dgm:spPr/>
      <dgm:t>
        <a:bodyPr/>
        <a:lstStyle/>
        <a:p>
          <a:endParaRPr lang="uz-Latn-UZ"/>
        </a:p>
      </dgm:t>
    </dgm:pt>
    <dgm:pt modelId="{E8EC012C-03F4-4848-9871-2D3C9078E148}" type="sibTrans" cxnId="{F98BC7AF-0F22-4A32-8D27-E3ECA3DEEBA1}">
      <dgm:prSet/>
      <dgm:spPr>
        <a:solidFill>
          <a:schemeClr val="bg1"/>
        </a:solidFill>
      </dgm:spPr>
      <dgm:t>
        <a:bodyPr/>
        <a:lstStyle/>
        <a:p>
          <a:endParaRPr lang="uz-Latn-UZ">
            <a:solidFill>
              <a:schemeClr val="bg1"/>
            </a:solidFill>
          </a:endParaRPr>
        </a:p>
      </dgm:t>
    </dgm:pt>
    <dgm:pt modelId="{517F8DE4-C991-4A01-8CE2-E3973064E9B2}" type="pres">
      <dgm:prSet presAssocID="{5CD2A448-2936-4245-AEF1-9DC587A781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z-Latn-UZ"/>
        </a:p>
      </dgm:t>
    </dgm:pt>
    <dgm:pt modelId="{643B4EDC-5374-43E2-AE04-FA48C9726253}" type="pres">
      <dgm:prSet presAssocID="{582AFE16-A59F-4B03-BB51-CE276C9EA5EA}" presName="node" presStyleLbl="node1" presStyleIdx="0" presStyleCnt="3" custScaleX="181206" custScaleY="60462" custRadScaleRad="109020" custRadScaleInc="1346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127C0182-9406-4263-82FC-0E86CD9AA4C5}" type="pres">
      <dgm:prSet presAssocID="{E90B2D16-EDA8-4BF6-ABAB-0BDECFD9DCFF}" presName="sibTrans" presStyleLbl="sibTrans2D1" presStyleIdx="0" presStyleCnt="3" custScaleX="10881" custScaleY="31710" custLinFactNeighborX="12695" custLinFactNeighborY="-12785"/>
      <dgm:spPr/>
      <dgm:t>
        <a:bodyPr/>
        <a:lstStyle/>
        <a:p>
          <a:endParaRPr lang="uz-Latn-UZ"/>
        </a:p>
      </dgm:t>
    </dgm:pt>
    <dgm:pt modelId="{B9B12867-905B-45B8-8BCA-04596181017B}" type="pres">
      <dgm:prSet presAssocID="{E90B2D16-EDA8-4BF6-ABAB-0BDECFD9DCFF}" presName="connectorText" presStyleLbl="sibTrans2D1" presStyleIdx="0" presStyleCnt="3"/>
      <dgm:spPr/>
      <dgm:t>
        <a:bodyPr/>
        <a:lstStyle/>
        <a:p>
          <a:endParaRPr lang="uz-Latn-UZ"/>
        </a:p>
      </dgm:t>
    </dgm:pt>
    <dgm:pt modelId="{4C27AAC1-D6BC-4855-B165-0F198607A7D0}" type="pres">
      <dgm:prSet presAssocID="{20CA26ED-8A0B-4EB7-AA35-0A30BF1942BD}" presName="node" presStyleLbl="node1" presStyleIdx="1" presStyleCnt="3" custScaleX="179415" custScaleY="55873" custRadScaleRad="101402" custRadScaleInc="-91798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99AC99C0-BE77-4CEF-85AF-AE046FBE98DC}" type="pres">
      <dgm:prSet presAssocID="{45BADD1E-85D2-4925-A587-3EF60E4D38A2}" presName="sibTrans" presStyleLbl="sibTrans2D1" presStyleIdx="1" presStyleCnt="3" custFlipVert="1" custFlipHor="0" custScaleX="12637" custScaleY="19690" custLinFactX="397532" custLinFactY="-111426" custLinFactNeighborX="400000" custLinFactNeighborY="-200000"/>
      <dgm:spPr/>
      <dgm:t>
        <a:bodyPr/>
        <a:lstStyle/>
        <a:p>
          <a:endParaRPr lang="uz-Latn-UZ"/>
        </a:p>
      </dgm:t>
    </dgm:pt>
    <dgm:pt modelId="{57BC283E-5135-4660-A4ED-3F2B8FC73BA6}" type="pres">
      <dgm:prSet presAssocID="{45BADD1E-85D2-4925-A587-3EF60E4D38A2}" presName="connectorText" presStyleLbl="sibTrans2D1" presStyleIdx="1" presStyleCnt="3"/>
      <dgm:spPr/>
      <dgm:t>
        <a:bodyPr/>
        <a:lstStyle/>
        <a:p>
          <a:endParaRPr lang="uz-Latn-UZ"/>
        </a:p>
      </dgm:t>
    </dgm:pt>
    <dgm:pt modelId="{06A8D57E-29B9-48AE-9D1A-D9524CF5DB33}" type="pres">
      <dgm:prSet presAssocID="{4C9BC934-5095-4BC9-8A0E-C85F192241D1}" presName="node" presStyleLbl="node1" presStyleIdx="2" presStyleCnt="3" custScaleX="128121" custScaleY="53381" custRadScaleRad="98597" custRadScaleInc="91789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97A07F3C-CCD4-4B54-89C4-71073CDF79F6}" type="pres">
      <dgm:prSet presAssocID="{E8EC012C-03F4-4848-9871-2D3C9078E148}" presName="sibTrans" presStyleLbl="sibTrans2D1" presStyleIdx="2" presStyleCnt="3" custAng="979062" custFlipHor="1" custScaleX="58921" custScaleY="100251" custLinFactX="460740" custLinFactY="-60615" custLinFactNeighborX="500000" custLinFactNeighborY="-100000"/>
      <dgm:spPr/>
      <dgm:t>
        <a:bodyPr/>
        <a:lstStyle/>
        <a:p>
          <a:endParaRPr lang="uz-Latn-UZ"/>
        </a:p>
      </dgm:t>
    </dgm:pt>
    <dgm:pt modelId="{371FCBC6-88ED-48F1-B4FD-A1F3206CB357}" type="pres">
      <dgm:prSet presAssocID="{E8EC012C-03F4-4848-9871-2D3C9078E148}" presName="connectorText" presStyleLbl="sibTrans2D1" presStyleIdx="2" presStyleCnt="3"/>
      <dgm:spPr/>
      <dgm:t>
        <a:bodyPr/>
        <a:lstStyle/>
        <a:p>
          <a:endParaRPr lang="uz-Latn-UZ"/>
        </a:p>
      </dgm:t>
    </dgm:pt>
  </dgm:ptLst>
  <dgm:cxnLst>
    <dgm:cxn modelId="{48A349FA-F991-4DAF-A522-05C0E45F6ECE}" type="presOf" srcId="{45BADD1E-85D2-4925-A587-3EF60E4D38A2}" destId="{57BC283E-5135-4660-A4ED-3F2B8FC73BA6}" srcOrd="1" destOrd="0" presId="urn:microsoft.com/office/officeart/2005/8/layout/cycle7"/>
    <dgm:cxn modelId="{1F09DC91-E256-4E73-85BE-18C28D52BD8A}" type="presOf" srcId="{E90B2D16-EDA8-4BF6-ABAB-0BDECFD9DCFF}" destId="{127C0182-9406-4263-82FC-0E86CD9AA4C5}" srcOrd="0" destOrd="0" presId="urn:microsoft.com/office/officeart/2005/8/layout/cycle7"/>
    <dgm:cxn modelId="{B640D6B6-3D3D-4DCC-A471-8C4B8E04FEF2}" type="presOf" srcId="{45BADD1E-85D2-4925-A587-3EF60E4D38A2}" destId="{99AC99C0-BE77-4CEF-85AF-AE046FBE98DC}" srcOrd="0" destOrd="0" presId="urn:microsoft.com/office/officeart/2005/8/layout/cycle7"/>
    <dgm:cxn modelId="{66A597D9-5449-4BB4-93C1-3D6A02A618A4}" type="presOf" srcId="{5CD2A448-2936-4245-AEF1-9DC587A7812E}" destId="{517F8DE4-C991-4A01-8CE2-E3973064E9B2}" srcOrd="0" destOrd="0" presId="urn:microsoft.com/office/officeart/2005/8/layout/cycle7"/>
    <dgm:cxn modelId="{F98BC7AF-0F22-4A32-8D27-E3ECA3DEEBA1}" srcId="{5CD2A448-2936-4245-AEF1-9DC587A7812E}" destId="{4C9BC934-5095-4BC9-8A0E-C85F192241D1}" srcOrd="2" destOrd="0" parTransId="{711C6A68-5099-4779-91B9-46109654E31D}" sibTransId="{E8EC012C-03F4-4848-9871-2D3C9078E148}"/>
    <dgm:cxn modelId="{DF20842F-798B-4089-A400-0577E310EF45}" type="presOf" srcId="{E8EC012C-03F4-4848-9871-2D3C9078E148}" destId="{371FCBC6-88ED-48F1-B4FD-A1F3206CB357}" srcOrd="1" destOrd="0" presId="urn:microsoft.com/office/officeart/2005/8/layout/cycle7"/>
    <dgm:cxn modelId="{EF15FED1-FDEC-4DA9-8B6F-66896659A37F}" type="presOf" srcId="{E90B2D16-EDA8-4BF6-ABAB-0BDECFD9DCFF}" destId="{B9B12867-905B-45B8-8BCA-04596181017B}" srcOrd="1" destOrd="0" presId="urn:microsoft.com/office/officeart/2005/8/layout/cycle7"/>
    <dgm:cxn modelId="{C2E7B442-210F-4344-BCAF-9C5127B9BDD2}" type="presOf" srcId="{4C9BC934-5095-4BC9-8A0E-C85F192241D1}" destId="{06A8D57E-29B9-48AE-9D1A-D9524CF5DB33}" srcOrd="0" destOrd="0" presId="urn:microsoft.com/office/officeart/2005/8/layout/cycle7"/>
    <dgm:cxn modelId="{20648EA8-E942-40EE-86E7-7D9AB9976DA9}" type="presOf" srcId="{E8EC012C-03F4-4848-9871-2D3C9078E148}" destId="{97A07F3C-CCD4-4B54-89C4-71073CDF79F6}" srcOrd="0" destOrd="0" presId="urn:microsoft.com/office/officeart/2005/8/layout/cycle7"/>
    <dgm:cxn modelId="{1778C75C-D4ED-4606-A6B3-CCFFFE0A7506}" type="presOf" srcId="{20CA26ED-8A0B-4EB7-AA35-0A30BF1942BD}" destId="{4C27AAC1-D6BC-4855-B165-0F198607A7D0}" srcOrd="0" destOrd="0" presId="urn:microsoft.com/office/officeart/2005/8/layout/cycle7"/>
    <dgm:cxn modelId="{A29DE9DF-A63D-4CE5-BB3F-71350186BFD7}" srcId="{5CD2A448-2936-4245-AEF1-9DC587A7812E}" destId="{20CA26ED-8A0B-4EB7-AA35-0A30BF1942BD}" srcOrd="1" destOrd="0" parTransId="{2D2D83A6-24E5-4A19-901E-FFA94744CC45}" sibTransId="{45BADD1E-85D2-4925-A587-3EF60E4D38A2}"/>
    <dgm:cxn modelId="{29583525-D41D-4C78-BBD1-1680757257FE}" srcId="{5CD2A448-2936-4245-AEF1-9DC587A7812E}" destId="{582AFE16-A59F-4B03-BB51-CE276C9EA5EA}" srcOrd="0" destOrd="0" parTransId="{779666D8-DC26-4F1A-AF48-B0BECE340B65}" sibTransId="{E90B2D16-EDA8-4BF6-ABAB-0BDECFD9DCFF}"/>
    <dgm:cxn modelId="{57A4F15A-2A81-41BE-B1A9-5BA7A90EE238}" type="presOf" srcId="{582AFE16-A59F-4B03-BB51-CE276C9EA5EA}" destId="{643B4EDC-5374-43E2-AE04-FA48C9726253}" srcOrd="0" destOrd="0" presId="urn:microsoft.com/office/officeart/2005/8/layout/cycle7"/>
    <dgm:cxn modelId="{867B85FD-4F52-4318-BC36-7B2460C162BE}" type="presParOf" srcId="{517F8DE4-C991-4A01-8CE2-E3973064E9B2}" destId="{643B4EDC-5374-43E2-AE04-FA48C9726253}" srcOrd="0" destOrd="0" presId="urn:microsoft.com/office/officeart/2005/8/layout/cycle7"/>
    <dgm:cxn modelId="{1A88B84D-3F60-4641-B9FD-DC96D9A3CCC7}" type="presParOf" srcId="{517F8DE4-C991-4A01-8CE2-E3973064E9B2}" destId="{127C0182-9406-4263-82FC-0E86CD9AA4C5}" srcOrd="1" destOrd="0" presId="urn:microsoft.com/office/officeart/2005/8/layout/cycle7"/>
    <dgm:cxn modelId="{CF9C7D29-80BD-4B3F-8E18-091DC8CFDB97}" type="presParOf" srcId="{127C0182-9406-4263-82FC-0E86CD9AA4C5}" destId="{B9B12867-905B-45B8-8BCA-04596181017B}" srcOrd="0" destOrd="0" presId="urn:microsoft.com/office/officeart/2005/8/layout/cycle7"/>
    <dgm:cxn modelId="{C7D3189D-3BB4-4B79-98D7-660DA50EB49B}" type="presParOf" srcId="{517F8DE4-C991-4A01-8CE2-E3973064E9B2}" destId="{4C27AAC1-D6BC-4855-B165-0F198607A7D0}" srcOrd="2" destOrd="0" presId="urn:microsoft.com/office/officeart/2005/8/layout/cycle7"/>
    <dgm:cxn modelId="{8CD628B2-2329-4491-A33F-3FABFA40AAE0}" type="presParOf" srcId="{517F8DE4-C991-4A01-8CE2-E3973064E9B2}" destId="{99AC99C0-BE77-4CEF-85AF-AE046FBE98DC}" srcOrd="3" destOrd="0" presId="urn:microsoft.com/office/officeart/2005/8/layout/cycle7"/>
    <dgm:cxn modelId="{80878758-A774-40A2-94FB-E6A5D313C462}" type="presParOf" srcId="{99AC99C0-BE77-4CEF-85AF-AE046FBE98DC}" destId="{57BC283E-5135-4660-A4ED-3F2B8FC73BA6}" srcOrd="0" destOrd="0" presId="urn:microsoft.com/office/officeart/2005/8/layout/cycle7"/>
    <dgm:cxn modelId="{3A03390A-725D-4882-9DAA-BA35487FA81A}" type="presParOf" srcId="{517F8DE4-C991-4A01-8CE2-E3973064E9B2}" destId="{06A8D57E-29B9-48AE-9D1A-D9524CF5DB33}" srcOrd="4" destOrd="0" presId="urn:microsoft.com/office/officeart/2005/8/layout/cycle7"/>
    <dgm:cxn modelId="{0E46D4B1-55C5-4015-8D87-9E59EE6C32A2}" type="presParOf" srcId="{517F8DE4-C991-4A01-8CE2-E3973064E9B2}" destId="{97A07F3C-CCD4-4B54-89C4-71073CDF79F6}" srcOrd="5" destOrd="0" presId="urn:microsoft.com/office/officeart/2005/8/layout/cycle7"/>
    <dgm:cxn modelId="{DF443615-20FC-4D7E-B110-952B7CAFA5A7}" type="presParOf" srcId="{97A07F3C-CCD4-4B54-89C4-71073CDF79F6}" destId="{371FCBC6-88ED-48F1-B4FD-A1F3206CB35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2A448-2936-4245-AEF1-9DC587A7812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582AFE16-A59F-4B03-BB51-CE276C9EA5E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Найти значение выражения </a:t>
          </a:r>
          <a:endParaRPr lang="uz-Latn-UZ" sz="4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79666D8-DC26-4F1A-AF48-B0BECE340B65}" type="parTrans" cxnId="{29583525-D41D-4C78-BBD1-1680757257FE}">
      <dgm:prSet/>
      <dgm:spPr/>
      <dgm:t>
        <a:bodyPr/>
        <a:lstStyle/>
        <a:p>
          <a:endParaRPr lang="uz-Latn-UZ"/>
        </a:p>
      </dgm:t>
    </dgm:pt>
    <dgm:pt modelId="{E90B2D16-EDA8-4BF6-ABAB-0BDECFD9DCFF}" type="sibTrans" cxnId="{29583525-D41D-4C78-BBD1-1680757257FE}">
      <dgm:prSet/>
      <dgm:spPr>
        <a:solidFill>
          <a:schemeClr val="bg1"/>
        </a:solidFill>
      </dgm:spPr>
      <dgm:t>
        <a:bodyPr/>
        <a:lstStyle/>
        <a:p>
          <a:endParaRPr lang="uz-Latn-UZ">
            <a:solidFill>
              <a:schemeClr val="bg1"/>
            </a:solidFill>
          </a:endParaRPr>
        </a:p>
      </dgm:t>
    </dgm:pt>
    <dgm:pt modelId="{20CA26ED-8A0B-4EB7-AA35-0A30BF1942B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алгебраические</a:t>
          </a:r>
          <a:endParaRPr lang="uz-Latn-UZ" sz="4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2D83A6-24E5-4A19-901E-FFA94744CC45}" type="parTrans" cxnId="{A29DE9DF-A63D-4CE5-BB3F-71350186BFD7}">
      <dgm:prSet/>
      <dgm:spPr/>
      <dgm:t>
        <a:bodyPr/>
        <a:lstStyle/>
        <a:p>
          <a:endParaRPr lang="uz-Latn-UZ"/>
        </a:p>
      </dgm:t>
    </dgm:pt>
    <dgm:pt modelId="{45BADD1E-85D2-4925-A587-3EF60E4D38A2}" type="sibTrans" cxnId="{A29DE9DF-A63D-4CE5-BB3F-71350186BFD7}">
      <dgm:prSet/>
      <dgm:spPr>
        <a:solidFill>
          <a:schemeClr val="bg1"/>
        </a:solidFill>
      </dgm:spPr>
      <dgm:t>
        <a:bodyPr/>
        <a:lstStyle/>
        <a:p>
          <a:endParaRPr lang="uz-Latn-UZ"/>
        </a:p>
      </dgm:t>
    </dgm:pt>
    <dgm:pt modelId="{4C9BC934-5095-4BC9-8A0E-C85F192241D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числовые</a:t>
          </a:r>
          <a:endParaRPr lang="uz-Latn-UZ" sz="4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11C6A68-5099-4779-91B9-46109654E31D}" type="parTrans" cxnId="{F98BC7AF-0F22-4A32-8D27-E3ECA3DEEBA1}">
      <dgm:prSet/>
      <dgm:spPr/>
      <dgm:t>
        <a:bodyPr/>
        <a:lstStyle/>
        <a:p>
          <a:endParaRPr lang="uz-Latn-UZ"/>
        </a:p>
      </dgm:t>
    </dgm:pt>
    <dgm:pt modelId="{E8EC012C-03F4-4848-9871-2D3C9078E148}" type="sibTrans" cxnId="{F98BC7AF-0F22-4A32-8D27-E3ECA3DEEBA1}">
      <dgm:prSet/>
      <dgm:spPr>
        <a:solidFill>
          <a:schemeClr val="bg1"/>
        </a:solidFill>
      </dgm:spPr>
      <dgm:t>
        <a:bodyPr/>
        <a:lstStyle/>
        <a:p>
          <a:endParaRPr lang="uz-Latn-UZ">
            <a:solidFill>
              <a:schemeClr val="bg1"/>
            </a:solidFill>
          </a:endParaRPr>
        </a:p>
      </dgm:t>
    </dgm:pt>
    <dgm:pt modelId="{517F8DE4-C991-4A01-8CE2-E3973064E9B2}" type="pres">
      <dgm:prSet presAssocID="{5CD2A448-2936-4245-AEF1-9DC587A781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z-Latn-UZ"/>
        </a:p>
      </dgm:t>
    </dgm:pt>
    <dgm:pt modelId="{643B4EDC-5374-43E2-AE04-FA48C9726253}" type="pres">
      <dgm:prSet presAssocID="{582AFE16-A59F-4B03-BB51-CE276C9EA5EA}" presName="node" presStyleLbl="node1" presStyleIdx="0" presStyleCnt="3" custScaleX="181206" custScaleY="83437" custRadScaleRad="145036" custRadScaleInc="-426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127C0182-9406-4263-82FC-0E86CD9AA4C5}" type="pres">
      <dgm:prSet presAssocID="{E90B2D16-EDA8-4BF6-ABAB-0BDECFD9DCFF}" presName="sibTrans" presStyleLbl="sibTrans2D1" presStyleIdx="0" presStyleCnt="3" custScaleX="10881" custScaleY="31710" custLinFactNeighborX="12695" custLinFactNeighborY="-12785"/>
      <dgm:spPr/>
      <dgm:t>
        <a:bodyPr/>
        <a:lstStyle/>
        <a:p>
          <a:endParaRPr lang="uz-Latn-UZ"/>
        </a:p>
      </dgm:t>
    </dgm:pt>
    <dgm:pt modelId="{B9B12867-905B-45B8-8BCA-04596181017B}" type="pres">
      <dgm:prSet presAssocID="{E90B2D16-EDA8-4BF6-ABAB-0BDECFD9DCFF}" presName="connectorText" presStyleLbl="sibTrans2D1" presStyleIdx="0" presStyleCnt="3"/>
      <dgm:spPr/>
      <dgm:t>
        <a:bodyPr/>
        <a:lstStyle/>
        <a:p>
          <a:endParaRPr lang="uz-Latn-UZ"/>
        </a:p>
      </dgm:t>
    </dgm:pt>
    <dgm:pt modelId="{4C27AAC1-D6BC-4855-B165-0F198607A7D0}" type="pres">
      <dgm:prSet presAssocID="{20CA26ED-8A0B-4EB7-AA35-0A30BF1942BD}" presName="node" presStyleLbl="node1" presStyleIdx="1" presStyleCnt="3" custScaleX="179415" custScaleY="55873" custRadScaleRad="111239" custRadScaleInc="-86835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99AC99C0-BE77-4CEF-85AF-AE046FBE98DC}" type="pres">
      <dgm:prSet presAssocID="{45BADD1E-85D2-4925-A587-3EF60E4D38A2}" presName="sibTrans" presStyleLbl="sibTrans2D1" presStyleIdx="1" presStyleCnt="3" custFlipVert="1" custFlipHor="0" custScaleX="12637" custScaleY="19690" custLinFactX="400000" custLinFactY="-100000" custLinFactNeighborX="435663" custLinFactNeighborY="-193105"/>
      <dgm:spPr/>
      <dgm:t>
        <a:bodyPr/>
        <a:lstStyle/>
        <a:p>
          <a:endParaRPr lang="uz-Latn-UZ"/>
        </a:p>
      </dgm:t>
    </dgm:pt>
    <dgm:pt modelId="{57BC283E-5135-4660-A4ED-3F2B8FC73BA6}" type="pres">
      <dgm:prSet presAssocID="{45BADD1E-85D2-4925-A587-3EF60E4D38A2}" presName="connectorText" presStyleLbl="sibTrans2D1" presStyleIdx="1" presStyleCnt="3"/>
      <dgm:spPr/>
      <dgm:t>
        <a:bodyPr/>
        <a:lstStyle/>
        <a:p>
          <a:endParaRPr lang="uz-Latn-UZ"/>
        </a:p>
      </dgm:t>
    </dgm:pt>
    <dgm:pt modelId="{06A8D57E-29B9-48AE-9D1A-D9524CF5DB33}" type="pres">
      <dgm:prSet presAssocID="{4C9BC934-5095-4BC9-8A0E-C85F192241D1}" presName="node" presStyleLbl="node1" presStyleIdx="2" presStyleCnt="3" custScaleX="128121" custScaleY="53381" custRadScaleRad="115019" custRadScaleInc="84749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97A07F3C-CCD4-4B54-89C4-71073CDF79F6}" type="pres">
      <dgm:prSet presAssocID="{E8EC012C-03F4-4848-9871-2D3C9078E148}" presName="sibTrans" presStyleLbl="sibTrans2D1" presStyleIdx="2" presStyleCnt="3" custAng="979062" custFlipHor="1" custScaleX="58921" custScaleY="100251" custLinFactX="500000" custLinFactY="-6865" custLinFactNeighborX="550455" custLinFactNeighborY="-100000"/>
      <dgm:spPr/>
      <dgm:t>
        <a:bodyPr/>
        <a:lstStyle/>
        <a:p>
          <a:endParaRPr lang="uz-Latn-UZ"/>
        </a:p>
      </dgm:t>
    </dgm:pt>
    <dgm:pt modelId="{371FCBC6-88ED-48F1-B4FD-A1F3206CB357}" type="pres">
      <dgm:prSet presAssocID="{E8EC012C-03F4-4848-9871-2D3C9078E148}" presName="connectorText" presStyleLbl="sibTrans2D1" presStyleIdx="2" presStyleCnt="3"/>
      <dgm:spPr/>
      <dgm:t>
        <a:bodyPr/>
        <a:lstStyle/>
        <a:p>
          <a:endParaRPr lang="uz-Latn-UZ"/>
        </a:p>
      </dgm:t>
    </dgm:pt>
  </dgm:ptLst>
  <dgm:cxnLst>
    <dgm:cxn modelId="{7A429AF8-AF0E-490C-8DF5-6A6C733EB8DA}" type="presOf" srcId="{45BADD1E-85D2-4925-A587-3EF60E4D38A2}" destId="{99AC99C0-BE77-4CEF-85AF-AE046FBE98DC}" srcOrd="0" destOrd="0" presId="urn:microsoft.com/office/officeart/2005/8/layout/cycle7"/>
    <dgm:cxn modelId="{5229AFC8-88A4-48D3-A58E-A3520452AA77}" type="presOf" srcId="{582AFE16-A59F-4B03-BB51-CE276C9EA5EA}" destId="{643B4EDC-5374-43E2-AE04-FA48C9726253}" srcOrd="0" destOrd="0" presId="urn:microsoft.com/office/officeart/2005/8/layout/cycle7"/>
    <dgm:cxn modelId="{991FE05C-DC60-4815-B060-1ED9127C17A1}" type="presOf" srcId="{20CA26ED-8A0B-4EB7-AA35-0A30BF1942BD}" destId="{4C27AAC1-D6BC-4855-B165-0F198607A7D0}" srcOrd="0" destOrd="0" presId="urn:microsoft.com/office/officeart/2005/8/layout/cycle7"/>
    <dgm:cxn modelId="{B6FE8CFE-11CC-4C6F-AB01-0BAC93628D1C}" type="presOf" srcId="{5CD2A448-2936-4245-AEF1-9DC587A7812E}" destId="{517F8DE4-C991-4A01-8CE2-E3973064E9B2}" srcOrd="0" destOrd="0" presId="urn:microsoft.com/office/officeart/2005/8/layout/cycle7"/>
    <dgm:cxn modelId="{14574C96-E124-4065-B95D-9F38544F9577}" type="presOf" srcId="{45BADD1E-85D2-4925-A587-3EF60E4D38A2}" destId="{57BC283E-5135-4660-A4ED-3F2B8FC73BA6}" srcOrd="1" destOrd="0" presId="urn:microsoft.com/office/officeart/2005/8/layout/cycle7"/>
    <dgm:cxn modelId="{32BF4154-98E5-4B92-9715-6CF811CCEBFC}" type="presOf" srcId="{4C9BC934-5095-4BC9-8A0E-C85F192241D1}" destId="{06A8D57E-29B9-48AE-9D1A-D9524CF5DB33}" srcOrd="0" destOrd="0" presId="urn:microsoft.com/office/officeart/2005/8/layout/cycle7"/>
    <dgm:cxn modelId="{F98BC7AF-0F22-4A32-8D27-E3ECA3DEEBA1}" srcId="{5CD2A448-2936-4245-AEF1-9DC587A7812E}" destId="{4C9BC934-5095-4BC9-8A0E-C85F192241D1}" srcOrd="2" destOrd="0" parTransId="{711C6A68-5099-4779-91B9-46109654E31D}" sibTransId="{E8EC012C-03F4-4848-9871-2D3C9078E148}"/>
    <dgm:cxn modelId="{84520D82-435B-47DA-B679-66C7B369796F}" type="presOf" srcId="{E90B2D16-EDA8-4BF6-ABAB-0BDECFD9DCFF}" destId="{127C0182-9406-4263-82FC-0E86CD9AA4C5}" srcOrd="0" destOrd="0" presId="urn:microsoft.com/office/officeart/2005/8/layout/cycle7"/>
    <dgm:cxn modelId="{A29DE9DF-A63D-4CE5-BB3F-71350186BFD7}" srcId="{5CD2A448-2936-4245-AEF1-9DC587A7812E}" destId="{20CA26ED-8A0B-4EB7-AA35-0A30BF1942BD}" srcOrd="1" destOrd="0" parTransId="{2D2D83A6-24E5-4A19-901E-FFA94744CC45}" sibTransId="{45BADD1E-85D2-4925-A587-3EF60E4D38A2}"/>
    <dgm:cxn modelId="{D2BDF9A9-F8BB-4D07-8716-266E7BFFEBE0}" type="presOf" srcId="{E90B2D16-EDA8-4BF6-ABAB-0BDECFD9DCFF}" destId="{B9B12867-905B-45B8-8BCA-04596181017B}" srcOrd="1" destOrd="0" presId="urn:microsoft.com/office/officeart/2005/8/layout/cycle7"/>
    <dgm:cxn modelId="{6F3E98A5-C6DB-4573-8E4A-C3CE811FF078}" type="presOf" srcId="{E8EC012C-03F4-4848-9871-2D3C9078E148}" destId="{371FCBC6-88ED-48F1-B4FD-A1F3206CB357}" srcOrd="1" destOrd="0" presId="urn:microsoft.com/office/officeart/2005/8/layout/cycle7"/>
    <dgm:cxn modelId="{D4A9D2BE-E4C6-499C-8656-B72095277510}" type="presOf" srcId="{E8EC012C-03F4-4848-9871-2D3C9078E148}" destId="{97A07F3C-CCD4-4B54-89C4-71073CDF79F6}" srcOrd="0" destOrd="0" presId="urn:microsoft.com/office/officeart/2005/8/layout/cycle7"/>
    <dgm:cxn modelId="{29583525-D41D-4C78-BBD1-1680757257FE}" srcId="{5CD2A448-2936-4245-AEF1-9DC587A7812E}" destId="{582AFE16-A59F-4B03-BB51-CE276C9EA5EA}" srcOrd="0" destOrd="0" parTransId="{779666D8-DC26-4F1A-AF48-B0BECE340B65}" sibTransId="{E90B2D16-EDA8-4BF6-ABAB-0BDECFD9DCFF}"/>
    <dgm:cxn modelId="{0A9E138B-C40E-4B69-8E37-24042C9C5E9C}" type="presParOf" srcId="{517F8DE4-C991-4A01-8CE2-E3973064E9B2}" destId="{643B4EDC-5374-43E2-AE04-FA48C9726253}" srcOrd="0" destOrd="0" presId="urn:microsoft.com/office/officeart/2005/8/layout/cycle7"/>
    <dgm:cxn modelId="{D5BF4CDB-E456-4E5F-BC1A-1C40340B26E2}" type="presParOf" srcId="{517F8DE4-C991-4A01-8CE2-E3973064E9B2}" destId="{127C0182-9406-4263-82FC-0E86CD9AA4C5}" srcOrd="1" destOrd="0" presId="urn:microsoft.com/office/officeart/2005/8/layout/cycle7"/>
    <dgm:cxn modelId="{7B0B2F54-1FFC-4BFE-954A-CAEFF4C8DB45}" type="presParOf" srcId="{127C0182-9406-4263-82FC-0E86CD9AA4C5}" destId="{B9B12867-905B-45B8-8BCA-04596181017B}" srcOrd="0" destOrd="0" presId="urn:microsoft.com/office/officeart/2005/8/layout/cycle7"/>
    <dgm:cxn modelId="{C28CAC35-C0CC-4331-A3D0-48408A7AD881}" type="presParOf" srcId="{517F8DE4-C991-4A01-8CE2-E3973064E9B2}" destId="{4C27AAC1-D6BC-4855-B165-0F198607A7D0}" srcOrd="2" destOrd="0" presId="urn:microsoft.com/office/officeart/2005/8/layout/cycle7"/>
    <dgm:cxn modelId="{420054B9-A2FD-4AD9-9A93-9D64889F6288}" type="presParOf" srcId="{517F8DE4-C991-4A01-8CE2-E3973064E9B2}" destId="{99AC99C0-BE77-4CEF-85AF-AE046FBE98DC}" srcOrd="3" destOrd="0" presId="urn:microsoft.com/office/officeart/2005/8/layout/cycle7"/>
    <dgm:cxn modelId="{1960557C-F1E3-4792-A6BA-2EB3AD2AA8E0}" type="presParOf" srcId="{99AC99C0-BE77-4CEF-85AF-AE046FBE98DC}" destId="{57BC283E-5135-4660-A4ED-3F2B8FC73BA6}" srcOrd="0" destOrd="0" presId="urn:microsoft.com/office/officeart/2005/8/layout/cycle7"/>
    <dgm:cxn modelId="{AA119D50-A6A5-4CE3-BDCE-8D508236E375}" type="presParOf" srcId="{517F8DE4-C991-4A01-8CE2-E3973064E9B2}" destId="{06A8D57E-29B9-48AE-9D1A-D9524CF5DB33}" srcOrd="4" destOrd="0" presId="urn:microsoft.com/office/officeart/2005/8/layout/cycle7"/>
    <dgm:cxn modelId="{0BF09637-79CA-4221-B862-B67EFB713669}" type="presParOf" srcId="{517F8DE4-C991-4A01-8CE2-E3973064E9B2}" destId="{97A07F3C-CCD4-4B54-89C4-71073CDF79F6}" srcOrd="5" destOrd="0" presId="urn:microsoft.com/office/officeart/2005/8/layout/cycle7"/>
    <dgm:cxn modelId="{5123D5B3-2DEF-4AC0-9DB6-F82875BAB095}" type="presParOf" srcId="{97A07F3C-CCD4-4B54-89C4-71073CDF79F6}" destId="{371FCBC6-88ED-48F1-B4FD-A1F3206CB35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2A448-2936-4245-AEF1-9DC587A7812E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z-Latn-UZ"/>
        </a:p>
      </dgm:t>
    </dgm:pt>
    <dgm:pt modelId="{582AFE16-A59F-4B03-BB51-CE276C9EA5E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Алгебраические равенства</a:t>
          </a:r>
          <a:endParaRPr lang="uz-Latn-UZ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79666D8-DC26-4F1A-AF48-B0BECE340B65}" type="parTrans" cxnId="{29583525-D41D-4C78-BBD1-1680757257FE}">
      <dgm:prSet/>
      <dgm:spPr/>
      <dgm:t>
        <a:bodyPr/>
        <a:lstStyle/>
        <a:p>
          <a:endParaRPr lang="uz-Latn-UZ"/>
        </a:p>
      </dgm:t>
    </dgm:pt>
    <dgm:pt modelId="{E90B2D16-EDA8-4BF6-ABAB-0BDECFD9DCFF}" type="sibTrans" cxnId="{29583525-D41D-4C78-BBD1-1680757257FE}">
      <dgm:prSet/>
      <dgm:spPr>
        <a:solidFill>
          <a:schemeClr val="bg1"/>
        </a:solidFill>
      </dgm:spPr>
      <dgm:t>
        <a:bodyPr/>
        <a:lstStyle/>
        <a:p>
          <a:endParaRPr lang="uz-Latn-UZ">
            <a:solidFill>
              <a:schemeClr val="bg1"/>
            </a:solidFill>
          </a:endParaRPr>
        </a:p>
      </dgm:t>
    </dgm:pt>
    <dgm:pt modelId="{20CA26ED-8A0B-4EB7-AA35-0A30BF1942BD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свойства арифметических действий </a:t>
          </a:r>
          <a:endParaRPr lang="uz-Latn-UZ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2D83A6-24E5-4A19-901E-FFA94744CC45}" type="parTrans" cxnId="{A29DE9DF-A63D-4CE5-BB3F-71350186BFD7}">
      <dgm:prSet/>
      <dgm:spPr/>
      <dgm:t>
        <a:bodyPr/>
        <a:lstStyle/>
        <a:p>
          <a:endParaRPr lang="uz-Latn-UZ"/>
        </a:p>
      </dgm:t>
    </dgm:pt>
    <dgm:pt modelId="{45BADD1E-85D2-4925-A587-3EF60E4D38A2}" type="sibTrans" cxnId="{A29DE9DF-A63D-4CE5-BB3F-71350186BFD7}">
      <dgm:prSet/>
      <dgm:spPr>
        <a:solidFill>
          <a:schemeClr val="bg1"/>
        </a:solidFill>
      </dgm:spPr>
      <dgm:t>
        <a:bodyPr/>
        <a:lstStyle/>
        <a:p>
          <a:endParaRPr lang="uz-Latn-UZ"/>
        </a:p>
      </dgm:t>
    </dgm:pt>
    <dgm:pt modelId="{4C9BC934-5095-4BC9-8A0E-C85F192241D1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формулы</a:t>
          </a:r>
          <a:endParaRPr lang="uz-Latn-UZ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11C6A68-5099-4779-91B9-46109654E31D}" type="parTrans" cxnId="{F98BC7AF-0F22-4A32-8D27-E3ECA3DEEBA1}">
      <dgm:prSet/>
      <dgm:spPr/>
      <dgm:t>
        <a:bodyPr/>
        <a:lstStyle/>
        <a:p>
          <a:endParaRPr lang="uz-Latn-UZ"/>
        </a:p>
      </dgm:t>
    </dgm:pt>
    <dgm:pt modelId="{E8EC012C-03F4-4848-9871-2D3C9078E148}" type="sibTrans" cxnId="{F98BC7AF-0F22-4A32-8D27-E3ECA3DEEBA1}">
      <dgm:prSet/>
      <dgm:spPr>
        <a:solidFill>
          <a:schemeClr val="bg1"/>
        </a:solidFill>
      </dgm:spPr>
      <dgm:t>
        <a:bodyPr/>
        <a:lstStyle/>
        <a:p>
          <a:endParaRPr lang="uz-Latn-UZ">
            <a:solidFill>
              <a:schemeClr val="bg1"/>
            </a:solidFill>
          </a:endParaRPr>
        </a:p>
      </dgm:t>
    </dgm:pt>
    <dgm:pt modelId="{517F8DE4-C991-4A01-8CE2-E3973064E9B2}" type="pres">
      <dgm:prSet presAssocID="{5CD2A448-2936-4245-AEF1-9DC587A781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z-Latn-UZ"/>
        </a:p>
      </dgm:t>
    </dgm:pt>
    <dgm:pt modelId="{643B4EDC-5374-43E2-AE04-FA48C9726253}" type="pres">
      <dgm:prSet presAssocID="{582AFE16-A59F-4B03-BB51-CE276C9EA5EA}" presName="node" presStyleLbl="node1" presStyleIdx="0" presStyleCnt="3" custScaleX="210032" custScaleY="83437" custRadScaleRad="110705" custRadScaleInc="-2283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127C0182-9406-4263-82FC-0E86CD9AA4C5}" type="pres">
      <dgm:prSet presAssocID="{E90B2D16-EDA8-4BF6-ABAB-0BDECFD9DCFF}" presName="sibTrans" presStyleLbl="sibTrans2D1" presStyleIdx="0" presStyleCnt="3" custScaleX="10881" custScaleY="31710" custLinFactX="49009" custLinFactNeighborX="100000" custLinFactNeighborY="-45919"/>
      <dgm:spPr/>
      <dgm:t>
        <a:bodyPr/>
        <a:lstStyle/>
        <a:p>
          <a:endParaRPr lang="uz-Latn-UZ"/>
        </a:p>
      </dgm:t>
    </dgm:pt>
    <dgm:pt modelId="{B9B12867-905B-45B8-8BCA-04596181017B}" type="pres">
      <dgm:prSet presAssocID="{E90B2D16-EDA8-4BF6-ABAB-0BDECFD9DCFF}" presName="connectorText" presStyleLbl="sibTrans2D1" presStyleIdx="0" presStyleCnt="3"/>
      <dgm:spPr/>
      <dgm:t>
        <a:bodyPr/>
        <a:lstStyle/>
        <a:p>
          <a:endParaRPr lang="uz-Latn-UZ"/>
        </a:p>
      </dgm:t>
    </dgm:pt>
    <dgm:pt modelId="{4C27AAC1-D6BC-4855-B165-0F198607A7D0}" type="pres">
      <dgm:prSet presAssocID="{20CA26ED-8A0B-4EB7-AA35-0A30BF1942BD}" presName="node" presStyleLbl="node1" presStyleIdx="1" presStyleCnt="3" custScaleX="201919" custScaleY="88067" custRadScaleRad="106137" custRadScaleInc="-71315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99AC99C0-BE77-4CEF-85AF-AE046FBE98DC}" type="pres">
      <dgm:prSet presAssocID="{45BADD1E-85D2-4925-A587-3EF60E4D38A2}" presName="sibTrans" presStyleLbl="sibTrans2D1" presStyleIdx="1" presStyleCnt="3" custFlipVert="1" custFlipHor="0" custScaleX="12637" custScaleY="19690" custLinFactX="400000" custLinFactY="-100000" custLinFactNeighborX="435663" custLinFactNeighborY="-193105"/>
      <dgm:spPr/>
      <dgm:t>
        <a:bodyPr/>
        <a:lstStyle/>
        <a:p>
          <a:endParaRPr lang="uz-Latn-UZ"/>
        </a:p>
      </dgm:t>
    </dgm:pt>
    <dgm:pt modelId="{57BC283E-5135-4660-A4ED-3F2B8FC73BA6}" type="pres">
      <dgm:prSet presAssocID="{45BADD1E-85D2-4925-A587-3EF60E4D38A2}" presName="connectorText" presStyleLbl="sibTrans2D1" presStyleIdx="1" presStyleCnt="3"/>
      <dgm:spPr/>
      <dgm:t>
        <a:bodyPr/>
        <a:lstStyle/>
        <a:p>
          <a:endParaRPr lang="uz-Latn-UZ"/>
        </a:p>
      </dgm:t>
    </dgm:pt>
    <dgm:pt modelId="{06A8D57E-29B9-48AE-9D1A-D9524CF5DB33}" type="pres">
      <dgm:prSet presAssocID="{4C9BC934-5095-4BC9-8A0E-C85F192241D1}" presName="node" presStyleLbl="node1" presStyleIdx="2" presStyleCnt="3" custScaleX="104205" custScaleY="53381" custRadScaleRad="105290" custRadScaleInc="63799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97A07F3C-CCD4-4B54-89C4-71073CDF79F6}" type="pres">
      <dgm:prSet presAssocID="{E8EC012C-03F4-4848-9871-2D3C9078E148}" presName="sibTrans" presStyleLbl="sibTrans2D1" presStyleIdx="2" presStyleCnt="3" custAng="979062" custFlipVert="1" custFlipHor="0" custScaleX="35852" custScaleY="80128" custLinFactX="753848" custLinFactY="-56468" custLinFactNeighborX="800000" custLinFactNeighborY="-100000"/>
      <dgm:spPr/>
      <dgm:t>
        <a:bodyPr/>
        <a:lstStyle/>
        <a:p>
          <a:endParaRPr lang="uz-Latn-UZ"/>
        </a:p>
      </dgm:t>
    </dgm:pt>
    <dgm:pt modelId="{371FCBC6-88ED-48F1-B4FD-A1F3206CB357}" type="pres">
      <dgm:prSet presAssocID="{E8EC012C-03F4-4848-9871-2D3C9078E148}" presName="connectorText" presStyleLbl="sibTrans2D1" presStyleIdx="2" presStyleCnt="3"/>
      <dgm:spPr/>
      <dgm:t>
        <a:bodyPr/>
        <a:lstStyle/>
        <a:p>
          <a:endParaRPr lang="uz-Latn-UZ"/>
        </a:p>
      </dgm:t>
    </dgm:pt>
  </dgm:ptLst>
  <dgm:cxnLst>
    <dgm:cxn modelId="{C27863CA-C800-48A2-9B0E-3A63B35D9463}" type="presOf" srcId="{20CA26ED-8A0B-4EB7-AA35-0A30BF1942BD}" destId="{4C27AAC1-D6BC-4855-B165-0F198607A7D0}" srcOrd="0" destOrd="0" presId="urn:microsoft.com/office/officeart/2005/8/layout/cycle7"/>
    <dgm:cxn modelId="{F1239B4A-7A27-4791-BC2C-A014BC8D0EB7}" type="presOf" srcId="{4C9BC934-5095-4BC9-8A0E-C85F192241D1}" destId="{06A8D57E-29B9-48AE-9D1A-D9524CF5DB33}" srcOrd="0" destOrd="0" presId="urn:microsoft.com/office/officeart/2005/8/layout/cycle7"/>
    <dgm:cxn modelId="{F98BC7AF-0F22-4A32-8D27-E3ECA3DEEBA1}" srcId="{5CD2A448-2936-4245-AEF1-9DC587A7812E}" destId="{4C9BC934-5095-4BC9-8A0E-C85F192241D1}" srcOrd="2" destOrd="0" parTransId="{711C6A68-5099-4779-91B9-46109654E31D}" sibTransId="{E8EC012C-03F4-4848-9871-2D3C9078E148}"/>
    <dgm:cxn modelId="{29583525-D41D-4C78-BBD1-1680757257FE}" srcId="{5CD2A448-2936-4245-AEF1-9DC587A7812E}" destId="{582AFE16-A59F-4B03-BB51-CE276C9EA5EA}" srcOrd="0" destOrd="0" parTransId="{779666D8-DC26-4F1A-AF48-B0BECE340B65}" sibTransId="{E90B2D16-EDA8-4BF6-ABAB-0BDECFD9DCFF}"/>
    <dgm:cxn modelId="{35E4C3C9-4EE3-4851-8720-6ABA6BB3E836}" type="presOf" srcId="{45BADD1E-85D2-4925-A587-3EF60E4D38A2}" destId="{57BC283E-5135-4660-A4ED-3F2B8FC73BA6}" srcOrd="1" destOrd="0" presId="urn:microsoft.com/office/officeart/2005/8/layout/cycle7"/>
    <dgm:cxn modelId="{A29DE9DF-A63D-4CE5-BB3F-71350186BFD7}" srcId="{5CD2A448-2936-4245-AEF1-9DC587A7812E}" destId="{20CA26ED-8A0B-4EB7-AA35-0A30BF1942BD}" srcOrd="1" destOrd="0" parTransId="{2D2D83A6-24E5-4A19-901E-FFA94744CC45}" sibTransId="{45BADD1E-85D2-4925-A587-3EF60E4D38A2}"/>
    <dgm:cxn modelId="{A815DB7F-BD6E-45FC-ABF1-E9F886229033}" type="presOf" srcId="{5CD2A448-2936-4245-AEF1-9DC587A7812E}" destId="{517F8DE4-C991-4A01-8CE2-E3973064E9B2}" srcOrd="0" destOrd="0" presId="urn:microsoft.com/office/officeart/2005/8/layout/cycle7"/>
    <dgm:cxn modelId="{DDD99366-58FD-4432-A866-1CDFF73DA951}" type="presOf" srcId="{E90B2D16-EDA8-4BF6-ABAB-0BDECFD9DCFF}" destId="{B9B12867-905B-45B8-8BCA-04596181017B}" srcOrd="1" destOrd="0" presId="urn:microsoft.com/office/officeart/2005/8/layout/cycle7"/>
    <dgm:cxn modelId="{02CDE502-9B1B-4DA6-B64F-A89843FA1FEE}" type="presOf" srcId="{E8EC012C-03F4-4848-9871-2D3C9078E148}" destId="{371FCBC6-88ED-48F1-B4FD-A1F3206CB357}" srcOrd="1" destOrd="0" presId="urn:microsoft.com/office/officeart/2005/8/layout/cycle7"/>
    <dgm:cxn modelId="{5EC892A3-B3A2-431F-9042-9B387426862A}" type="presOf" srcId="{E8EC012C-03F4-4848-9871-2D3C9078E148}" destId="{97A07F3C-CCD4-4B54-89C4-71073CDF79F6}" srcOrd="0" destOrd="0" presId="urn:microsoft.com/office/officeart/2005/8/layout/cycle7"/>
    <dgm:cxn modelId="{65F211D7-FA0D-438D-BE0C-F92C16A1F259}" type="presOf" srcId="{E90B2D16-EDA8-4BF6-ABAB-0BDECFD9DCFF}" destId="{127C0182-9406-4263-82FC-0E86CD9AA4C5}" srcOrd="0" destOrd="0" presId="urn:microsoft.com/office/officeart/2005/8/layout/cycle7"/>
    <dgm:cxn modelId="{B7933B59-0B30-457E-AE8E-397DD705B28D}" type="presOf" srcId="{582AFE16-A59F-4B03-BB51-CE276C9EA5EA}" destId="{643B4EDC-5374-43E2-AE04-FA48C9726253}" srcOrd="0" destOrd="0" presId="urn:microsoft.com/office/officeart/2005/8/layout/cycle7"/>
    <dgm:cxn modelId="{907E6F5A-60CA-480E-B7BF-941DE8E9FE6D}" type="presOf" srcId="{45BADD1E-85D2-4925-A587-3EF60E4D38A2}" destId="{99AC99C0-BE77-4CEF-85AF-AE046FBE98DC}" srcOrd="0" destOrd="0" presId="urn:microsoft.com/office/officeart/2005/8/layout/cycle7"/>
    <dgm:cxn modelId="{F37034FF-9941-418C-94C1-97808312CCA0}" type="presParOf" srcId="{517F8DE4-C991-4A01-8CE2-E3973064E9B2}" destId="{643B4EDC-5374-43E2-AE04-FA48C9726253}" srcOrd="0" destOrd="0" presId="urn:microsoft.com/office/officeart/2005/8/layout/cycle7"/>
    <dgm:cxn modelId="{93A84941-EBA8-4531-81EF-54BEC4CDE1FF}" type="presParOf" srcId="{517F8DE4-C991-4A01-8CE2-E3973064E9B2}" destId="{127C0182-9406-4263-82FC-0E86CD9AA4C5}" srcOrd="1" destOrd="0" presId="urn:microsoft.com/office/officeart/2005/8/layout/cycle7"/>
    <dgm:cxn modelId="{2D070F25-97CC-4161-9548-8D8F5076DA70}" type="presParOf" srcId="{127C0182-9406-4263-82FC-0E86CD9AA4C5}" destId="{B9B12867-905B-45B8-8BCA-04596181017B}" srcOrd="0" destOrd="0" presId="urn:microsoft.com/office/officeart/2005/8/layout/cycle7"/>
    <dgm:cxn modelId="{1486524A-2B01-4F92-A961-600CDC6248D1}" type="presParOf" srcId="{517F8DE4-C991-4A01-8CE2-E3973064E9B2}" destId="{4C27AAC1-D6BC-4855-B165-0F198607A7D0}" srcOrd="2" destOrd="0" presId="urn:microsoft.com/office/officeart/2005/8/layout/cycle7"/>
    <dgm:cxn modelId="{6EA1EC65-85F6-4CAF-BB46-4FDC47A5B0DB}" type="presParOf" srcId="{517F8DE4-C991-4A01-8CE2-E3973064E9B2}" destId="{99AC99C0-BE77-4CEF-85AF-AE046FBE98DC}" srcOrd="3" destOrd="0" presId="urn:microsoft.com/office/officeart/2005/8/layout/cycle7"/>
    <dgm:cxn modelId="{32B171C6-1889-40D1-A573-1AD4BC193784}" type="presParOf" srcId="{99AC99C0-BE77-4CEF-85AF-AE046FBE98DC}" destId="{57BC283E-5135-4660-A4ED-3F2B8FC73BA6}" srcOrd="0" destOrd="0" presId="urn:microsoft.com/office/officeart/2005/8/layout/cycle7"/>
    <dgm:cxn modelId="{1439F860-11C8-4F69-98E5-905014BD75FF}" type="presParOf" srcId="{517F8DE4-C991-4A01-8CE2-E3973064E9B2}" destId="{06A8D57E-29B9-48AE-9D1A-D9524CF5DB33}" srcOrd="4" destOrd="0" presId="urn:microsoft.com/office/officeart/2005/8/layout/cycle7"/>
    <dgm:cxn modelId="{571FB6E4-BA3E-44D6-9600-4D2D7C39AF55}" type="presParOf" srcId="{517F8DE4-C991-4A01-8CE2-E3973064E9B2}" destId="{97A07F3C-CCD4-4B54-89C4-71073CDF79F6}" srcOrd="5" destOrd="0" presId="urn:microsoft.com/office/officeart/2005/8/layout/cycle7"/>
    <dgm:cxn modelId="{8EEDEBEA-D06F-46EC-BCF9-AFFD1E39A820}" type="presParOf" srcId="{97A07F3C-CCD4-4B54-89C4-71073CDF79F6}" destId="{371FCBC6-88ED-48F1-B4FD-A1F3206CB35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B4EDC-5374-43E2-AE04-FA48C9726253}">
      <dsp:nvSpPr>
        <dsp:cNvPr id="0" name=""/>
        <dsp:cNvSpPr/>
      </dsp:nvSpPr>
      <dsp:spPr>
        <a:xfrm>
          <a:off x="2286015" y="252687"/>
          <a:ext cx="6666112" cy="111212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Выражения</a:t>
          </a:r>
          <a:r>
            <a:rPr lang="ru-RU" sz="5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endParaRPr lang="uz-Latn-UZ" sz="54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2318588" y="285260"/>
        <a:ext cx="6600966" cy="1046976"/>
      </dsp:txXfrm>
    </dsp:sp>
    <dsp:sp modelId="{127C0182-9406-4263-82FC-0E86CD9AA4C5}">
      <dsp:nvSpPr>
        <dsp:cNvPr id="0" name=""/>
        <dsp:cNvSpPr/>
      </dsp:nvSpPr>
      <dsp:spPr>
        <a:xfrm rot="2177010">
          <a:off x="7264852" y="1803435"/>
          <a:ext cx="59558" cy="204142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800" kern="1200">
            <a:solidFill>
              <a:schemeClr val="bg1"/>
            </a:solidFill>
          </a:endParaRPr>
        </a:p>
      </dsp:txBody>
      <dsp:txXfrm>
        <a:off x="7282719" y="1844263"/>
        <a:ext cx="23824" cy="122486"/>
      </dsp:txXfrm>
    </dsp:sp>
    <dsp:sp modelId="{4C27AAC1-D6BC-4855-B165-0F198607A7D0}">
      <dsp:nvSpPr>
        <dsp:cNvPr id="0" name=""/>
        <dsp:cNvSpPr/>
      </dsp:nvSpPr>
      <dsp:spPr>
        <a:xfrm>
          <a:off x="5473614" y="2610818"/>
          <a:ext cx="6600225" cy="10277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алгебраические</a:t>
          </a:r>
          <a:endParaRPr lang="uz-Latn-UZ" sz="4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503715" y="2640919"/>
        <a:ext cx="6540023" cy="967511"/>
      </dsp:txXfrm>
    </dsp:sp>
    <dsp:sp modelId="{99AC99C0-BE77-4CEF-85AF-AE046FBE98DC}">
      <dsp:nvSpPr>
        <dsp:cNvPr id="0" name=""/>
        <dsp:cNvSpPr/>
      </dsp:nvSpPr>
      <dsp:spPr>
        <a:xfrm rot="10822768" flipV="1">
          <a:off x="9462299" y="1080516"/>
          <a:ext cx="69169" cy="12676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500" kern="1200"/>
        </a:p>
      </dsp:txBody>
      <dsp:txXfrm rot="10800000">
        <a:off x="9483050" y="1105868"/>
        <a:ext cx="27667" cy="76056"/>
      </dsp:txXfrm>
    </dsp:sp>
    <dsp:sp modelId="{06A8D57E-29B9-48AE-9D1A-D9524CF5DB33}">
      <dsp:nvSpPr>
        <dsp:cNvPr id="0" name=""/>
        <dsp:cNvSpPr/>
      </dsp:nvSpPr>
      <dsp:spPr>
        <a:xfrm>
          <a:off x="76181" y="2675733"/>
          <a:ext cx="4713248" cy="98187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числовые</a:t>
          </a:r>
          <a:endParaRPr lang="uz-Latn-UZ" sz="4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04939" y="2704491"/>
        <a:ext cx="4655732" cy="924360"/>
      </dsp:txXfrm>
    </dsp:sp>
    <dsp:sp modelId="{97A07F3C-CCD4-4B54-89C4-71073CDF79F6}">
      <dsp:nvSpPr>
        <dsp:cNvPr id="0" name=""/>
        <dsp:cNvSpPr/>
      </dsp:nvSpPr>
      <dsp:spPr>
        <a:xfrm rot="1211085" flipH="1">
          <a:off x="9079379" y="663564"/>
          <a:ext cx="322509" cy="645396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2700" kern="1200">
            <a:solidFill>
              <a:schemeClr val="bg1"/>
            </a:solidFill>
          </a:endParaRPr>
        </a:p>
      </dsp:txBody>
      <dsp:txXfrm>
        <a:off x="9176132" y="792643"/>
        <a:ext cx="129003" cy="387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B4EDC-5374-43E2-AE04-FA48C9726253}">
      <dsp:nvSpPr>
        <dsp:cNvPr id="0" name=""/>
        <dsp:cNvSpPr/>
      </dsp:nvSpPr>
      <dsp:spPr>
        <a:xfrm>
          <a:off x="2534524" y="0"/>
          <a:ext cx="6099920" cy="140436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Найти значение выражения </a:t>
          </a:r>
          <a:endParaRPr lang="uz-Latn-UZ" sz="4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575656" y="41132"/>
        <a:ext cx="6017656" cy="1322101"/>
      </dsp:txXfrm>
    </dsp:sp>
    <dsp:sp modelId="{127C0182-9406-4263-82FC-0E86CD9AA4C5}">
      <dsp:nvSpPr>
        <dsp:cNvPr id="0" name=""/>
        <dsp:cNvSpPr/>
      </dsp:nvSpPr>
      <dsp:spPr>
        <a:xfrm rot="2002700">
          <a:off x="7516023" y="1745641"/>
          <a:ext cx="137485" cy="186803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800" kern="1200">
            <a:solidFill>
              <a:schemeClr val="bg1"/>
            </a:solidFill>
          </a:endParaRPr>
        </a:p>
      </dsp:txBody>
      <dsp:txXfrm>
        <a:off x="7557269" y="1783002"/>
        <a:ext cx="54994" cy="112081"/>
      </dsp:txXfrm>
    </dsp:sp>
    <dsp:sp modelId="{4C27AAC1-D6BC-4855-B165-0F198607A7D0}">
      <dsp:nvSpPr>
        <dsp:cNvPr id="0" name=""/>
        <dsp:cNvSpPr/>
      </dsp:nvSpPr>
      <dsp:spPr>
        <a:xfrm>
          <a:off x="5892329" y="2424354"/>
          <a:ext cx="6039629" cy="94042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алгебраические</a:t>
          </a:r>
          <a:endParaRPr lang="uz-Latn-UZ" sz="4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919873" y="2451898"/>
        <a:ext cx="5984541" cy="885335"/>
      </dsp:txXfrm>
    </dsp:sp>
    <dsp:sp modelId="{99AC99C0-BE77-4CEF-85AF-AE046FBE98DC}">
      <dsp:nvSpPr>
        <dsp:cNvPr id="0" name=""/>
        <dsp:cNvSpPr/>
      </dsp:nvSpPr>
      <dsp:spPr>
        <a:xfrm rot="10814954" flipV="1">
          <a:off x="11994003" y="1126455"/>
          <a:ext cx="159673" cy="115993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500" kern="1200"/>
        </a:p>
      </dsp:txBody>
      <dsp:txXfrm rot="10800000">
        <a:off x="12028801" y="1149654"/>
        <a:ext cx="90077" cy="69595"/>
      </dsp:txXfrm>
    </dsp:sp>
    <dsp:sp modelId="{06A8D57E-29B9-48AE-9D1A-D9524CF5DB33}">
      <dsp:nvSpPr>
        <dsp:cNvPr id="0" name=""/>
        <dsp:cNvSpPr/>
      </dsp:nvSpPr>
      <dsp:spPr>
        <a:xfrm>
          <a:off x="0" y="2474712"/>
          <a:ext cx="4312924" cy="89847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числовые</a:t>
          </a:r>
          <a:endParaRPr lang="uz-Latn-UZ" sz="4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6316" y="2501028"/>
        <a:ext cx="4260292" cy="845847"/>
      </dsp:txXfrm>
    </dsp:sp>
    <dsp:sp modelId="{97A07F3C-CCD4-4B54-89C4-71073CDF79F6}">
      <dsp:nvSpPr>
        <dsp:cNvPr id="0" name=""/>
        <dsp:cNvSpPr/>
      </dsp:nvSpPr>
      <dsp:spPr>
        <a:xfrm rot="997823" flipH="1">
          <a:off x="11701596" y="1014706"/>
          <a:ext cx="744487" cy="590579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2500" kern="1200">
            <a:solidFill>
              <a:schemeClr val="bg1"/>
            </a:solidFill>
          </a:endParaRPr>
        </a:p>
      </dsp:txBody>
      <dsp:txXfrm>
        <a:off x="11878770" y="1132822"/>
        <a:ext cx="390139" cy="354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8075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6149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4221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2296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0375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48450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06522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64591" algn="l" defTabSz="231614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5"/>
            <a:ext cx="4088004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3" y="2491494"/>
            <a:ext cx="10096044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17" y="1359834"/>
            <a:ext cx="14338759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69634" y="180475"/>
            <a:ext cx="14338759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5"/>
            <a:ext cx="4088004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7" y="1828004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62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4" y="267903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5"/>
            <a:ext cx="4088004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96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7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7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7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7" y="5976689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571" indent="-182571">
              <a:buFont typeface="Arial" panose="020B0604020202020204" pitchFamily="34" charset="0"/>
              <a:buChar char="•"/>
              <a:defRPr sz="1800"/>
            </a:lvl2pPr>
            <a:lvl3pPr marL="365144" indent="-182571">
              <a:defRPr sz="1800"/>
            </a:lvl3pPr>
            <a:lvl4pPr marL="639002" indent="-273861">
              <a:defRPr sz="1800"/>
            </a:lvl4pPr>
            <a:lvl5pPr marL="912860" indent="-273861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7" y="5976689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571" indent="-182571">
              <a:buFont typeface="Arial" panose="020B0604020202020204" pitchFamily="34" charset="0"/>
              <a:buChar char="•"/>
              <a:defRPr sz="1800"/>
            </a:lvl2pPr>
            <a:lvl3pPr marL="365144" indent="-182571">
              <a:defRPr sz="1800"/>
            </a:lvl3pPr>
            <a:lvl4pPr marL="639002" indent="-273861">
              <a:defRPr sz="1800"/>
            </a:lvl4pPr>
            <a:lvl5pPr marL="912860" indent="-273861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7" y="5976689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571" indent="-182571">
              <a:buFont typeface="Arial" panose="020B0604020202020204" pitchFamily="34" charset="0"/>
              <a:buChar char="•"/>
              <a:defRPr sz="1800"/>
            </a:lvl2pPr>
            <a:lvl3pPr marL="365144" indent="-182571">
              <a:defRPr sz="1800"/>
            </a:lvl3pPr>
            <a:lvl4pPr marL="639002" indent="-273861">
              <a:defRPr sz="1800"/>
            </a:lvl4pPr>
            <a:lvl5pPr marL="912860" indent="-273861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96" y="112016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17" y="1359834"/>
            <a:ext cx="14338759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8" y="3404092"/>
            <a:ext cx="4088004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3" y="2491493"/>
            <a:ext cx="100960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9"/>
            <a:ext cx="4681728" cy="70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9"/>
            <a:ext cx="3364992" cy="70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9"/>
            <a:ext cx="3364992" cy="707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8075">
        <a:defRPr>
          <a:latin typeface="+mn-lt"/>
          <a:ea typeface="+mn-ea"/>
          <a:cs typeface="+mn-cs"/>
        </a:defRPr>
      </a:lvl2pPr>
      <a:lvl3pPr marL="2316149">
        <a:defRPr>
          <a:latin typeface="+mn-lt"/>
          <a:ea typeface="+mn-ea"/>
          <a:cs typeface="+mn-cs"/>
        </a:defRPr>
      </a:lvl3pPr>
      <a:lvl4pPr marL="3474221">
        <a:defRPr>
          <a:latin typeface="+mn-lt"/>
          <a:ea typeface="+mn-ea"/>
          <a:cs typeface="+mn-cs"/>
        </a:defRPr>
      </a:lvl4pPr>
      <a:lvl5pPr marL="4632296">
        <a:defRPr>
          <a:latin typeface="+mn-lt"/>
          <a:ea typeface="+mn-ea"/>
          <a:cs typeface="+mn-cs"/>
        </a:defRPr>
      </a:lvl5pPr>
      <a:lvl6pPr marL="5790375">
        <a:defRPr>
          <a:latin typeface="+mn-lt"/>
          <a:ea typeface="+mn-ea"/>
          <a:cs typeface="+mn-cs"/>
        </a:defRPr>
      </a:lvl6pPr>
      <a:lvl7pPr marL="6948450">
        <a:defRPr>
          <a:latin typeface="+mn-lt"/>
          <a:ea typeface="+mn-ea"/>
          <a:cs typeface="+mn-cs"/>
        </a:defRPr>
      </a:lvl7pPr>
      <a:lvl8pPr marL="8106522">
        <a:defRPr>
          <a:latin typeface="+mn-lt"/>
          <a:ea typeface="+mn-ea"/>
          <a:cs typeface="+mn-cs"/>
        </a:defRPr>
      </a:lvl8pPr>
      <a:lvl9pPr marL="92645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8075">
        <a:defRPr>
          <a:latin typeface="+mn-lt"/>
          <a:ea typeface="+mn-ea"/>
          <a:cs typeface="+mn-cs"/>
        </a:defRPr>
      </a:lvl2pPr>
      <a:lvl3pPr marL="2316149">
        <a:defRPr>
          <a:latin typeface="+mn-lt"/>
          <a:ea typeface="+mn-ea"/>
          <a:cs typeface="+mn-cs"/>
        </a:defRPr>
      </a:lvl3pPr>
      <a:lvl4pPr marL="3474221">
        <a:defRPr>
          <a:latin typeface="+mn-lt"/>
          <a:ea typeface="+mn-ea"/>
          <a:cs typeface="+mn-cs"/>
        </a:defRPr>
      </a:lvl4pPr>
      <a:lvl5pPr marL="4632296">
        <a:defRPr>
          <a:latin typeface="+mn-lt"/>
          <a:ea typeface="+mn-ea"/>
          <a:cs typeface="+mn-cs"/>
        </a:defRPr>
      </a:lvl5pPr>
      <a:lvl6pPr marL="5790375">
        <a:defRPr>
          <a:latin typeface="+mn-lt"/>
          <a:ea typeface="+mn-ea"/>
          <a:cs typeface="+mn-cs"/>
        </a:defRPr>
      </a:lvl6pPr>
      <a:lvl7pPr marL="6948450">
        <a:defRPr>
          <a:latin typeface="+mn-lt"/>
          <a:ea typeface="+mn-ea"/>
          <a:cs typeface="+mn-cs"/>
        </a:defRPr>
      </a:lvl7pPr>
      <a:lvl8pPr marL="8106522">
        <a:defRPr>
          <a:latin typeface="+mn-lt"/>
          <a:ea typeface="+mn-ea"/>
          <a:cs typeface="+mn-cs"/>
        </a:defRPr>
      </a:lvl8pPr>
      <a:lvl9pPr marL="92645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7" y="3902"/>
            <a:ext cx="14610537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3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2775" y="5333999"/>
            <a:ext cx="872993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71" y="578535"/>
            <a:ext cx="1531764" cy="153157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71" y="578535"/>
            <a:ext cx="1531764" cy="153157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9" cy="977331"/>
          </a:xfrm>
          <a:prstGeom prst="rect">
            <a:avLst/>
          </a:prstGeom>
        </p:spPr>
        <p:txBody>
          <a:bodyPr vert="horz" wrap="square" lIns="0" tIns="40225" rIns="0" bIns="0" rtlCol="0">
            <a:spAutoFit/>
          </a:bodyPr>
          <a:lstStyle/>
          <a:p>
            <a:pPr algn="ctr">
              <a:spcBef>
                <a:spcPts val="320"/>
              </a:spcBef>
            </a:pPr>
            <a:r>
              <a:rPr lang="ru-RU" sz="6100" b="1" spc="25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1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22" y="578531"/>
            <a:ext cx="8971682" cy="1268524"/>
          </a:xfrm>
          <a:prstGeom prst="rect">
            <a:avLst/>
          </a:prstGeom>
        </p:spPr>
        <p:txBody>
          <a:bodyPr vert="horz" wrap="square" lIns="0" tIns="3705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26" algn="ctr" defTabSz="2320277">
              <a:spcBef>
                <a:spcPts val="289"/>
              </a:spcBef>
              <a:defRPr/>
            </a:pPr>
            <a:r>
              <a:rPr lang="ru-RU" sz="80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0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24"/>
            <a:ext cx="40325" cy="79031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56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30" y="794555"/>
            <a:ext cx="0" cy="866103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9" y="863946"/>
            <a:ext cx="717810" cy="748365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8" y="1734706"/>
            <a:ext cx="108075" cy="108060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63"/>
            <a:ext cx="108075" cy="108060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0277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57401" y="3260938"/>
            <a:ext cx="7239001" cy="3621351"/>
          </a:xfrm>
          <a:prstGeom prst="rect">
            <a:avLst/>
          </a:prstGeom>
        </p:spPr>
        <p:txBody>
          <a:bodyPr vert="horz" wrap="square" lIns="0" tIns="35377" rIns="0" bIns="0" rtlCol="0">
            <a:spAutoFit/>
          </a:bodyPr>
          <a:lstStyle/>
          <a:p>
            <a:pPr marL="46626">
              <a:spcBef>
                <a:spcPts val="279"/>
              </a:spcBef>
            </a:pPr>
            <a:r>
              <a:rPr lang="ru-RU" sz="53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</a:p>
          <a:p>
            <a:pPr marL="46626">
              <a:spcBef>
                <a:spcPts val="279"/>
              </a:spcBef>
            </a:pPr>
            <a:endParaRPr lang="ru-RU" sz="53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626">
              <a:spcBef>
                <a:spcPts val="279"/>
              </a:spcBef>
            </a:pPr>
            <a:r>
              <a:rPr lang="ru-RU" sz="6100" b="1" dirty="0">
                <a:solidFill>
                  <a:srgbClr val="002060"/>
                </a:solidFill>
                <a:latin typeface="Arial"/>
                <a:cs typeface="Arial"/>
              </a:rPr>
              <a:t>Алгебраические выражения 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7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1929372" y="1447799"/>
            <a:ext cx="1481830" cy="584894"/>
          </a:xfrm>
          <a:prstGeom prst="rect">
            <a:avLst/>
          </a:prstGeom>
        </p:spPr>
        <p:txBody>
          <a:bodyPr vert="horz" wrap="square" lIns="0" tIns="30575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4" name="AutoShape 2" descr="Картинки по запросу &quot;число 5&quot;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5" name="AutoShape 6" descr="Картинки по запросу &quot;квадратный корень&quot;"/>
          <p:cNvSpPr>
            <a:spLocks noChangeAspect="1" noChangeArrowheads="1"/>
          </p:cNvSpPr>
          <p:nvPr/>
        </p:nvSpPr>
        <p:spPr bwMode="auto">
          <a:xfrm>
            <a:off x="612779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AutoShape 2" descr="Картинки по запросу &quot;знак минус картинка&quot;"/>
          <p:cNvSpPr>
            <a:spLocks noChangeAspect="1" noChangeArrowheads="1"/>
          </p:cNvSpPr>
          <p:nvPr/>
        </p:nvSpPr>
        <p:spPr bwMode="auto">
          <a:xfrm>
            <a:off x="76517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56" y="3179713"/>
            <a:ext cx="3850744" cy="404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3"/>
          <p:cNvSpPr txBox="1"/>
          <p:nvPr/>
        </p:nvSpPr>
        <p:spPr>
          <a:xfrm>
            <a:off x="1932534" y="7060443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861" y="324186"/>
            <a:ext cx="3271617" cy="270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06851402"/>
              </p:ext>
            </p:extLst>
          </p:nvPr>
        </p:nvGraphicFramePr>
        <p:xfrm>
          <a:off x="1447800" y="609600"/>
          <a:ext cx="12073840" cy="649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06371" y="5393998"/>
            <a:ext cx="4225918" cy="23578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31974" tIns="115987" rIns="231974" bIns="115987" rtlCol="0">
            <a:spAutoFit/>
          </a:bodyPr>
          <a:lstStyle/>
          <a:p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s=vt</a:t>
            </a:r>
          </a:p>
          <a:p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P=2(a+b)</a:t>
            </a:r>
          </a:p>
          <a:p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a=2n, b=2n+1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1908" y="5467611"/>
            <a:ext cx="4852692" cy="23578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231974" tIns="115987" rIns="231974" bIns="115987" rtlCol="0">
            <a:spAutoFit/>
          </a:bodyPr>
          <a:lstStyle/>
          <a:p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a-(b+c)=a-b-c</a:t>
            </a:r>
          </a:p>
          <a:p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(a+b)c=ac+bc</a:t>
            </a:r>
          </a:p>
          <a:p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(a+b)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c=a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c+b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z-Latn-U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932623" y="2527611"/>
            <a:ext cx="773413" cy="96629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980022" y="2527611"/>
            <a:ext cx="773413" cy="57977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970860" y="4761210"/>
            <a:ext cx="0" cy="57977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983344" y="4814222"/>
            <a:ext cx="0" cy="57977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990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484" y="1045361"/>
                <a:ext cx="14114791" cy="3250450"/>
              </a:xfrm>
              <a:prstGeom prst="rect">
                <a:avLst/>
              </a:prstGeom>
              <a:noFill/>
            </p:spPr>
            <p:txBody>
              <a:bodyPr wrap="square" lIns="231974" tIns="115987" rIns="231974" bIns="115987" rtlCol="0">
                <a:spAutoFit/>
              </a:bodyPr>
              <a:lstStyle/>
              <a:p>
                <a:pPr algn="just"/>
                <a:r>
                  <a:rPr lang="ru-RU" sz="3600" b="1" dirty="0">
                    <a:solidFill>
                      <a:srgbClr val="A5002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Велосипедист едет со </a:t>
                </a:r>
                <a:r>
                  <a:rPr lang="ru-RU" sz="3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скоростью   </a:t>
                </a:r>
                <a14:m>
                  <m:oMath xmlns:m="http://schemas.openxmlformats.org/officeDocument/2006/math">
                    <m:r>
                      <a:rPr lang="uz-Latn-UZ" sz="3600" b="1" i="1">
                        <a:solidFill>
                          <a:srgbClr val="002060"/>
                        </a:solidFill>
                        <a:latin typeface="Cambria Math"/>
                      </a:rPr>
                      <m:t>𝒗</m:t>
                    </m:r>
                    <m:r>
                      <a:rPr lang="uz-Latn-UZ" sz="36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4400" b="1" i="1" dirty="0" smtClean="0">
                    <a:solidFill>
                      <a:srgbClr val="002060"/>
                    </a:solidFill>
                    <a:cs typeface="Arial" pitchFamily="34" charset="0"/>
                  </a:rPr>
                  <a:t> </a:t>
                </a:r>
                <a:r>
                  <a:rPr lang="ru-RU" sz="4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км/ч. </a:t>
                </a:r>
              </a:p>
              <a:p>
                <a:pPr algn="just"/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Ему нужно добраться до села, расположенного в </a:t>
                </a:r>
                <a:r>
                  <a:rPr lang="uz-Latn-UZ" sz="4400" b="1" i="1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s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км от пункта отправления. Сколько ему ещё потребуется времени, чтобы приехать в село, если он уже проехал 3 км?  </a:t>
                </a:r>
                <a:endParaRPr lang="uz-Latn-UZ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4" y="1045361"/>
                <a:ext cx="14114791" cy="3250450"/>
              </a:xfrm>
              <a:prstGeom prst="rect">
                <a:avLst/>
              </a:prstGeom>
              <a:blipFill rotWithShape="1">
                <a:blip r:embed="rId2"/>
                <a:stretch>
                  <a:fillRect l="-302" r="-302" b="-39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15000" y="103236"/>
            <a:ext cx="2528082" cy="942125"/>
          </a:xfrm>
          <a:prstGeom prst="rect">
            <a:avLst/>
          </a:prstGeom>
          <a:noFill/>
        </p:spPr>
        <p:txBody>
          <a:bodyPr wrap="none" lIns="231974" tIns="115987" rIns="231974" bIns="115987" rtlCol="0">
            <a:spAutoFit/>
          </a:bodyPr>
          <a:lstStyle/>
          <a:p>
            <a:r>
              <a:rPr lang="ru-RU" b="1" dirty="0" smtClean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uz-Latn-UZ" b="1" dirty="0">
              <a:solidFill>
                <a:srgbClr val="821023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4484" y="4295811"/>
                <a:ext cx="7509637" cy="2748261"/>
              </a:xfrm>
              <a:prstGeom prst="rect">
                <a:avLst/>
              </a:prstGeom>
              <a:noFill/>
            </p:spPr>
            <p:txBody>
              <a:bodyPr wrap="none" lIns="231974" tIns="115987" rIns="231974" bIns="115987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accent4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ru-RU" b="1" dirty="0" smtClean="0">
                    <a:solidFill>
                      <a:srgbClr val="821023"/>
                    </a:solidFill>
                    <a:latin typeface="Arial" pitchFamily="34" charset="0"/>
                    <a:cs typeface="Arial" pitchFamily="34" charset="0"/>
                  </a:rPr>
                  <a:t>Решение:</a:t>
                </a:r>
              </a:p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осталось пройти </a:t>
                </a:r>
                <a:r>
                  <a:rPr lang="uz-Latn-UZ" sz="5100" b="1" i="1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s</a:t>
                </a:r>
                <a:r>
                  <a:rPr lang="uz-Latn-UZ" b="1" i="1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-3</a:t>
                </a:r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км</a:t>
                </a:r>
                <a14:m>
                  <m:oMath xmlns:m="http://schemas.openxmlformats.org/officeDocument/2006/math">
                    <m:r>
                      <a:rPr lang="uz-Latn-UZ" b="1" i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b="1" i="1" smtClean="0">
                        <a:solidFill>
                          <a:srgbClr val="002060"/>
                        </a:solidFill>
                        <a:latin typeface="Cambria Math"/>
                      </a:rPr>
                      <m:t>𝒕</m:t>
                    </m:r>
                    <m:r>
                      <a:rPr lang="uz-Latn-UZ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𝒔</m:t>
                        </m:r>
                      </m:num>
                      <m:den>
                        <m:r>
                          <a:rPr lang="uz-Latn-UZ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𝒗</m:t>
                        </m:r>
                      </m:den>
                    </m:f>
                  </m:oMath>
                </a14:m>
                <a:r>
                  <a:rPr lang="uz-Latn-UZ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uz-Latn-UZ" b="1" i="1">
                        <a:solidFill>
                          <a:srgbClr val="002060"/>
                        </a:solidFill>
                        <a:latin typeface="Cambria Math"/>
                      </a:rPr>
                      <m:t>𝒕</m:t>
                    </m:r>
                    <m:r>
                      <a:rPr lang="uz-Latn-UZ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uz-Latn-UZ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uz-Latn-UZ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𝒗</m:t>
                        </m:r>
                      </m:den>
                    </m:f>
                  </m:oMath>
                </a14:m>
                <a:endParaRPr lang="uz-Latn-UZ" b="1" i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4" y="4295811"/>
                <a:ext cx="7509637" cy="2748261"/>
              </a:xfrm>
              <a:prstGeom prst="rect">
                <a:avLst/>
              </a:prstGeom>
              <a:blipFill rotWithShape="1">
                <a:blip r:embed="rId3"/>
                <a:stretch>
                  <a:fillRect l="-1542" t="-243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400800" y="6313981"/>
                <a:ext cx="4127878" cy="1256763"/>
              </a:xfrm>
              <a:prstGeom prst="rect">
                <a:avLst/>
              </a:prstGeom>
            </p:spPr>
            <p:txBody>
              <a:bodyPr wrap="none" lIns="231974" tIns="115987" rIns="231974" bIns="115987">
                <a:spAutoFit/>
              </a:bodyPr>
              <a:lstStyle/>
              <a:p>
                <a:r>
                  <a:rPr lang="ru-RU" sz="41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uz-Latn-UZ" b="1" i="1" smtClean="0">
                        <a:solidFill>
                          <a:srgbClr val="002060"/>
                        </a:solidFill>
                        <a:latin typeface="Cambria Math"/>
                      </a:rPr>
                      <m:t>𝒕</m:t>
                    </m:r>
                    <m:r>
                      <a:rPr lang="uz-Latn-UZ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uz-Latn-UZ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uz-Latn-UZ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𝒗</m:t>
                        </m:r>
                      </m:den>
                    </m:f>
                  </m:oMath>
                </a14:m>
                <a:endParaRPr lang="uz-Latn-UZ" b="1" i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6313981"/>
                <a:ext cx="4127878" cy="1256763"/>
              </a:xfrm>
              <a:prstGeom prst="rect">
                <a:avLst/>
              </a:prstGeom>
              <a:blipFill rotWithShape="1">
                <a:blip r:embed="rId4"/>
                <a:stretch>
                  <a:fillRect l="-192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772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6194"/>
            <a:ext cx="14630400" cy="780903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31" rIns="0" bIns="0" rtlCol="0" anchor="ctr">
            <a:spAutoFit/>
          </a:bodyPr>
          <a:lstStyle/>
          <a:p>
            <a:pPr marL="32176" algn="ctr">
              <a:spcBef>
                <a:spcPts val="330"/>
              </a:spcBef>
            </a:pPr>
            <a:r>
              <a:rPr lang="ru-RU" sz="4800" dirty="0" smtClean="0"/>
              <a:t>ЗАДАНИЯ ДЛЯ САМОСТОЯТЕЛЬНОЙ РАБОТЫ</a:t>
            </a:r>
            <a:endParaRPr lang="ru-RU" sz="48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7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4" tIns="45679" rIns="91364" bIns="45679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5" name="TextBox 4"/>
          <p:cNvSpPr txBox="1"/>
          <p:nvPr/>
        </p:nvSpPr>
        <p:spPr>
          <a:xfrm>
            <a:off x="5791200" y="1447803"/>
            <a:ext cx="7924801" cy="2539074"/>
          </a:xfrm>
          <a:prstGeom prst="rect">
            <a:avLst/>
          </a:prstGeom>
          <a:noFill/>
        </p:spPr>
        <p:txBody>
          <a:bodyPr wrap="square" lIns="91364" tIns="45679" rIns="91364" bIns="45679" rtlCol="0">
            <a:spAutoFit/>
          </a:bodyPr>
          <a:lstStyle/>
          <a:p>
            <a:pPr algn="ctr"/>
            <a:r>
              <a:rPr lang="uz-Cyrl-UZ" sz="5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</a:t>
            </a:r>
          </a:p>
          <a:p>
            <a:pPr algn="ctr"/>
            <a:r>
              <a:rPr lang="uz-Cyrl-UZ" sz="53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</a:t>
            </a:r>
            <a:r>
              <a:rPr lang="uz-Cyrl-UZ" sz="5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Cyrl-UZ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599</a:t>
            </a:r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600 </a:t>
            </a:r>
            <a:endParaRPr lang="ru-RU" sz="5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(стр</a:t>
            </a:r>
            <a:r>
              <a:rPr lang="ru-RU" sz="5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Latn-UZ" sz="5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171)</a:t>
            </a:r>
            <a:endParaRPr lang="uz-Latn-UZ" sz="5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Картинки по запросу &quot;домашнее задание мульт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69813"/>
            <a:ext cx="5114926" cy="51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8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2712476"/>
              </p:ext>
            </p:extLst>
          </p:nvPr>
        </p:nvGraphicFramePr>
        <p:xfrm>
          <a:off x="1295400" y="457200"/>
          <a:ext cx="12073840" cy="710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4209529" y="2158197"/>
            <a:ext cx="966767" cy="77303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776528" y="2144694"/>
            <a:ext cx="773413" cy="77303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061427" y="4114800"/>
            <a:ext cx="0" cy="77303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602206" y="4135252"/>
            <a:ext cx="0" cy="77303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00" y="4937373"/>
                <a:ext cx="4012329" cy="26801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231781" tIns="115891" rIns="231781" bIns="115891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b="1" dirty="0" smtClean="0">
                    <a:solidFill>
                      <a:srgbClr val="002060"/>
                    </a:solidFill>
                    <a:latin typeface="Cambria Math"/>
                    <a:ea typeface="Cambria Math"/>
                    <a:cs typeface="Arial" pitchFamily="34" charset="0"/>
                  </a:rPr>
                  <a:t>∙ 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4 - 31;</a:t>
                </a:r>
              </a:p>
              <a:p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𝟏𝟓</m:t>
                    </m:r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( 25 – 18 ) : 7</a:t>
                </a:r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937373"/>
                <a:ext cx="4012329" cy="2680164"/>
              </a:xfrm>
              <a:prstGeom prst="rect">
                <a:avLst/>
              </a:prstGeom>
              <a:blipFill rotWithShape="1">
                <a:blip r:embed="rId7"/>
                <a:stretch>
                  <a:fillRect l="-2568" t="-2027" r="-1813" b="-698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841248" y="4944841"/>
                <a:ext cx="2535963" cy="267234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231781" tIns="115891" rIns="231781" bIns="115891" rtlCol="0">
                <a:spAutoFit/>
              </a:bodyPr>
              <a:lstStyle/>
              <a:p>
                <a:r>
                  <a:rPr lang="uz-Latn-UZ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  <a:r>
                  <a:rPr lang="uz-Latn-UZ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  <a:p>
                <a:r>
                  <a:rPr lang="uz-Latn-UZ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5c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8d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  <a:endParaRPr lang="uz-Latn-UZ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uz-Latn-UZ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z-Latn-UZ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uz-Latn-UZ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z-Latn-UZ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uz-Latn-UZ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248" y="4944841"/>
                <a:ext cx="2535963" cy="2672342"/>
              </a:xfrm>
              <a:prstGeom prst="rect">
                <a:avLst/>
              </a:prstGeom>
              <a:blipFill rotWithShape="1">
                <a:blip r:embed="rId8"/>
                <a:stretch>
                  <a:fillRect l="-4048" t="-1806" r="-33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-423357"/>
            <a:ext cx="2715500" cy="337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226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0.02941 0.00289 0.05914 0.00636 0.08876 0.00984 C 0.12576 0.01813 0.14833 0.02295 0.18793 0.02488 C 0.21083 0.02739 0.24023 0.02044 0.26118 0.03221 C 0.26747 0.03954 0.27604 0.04456 0.28342 0.04745 C 0.29937 0.06153 0.27463 0.04109 0.29883 0.05478 C 0.30165 0.05632 0.30349 0.06018 0.30599 0.06211 C 0.30816 0.06365 0.31066 0.06365 0.31293 0.06462 C 0.32585 0.07523 0.34093 0.08063 0.35503 0.08468 C 0.36458 0.09047 0.37457 0.08989 0.38444 0.09433 C 0.39052 0.09741 0.39659 0.10262 0.40256 0.10474 C 0.42329 0.11149 0.4439 0.11593 0.46452 0.12172 C 0.47776 0.12577 0.48958 0.13599 0.50217 0.14178 C 0.50662 0.14371 0.52528 0.14622 0.52756 0.1468 C 0.54872 0.15123 0.56966 0.15895 0.59049 0.16435 C 0.59798 0.17072 0.60514 0.17129 0.61306 0.17419 C 0.62381 0.18152 0.60818 0.17129 0.62717 0.17959 C 0.64442 0.18692 0.66124 0.19714 0.67914 0.20197 C 0.69347 0.21026 0.70909 0.21528 0.72396 0.22164 C 0.73806 0.23476 0.7424 0.22492 0.75618 0.21913 C 0.77496 0.22261 0.77105 0.22396 0.78559 0.23649 C 0.79774 0.24749 0.81261 0.25 0.82498 0.25926 C 0.83431 0.2662 0.84201 0.27874 0.85167 0.28414 C 0.85916 0.29745 0.86708 0.3042 0.87533 0.31404 C 0.8814 0.33024 0.89236 0.33892 0.90072 0.35127 C 0.912 0.36786 0.92025 0.38754 0.93012 0.40644 C 0.93262 0.41975 0.93869 0.43634 0.94412 0.44618 C 0.94716 0.46277 0.95519 0.47068 0.95953 0.4863 C 0.96506 0.50636 0.97385 0.5245 0.9821 0.54109 C 0.98763 0.55285 0.99121 0.5679 0.9975 0.57832 C 1.00163 0.60127 1.0127 0.61342 1.01845 0.63541 C 1.02289 0.6522 1.02702 0.66821 1.03114 0.68538 C 1.0344 0.69907 1.03906 0.7118 1.04243 0.7255 C 1.04351 0.73032 1.04427 0.73572 1.04514 0.74074 C 1.04568 0.74305 1.04655 0.74807 1.04655 0.74845 C 1.04785 0.79244 1.05425 0.81693 1.03526 0.84529 C 1.0306 0.85224 1.02832 0.85667 1.02257 0.85995 C 1.00217 0.88541 0.97526 0.88696 0.95106 0.88985 C 0.93034 0.89872 0.90918 0.90007 0.88802 0.90258 C 0.87229 0.91184 0.85254 0.91184 0.83605 0.91493 C 0.81402 0.91377 0.79145 0.91975 0.77018 0.90991 C 0.76834 0.90895 0.7678 0.90413 0.76606 0.90258 C 0.75564 0.89371 0.74295 0.89429 0.73231 0.88503 C 0.72895 0.87615 0.72678 0.87326 0.72092 0.87037 C 0.71549 0.85957 0.70974 0.85069 0.70421 0.83989 C 0.70226 0.83024 0.70139 0.82639 0.69596 0.82291 C 0.69781 0.81115 0.69727 0.80671 0.69151 0.80034 C 0.68663 0.78665 0.67882 0.77353 0.67198 0.76273 C 0.66786 0.75578 0.66233 0.75675 0.65799 0.75038 C 0.64974 0.73823 0.63704 0.70794 0.63704 0.68827 " pathEditMode="relative" rAng="0" ptsTypes="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13" y="4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41789556"/>
              </p:ext>
            </p:extLst>
          </p:nvPr>
        </p:nvGraphicFramePr>
        <p:xfrm>
          <a:off x="1447800" y="609600"/>
          <a:ext cx="12073840" cy="649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02" y="99207"/>
            <a:ext cx="3613257" cy="291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086165" y="2182212"/>
            <a:ext cx="966766" cy="85173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795578" y="2182212"/>
            <a:ext cx="773413" cy="77303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036754" y="4044548"/>
            <a:ext cx="0" cy="77303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287000" y="3960135"/>
            <a:ext cx="0" cy="77303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1188" y="4817583"/>
                <a:ext cx="5012603" cy="26801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231781" tIns="115891" rIns="231781" bIns="115891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10 </a:t>
                </a:r>
                <a:r>
                  <a:rPr lang="ru-RU" b="1" dirty="0" smtClean="0">
                    <a:solidFill>
                      <a:srgbClr val="002060"/>
                    </a:solidFill>
                    <a:latin typeface="Cambria Math"/>
                    <a:ea typeface="Cambria Math"/>
                    <a:cs typeface="Arial" pitchFamily="34" charset="0"/>
                  </a:rPr>
                  <a:t>∙ 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– 31 = 9</a:t>
                </a:r>
              </a:p>
              <a:p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𝟏𝟓</m:t>
                    </m:r>
                    <m:r>
                      <m:rPr>
                        <m:nor/>
                      </m:rPr>
                      <a:rPr lang="ru-RU" b="1" i="0" smtClean="0">
                        <a:solidFill>
                          <a:srgbClr val="002060"/>
                        </a:solidFill>
                        <a:latin typeface="Cambria Math"/>
                      </a:rPr>
                      <m:t>=21</m:t>
                    </m:r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( 25 – 18 ) : 7 = 1</a:t>
                </a:r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88" y="4817583"/>
                <a:ext cx="5012603" cy="2680164"/>
              </a:xfrm>
              <a:prstGeom prst="rect">
                <a:avLst/>
              </a:prstGeom>
              <a:blipFill rotWithShape="1">
                <a:blip r:embed="rId8"/>
                <a:stretch>
                  <a:fillRect l="-2179" t="-1802" r="-1211" b="-720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15200" y="4733170"/>
                <a:ext cx="7128759" cy="28350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231781" tIns="115891" rIns="231781" bIns="115891" rtlCol="0">
                <a:spAutoFit/>
              </a:bodyPr>
              <a:lstStyle/>
              <a:p>
                <a:r>
                  <a:rPr lang="uz-Latn-UZ" b="1" dirty="0" smtClean="0">
                    <a:solidFill>
                      <a:srgbClr val="002060"/>
                    </a:solidFill>
                  </a:rPr>
                  <a:t>a+b</a:t>
                </a:r>
                <a:r>
                  <a:rPr lang="ru-RU" b="1" dirty="0" smtClean="0">
                    <a:solidFill>
                      <a:srgbClr val="002060"/>
                    </a:solidFill>
                  </a:rPr>
                  <a:t>;</a:t>
                </a:r>
                <a:r>
                  <a:rPr lang="uz-Latn-UZ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002060"/>
                    </a:solidFill>
                  </a:rPr>
                  <a:t>при</a:t>
                </a:r>
                <a:r>
                  <a:rPr lang="uz-Latn-UZ" b="1" dirty="0">
                    <a:solidFill>
                      <a:srgbClr val="002060"/>
                    </a:solidFill>
                  </a:rPr>
                  <a:t> </a:t>
                </a:r>
                <a:r>
                  <a:rPr lang="uz-Latn-UZ" b="1" dirty="0" smtClean="0">
                    <a:solidFill>
                      <a:srgbClr val="002060"/>
                    </a:solidFill>
                  </a:rPr>
                  <a:t>a</a:t>
                </a:r>
                <a:r>
                  <a:rPr lang="ru-RU" b="1" dirty="0" smtClean="0">
                    <a:solidFill>
                      <a:srgbClr val="002060"/>
                    </a:solidFill>
                  </a:rPr>
                  <a:t>=12,7 и </a:t>
                </a:r>
                <a:r>
                  <a:rPr lang="uz-Latn-UZ" b="1" dirty="0" smtClean="0">
                    <a:solidFill>
                      <a:srgbClr val="002060"/>
                    </a:solidFill>
                  </a:rPr>
                  <a:t>b</a:t>
                </a:r>
                <a:r>
                  <a:rPr lang="ru-RU" b="1" dirty="0" smtClean="0">
                    <a:solidFill>
                      <a:srgbClr val="002060"/>
                    </a:solidFill>
                  </a:rPr>
                  <a:t>=17,3</a:t>
                </a:r>
              </a:p>
              <a:p>
                <a:r>
                  <a:rPr lang="ru-RU" b="1" dirty="0" smtClean="0">
                    <a:solidFill>
                      <a:srgbClr val="002060"/>
                    </a:solidFill>
                  </a:rPr>
                  <a:t>12,7+17,3=30 </a:t>
                </a:r>
                <a:r>
                  <a:rPr lang="uz-Latn-UZ" b="1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41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sz="41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uz-Latn-UZ" sz="41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uz-Latn-UZ" sz="41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4100" b="1">
                          <a:solidFill>
                            <a:srgbClr val="002060"/>
                          </a:solidFill>
                          <a:latin typeface="Cambria Math"/>
                        </a:rPr>
                        <m:t>; при</m:t>
                      </m:r>
                      <m:r>
                        <a:rPr lang="ru-RU" sz="41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uz-Latn-UZ" sz="4100" b="1" i="1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41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4100" b="1" i="1">
                          <a:solidFill>
                            <a:srgbClr val="002060"/>
                          </a:solidFill>
                          <a:latin typeface="Cambria Math"/>
                        </a:rPr>
                        <m:t>𝟗</m:t>
                      </m:r>
                      <m:r>
                        <a:rPr lang="ru-RU" sz="4100" b="1" i="1">
                          <a:solidFill>
                            <a:srgbClr val="002060"/>
                          </a:solidFill>
                          <a:latin typeface="Cambria Math"/>
                        </a:rPr>
                        <m:t>;       </m:t>
                      </m:r>
                      <m:f>
                        <m:fPr>
                          <m:ctrlPr>
                            <a:rPr lang="uz-Latn-UZ" sz="41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sz="41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41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ru-RU" sz="4100" b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4100" b="1" i="1">
                          <a:solidFill>
                            <a:srgbClr val="002060"/>
                          </a:solidFill>
                          <a:latin typeface="Cambria Math"/>
                        </a:rPr>
                        <m:t>𝟗</m:t>
                      </m:r>
                      <m:r>
                        <a:rPr lang="ru-RU" sz="4100" b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4100" b="1" i="1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uz-Latn-UZ" sz="41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733170"/>
                <a:ext cx="7128759" cy="2835079"/>
              </a:xfrm>
              <a:prstGeom prst="rect">
                <a:avLst/>
              </a:prstGeom>
              <a:blipFill rotWithShape="1">
                <a:blip r:embed="rId9"/>
                <a:stretch>
                  <a:fillRect l="-1449" t="-127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028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49302" y="226696"/>
            <a:ext cx="12672059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ru-RU" b="1" i="1">
                <a:solidFill>
                  <a:srgbClr val="008000"/>
                </a:solidFill>
                <a:latin typeface="Times New Roman" pitchFamily="18" charset="0"/>
              </a:rPr>
              <a:t>Найдите значение выражения:</a:t>
            </a:r>
          </a:p>
        </p:txBody>
      </p: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1799590" y="1467169"/>
            <a:ext cx="5184141" cy="1123949"/>
            <a:chOff x="204" y="799"/>
            <a:chExt cx="2041" cy="590"/>
          </a:xfrm>
        </p:grpSpPr>
        <p:sp>
          <p:nvSpPr>
            <p:cNvPr id="5142" name="Rectangle 6"/>
            <p:cNvSpPr>
              <a:spLocks noChangeArrowheads="1"/>
            </p:cNvSpPr>
            <p:nvPr/>
          </p:nvSpPr>
          <p:spPr bwMode="auto">
            <a:xfrm>
              <a:off x="204" y="799"/>
              <a:ext cx="2041" cy="499"/>
            </a:xfrm>
            <a:prstGeom prst="rect">
              <a:avLst/>
            </a:prstGeom>
            <a:solidFill>
              <a:srgbClr val="FFFF99">
                <a:alpha val="43921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uz-Latn-UZ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4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4100193"/>
                </p:ext>
              </p:extLst>
            </p:nvPr>
          </p:nvGraphicFramePr>
          <p:xfrm>
            <a:off x="521" y="799"/>
            <a:ext cx="1361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" name="Формула" r:id="rId3" imgW="647419" imgH="203112" progId="Equation.3">
                    <p:embed/>
                  </p:oleObj>
                </mc:Choice>
                <mc:Fallback>
                  <p:oleObj name="Формула" r:id="rId3" imgW="64741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799"/>
                          <a:ext cx="1361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518160" y="2792730"/>
            <a:ext cx="5184141" cy="977266"/>
            <a:chOff x="204" y="1466"/>
            <a:chExt cx="2041" cy="513"/>
          </a:xfrm>
        </p:grpSpPr>
        <p:sp>
          <p:nvSpPr>
            <p:cNvPr id="5140" name="Rectangle 9"/>
            <p:cNvSpPr>
              <a:spLocks noChangeArrowheads="1"/>
            </p:cNvSpPr>
            <p:nvPr/>
          </p:nvSpPr>
          <p:spPr bwMode="auto">
            <a:xfrm>
              <a:off x="204" y="1480"/>
              <a:ext cx="2041" cy="499"/>
            </a:xfrm>
            <a:prstGeom prst="rect">
              <a:avLst/>
            </a:prstGeom>
            <a:solidFill>
              <a:srgbClr val="FFFF99">
                <a:alpha val="43921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uz-Latn-UZ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pic>
          <p:nvPicPr>
            <p:cNvPr id="5141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466"/>
              <a:ext cx="1225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3110230" y="4620578"/>
            <a:ext cx="5184141" cy="950594"/>
            <a:chOff x="204" y="2205"/>
            <a:chExt cx="2041" cy="499"/>
          </a:xfrm>
        </p:grpSpPr>
        <p:sp>
          <p:nvSpPr>
            <p:cNvPr id="5138" name="Rectangle 10"/>
            <p:cNvSpPr>
              <a:spLocks noChangeArrowheads="1"/>
            </p:cNvSpPr>
            <p:nvPr/>
          </p:nvSpPr>
          <p:spPr bwMode="auto">
            <a:xfrm>
              <a:off x="204" y="2205"/>
              <a:ext cx="2041" cy="499"/>
            </a:xfrm>
            <a:prstGeom prst="rect">
              <a:avLst/>
            </a:prstGeom>
            <a:solidFill>
              <a:srgbClr val="FFFF99">
                <a:alpha val="43921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uz-Latn-UZ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39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1230999"/>
                </p:ext>
              </p:extLst>
            </p:nvPr>
          </p:nvGraphicFramePr>
          <p:xfrm>
            <a:off x="367" y="2205"/>
            <a:ext cx="1715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8" name="Формула" r:id="rId6" imgW="812520" imgH="215640" progId="Equation.3">
                    <p:embed/>
                  </p:oleObj>
                </mc:Choice>
                <mc:Fallback>
                  <p:oleObj name="Формула" r:id="rId6" imgW="8125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" y="2205"/>
                          <a:ext cx="1715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15" name="Group 23"/>
          <p:cNvGrpSpPr>
            <a:grpSpLocks/>
          </p:cNvGrpSpPr>
          <p:nvPr/>
        </p:nvGrpSpPr>
        <p:grpSpPr bwMode="auto">
          <a:xfrm>
            <a:off x="701043" y="6372226"/>
            <a:ext cx="5184141" cy="960120"/>
            <a:chOff x="204" y="2931"/>
            <a:chExt cx="2041" cy="504"/>
          </a:xfrm>
        </p:grpSpPr>
        <p:sp>
          <p:nvSpPr>
            <p:cNvPr id="5136" name="Rectangle 11"/>
            <p:cNvSpPr>
              <a:spLocks noChangeArrowheads="1"/>
            </p:cNvSpPr>
            <p:nvPr/>
          </p:nvSpPr>
          <p:spPr bwMode="auto">
            <a:xfrm>
              <a:off x="204" y="2931"/>
              <a:ext cx="2041" cy="499"/>
            </a:xfrm>
            <a:prstGeom prst="rect">
              <a:avLst/>
            </a:prstGeom>
            <a:solidFill>
              <a:srgbClr val="FFFF99">
                <a:alpha val="43921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uz-Latn-UZ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3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042527"/>
                </p:ext>
              </p:extLst>
            </p:nvPr>
          </p:nvGraphicFramePr>
          <p:xfrm>
            <a:off x="385" y="2931"/>
            <a:ext cx="1678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9" name="Формула" r:id="rId8" imgW="799753" imgH="215806" progId="Equation.3">
                    <p:embed/>
                  </p:oleObj>
                </mc:Choice>
                <mc:Fallback>
                  <p:oleObj name="Формула" r:id="rId8" imgW="799753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2931"/>
                          <a:ext cx="1678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7430771" y="1091883"/>
            <a:ext cx="4147821" cy="1701166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ru-RU" sz="6300" b="1" dirty="0" smtClean="0">
                <a:latin typeface="Times New Roman" pitchFamily="18" charset="0"/>
              </a:rPr>
              <a:t>5,</a:t>
            </a:r>
            <a:r>
              <a:rPr lang="en-US" sz="6300" b="1" dirty="0" smtClean="0">
                <a:latin typeface="Times New Roman" pitchFamily="18" charset="0"/>
              </a:rPr>
              <a:t>2</a:t>
            </a:r>
            <a:endParaRPr lang="ru-RU" sz="6300" b="1" dirty="0">
              <a:latin typeface="Times New Roman" pitchFamily="18" charset="0"/>
            </a:endParaRP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4894582" y="2386966"/>
            <a:ext cx="4147819" cy="1701164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ru-RU" sz="6300" b="1" dirty="0">
                <a:latin typeface="Times New Roman" pitchFamily="18" charset="0"/>
              </a:rPr>
              <a:t>- 2,1</a:t>
            </a:r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8304531" y="4245293"/>
            <a:ext cx="4147821" cy="1701164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ru-RU" sz="6300" b="1">
                <a:latin typeface="Times New Roman" pitchFamily="18" charset="0"/>
              </a:rPr>
              <a:t>1,8</a:t>
            </a:r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5562600" y="6022023"/>
            <a:ext cx="4147821" cy="1701166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algn="ctr"/>
            <a:r>
              <a:rPr lang="ru-RU" sz="6300" b="1">
                <a:latin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16601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17" grpId="0" animBg="1"/>
      <p:bldP spid="8219" grpId="0" animBg="1"/>
      <p:bldP spid="8220" grpId="0" animBg="1"/>
      <p:bldP spid="82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750" y="228600"/>
            <a:ext cx="11762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597. Найдите числовое значение выражения:</a:t>
            </a:r>
            <a:endParaRPr lang="uz-Latn-UZ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164599"/>
                <a:ext cx="4692310" cy="1144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</a:rPr>
                        <m:t>𝟏</m:t>
                      </m:r>
                      <m:r>
                        <a:rPr lang="ru-RU" sz="3600" b="1" i="1" smtClean="0">
                          <a:latin typeface="Cambria Math"/>
                        </a:rPr>
                        <m:t>) </m:t>
                      </m:r>
                      <m:r>
                        <a:rPr lang="ru-RU" sz="3600" b="1" i="1" smtClean="0"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ru-RU" sz="3600" b="1" i="1" smtClean="0">
                          <a:latin typeface="Cambria Math"/>
                        </a:rPr>
                        <m:t>+</m:t>
                      </m:r>
                      <m:r>
                        <a:rPr lang="ru-RU" sz="3600" b="1" i="1" smtClean="0">
                          <a:latin typeface="Cambria Math"/>
                        </a:rPr>
                        <m:t>𝟓</m:t>
                      </m:r>
                      <m:f>
                        <m:f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ru-RU" sz="3600" b="1" i="1" smtClean="0">
                          <a:latin typeface="Cambria Math"/>
                        </a:rPr>
                        <m:t>+</m:t>
                      </m:r>
                      <m:r>
                        <a:rPr lang="ru-RU" sz="3600" b="1" i="1" smtClean="0">
                          <a:latin typeface="Cambria Math"/>
                        </a:rPr>
                        <m:t>𝟕</m:t>
                      </m:r>
                      <m:f>
                        <m:f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ru-RU" sz="36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64599"/>
                <a:ext cx="4692310" cy="1144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876800" y="1241511"/>
                <a:ext cx="5602111" cy="990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=(</m:t>
                    </m:r>
                    <m:r>
                      <a:rPr lang="ru-RU" sz="40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f>
                      <m:fPr>
                        <m:ctrlP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ru-RU" sz="40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ru-RU" sz="40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r>
                      <a:rPr lang="ru-RU" sz="40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ru-RU" sz="4000" b="1" i="1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  <m:f>
                      <m:fPr>
                        <m:ctrlP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ru-RU" sz="40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241511"/>
                <a:ext cx="5602111" cy="9907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95460" y="2514600"/>
                <a:ext cx="2910990" cy="981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f>
                      <m:fPr>
                        <m:ctrlP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ru-RU" sz="40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ru-RU" sz="4000" b="1" i="1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  <m:f>
                      <m:fPr>
                        <m:ctrlP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460" y="2514600"/>
                <a:ext cx="2910990" cy="981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92150" y="4567721"/>
                <a:ext cx="3617593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𝟏𝟑</m:t>
                    </m:r>
                    <m:f>
                      <m:fPr>
                        <m:ctrlP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ru-RU" sz="4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800" b="1" i="1" dirty="0" smtClean="0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ru-RU" sz="4800" b="1" i="1" dirty="0" smtClean="0">
                        <a:latin typeface="Cambria Math"/>
                      </a:rPr>
                      <m:t>)</m:t>
                    </m:r>
                  </m:oMath>
                </a14:m>
                <a:endParaRPr lang="uz-Latn-UZ" sz="4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150" y="4567721"/>
                <a:ext cx="3617593" cy="11592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905518" y="2391315"/>
                <a:ext cx="4546437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𝟒</m:t>
                      </m:r>
                      <m:r>
                        <a:rPr lang="ru-RU" sz="36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600" b="1" i="1">
                          <a:solidFill>
                            <a:prstClr val="black"/>
                          </a:solidFill>
                          <a:latin typeface="Cambria Math"/>
                        </a:rPr>
                        <m:t>𝟓</m:t>
                      </m:r>
                      <m:r>
                        <a:rPr lang="ru-RU" sz="3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𝟏𝟎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uz-Latn-UZ" sz="4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18" y="2391315"/>
                <a:ext cx="4546437" cy="11310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296356" y="2366139"/>
                <a:ext cx="166584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600" b="1" i="1">
                          <a:solidFill>
                            <a:prstClr val="black"/>
                          </a:solidFill>
                          <a:latin typeface="Cambria Math"/>
                        </a:rPr>
                        <m:t>𝟏𝟎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356" y="2366139"/>
                <a:ext cx="1665841" cy="11330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5300" y="4652007"/>
                <a:ext cx="3685689" cy="990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/>
                  <a:t>2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/>
                      </a:rPr>
                      <m:t>) </m:t>
                    </m:r>
                    <m:r>
                      <a:rPr lang="ru-RU" sz="4000" b="1" i="1" smtClean="0">
                        <a:latin typeface="Cambria Math"/>
                      </a:rPr>
                      <m:t>𝟏𝟑</m:t>
                    </m:r>
                    <m:f>
                      <m:fPr>
                        <m:ctrlPr>
                          <a:rPr lang="uz-Latn-UZ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uz-Latn-UZ" sz="40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sz="40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ru-RU" sz="40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652007"/>
                <a:ext cx="3685689" cy="990656"/>
              </a:xfrm>
              <a:prstGeom prst="rect">
                <a:avLst/>
              </a:prstGeom>
              <a:blipFill rotWithShape="1">
                <a:blip r:embed="rId8"/>
                <a:stretch>
                  <a:fillRect l="-5785" b="-1288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391400" y="4745462"/>
                <a:ext cx="4204100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40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f>
                      <m:fPr>
                        <m:ctrlP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40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𝟏𝟒</m:t>
                    </m:r>
                  </m:oMath>
                </a14:m>
                <a:r>
                  <a:rPr lang="ru-RU" dirty="0" smtClean="0"/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745462"/>
                <a:ext cx="4204100" cy="9814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10744200" y="4931405"/>
            <a:ext cx="617819" cy="60960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103184" y="5425860"/>
            <a:ext cx="375727" cy="301089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381069" y="4835343"/>
            <a:ext cx="10214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= 2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Объект 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06" b="66667" l="0" r="27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458" b="30868"/>
          <a:stretch/>
        </p:blipFill>
        <p:spPr>
          <a:xfrm flipH="1">
            <a:off x="11183302" y="1104904"/>
            <a:ext cx="2438400" cy="311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72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7" grpId="0"/>
      <p:bldP spid="1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0819" y="201068"/>
            <a:ext cx="2527692" cy="941932"/>
          </a:xfrm>
          <a:prstGeom prst="rect">
            <a:avLst/>
          </a:prstGeom>
          <a:noFill/>
        </p:spPr>
        <p:txBody>
          <a:bodyPr wrap="none" lIns="231781" tIns="115891" rIns="231781" bIns="115891" rtlCol="0">
            <a:spAutoFit/>
          </a:bodyPr>
          <a:lstStyle/>
          <a:p>
            <a:r>
              <a:rPr lang="ru-RU" b="1" dirty="0" smtClean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uz-Latn-UZ" b="1" dirty="0">
              <a:solidFill>
                <a:srgbClr val="821023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258" y="1143000"/>
                <a:ext cx="13534731" cy="2878296"/>
              </a:xfrm>
              <a:prstGeom prst="rect">
                <a:avLst/>
              </a:prstGeom>
              <a:noFill/>
            </p:spPr>
            <p:txBody>
              <a:bodyPr wrap="square" lIns="231781" tIns="115891" rIns="231781" bIns="115891" rtlCol="0">
                <a:spAutoFit/>
              </a:bodyPr>
              <a:lstStyle/>
              <a:p>
                <a:pPr algn="just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Одно из двух чисел равно </a:t>
                </a:r>
                <a:r>
                  <a:rPr lang="ru-RU" sz="4800" b="1" i="1" dirty="0">
                    <a:solidFill>
                      <a:srgbClr val="821023"/>
                    </a:solidFill>
                    <a:cs typeface="Arial" pitchFamily="34" charset="0"/>
                  </a:rPr>
                  <a:t>а</a:t>
                </a:r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 а второе на 9 больше первого. Запишите удвоенное произведение этих чисел. Вычислите значение этого произведения </a:t>
                </a:r>
              </a:p>
              <a:p>
                <a:pPr algn="just"/>
                <a:r>
                  <a:rPr lang="ru-RU" sz="3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при </a:t>
                </a:r>
                <a:r>
                  <a:rPr lang="ru-RU" sz="4800" b="1" i="1" dirty="0">
                    <a:solidFill>
                      <a:srgbClr val="821023"/>
                    </a:solidFill>
                    <a:cs typeface="Arial" pitchFamily="34" charset="0"/>
                  </a:rPr>
                  <a:t>а</a:t>
                </a:r>
                <a:r>
                  <a:rPr lang="ru-RU" sz="4800" b="1" i="1" dirty="0" smtClean="0">
                    <a:solidFill>
                      <a:srgbClr val="821023"/>
                    </a:solidFill>
                    <a:cs typeface="Arial" pitchFamily="34" charset="0"/>
                  </a:rPr>
                  <a:t> </a:t>
                </a:r>
                <a:r>
                  <a:rPr lang="ru-RU" sz="3600" b="1" dirty="0">
                    <a:solidFill>
                      <a:srgbClr val="821023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3600" b="1" dirty="0" smtClean="0">
                    <a:solidFill>
                      <a:srgbClr val="82102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82102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821023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821023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uz-Latn-UZ" sz="3600" b="1" dirty="0">
                  <a:solidFill>
                    <a:srgbClr val="82102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8" y="1143000"/>
                <a:ext cx="13534731" cy="2878296"/>
              </a:xfrm>
              <a:prstGeom prst="rect">
                <a:avLst/>
              </a:prstGeom>
              <a:blipFill rotWithShape="1">
                <a:blip r:embed="rId2"/>
                <a:stretch>
                  <a:fillRect l="-360" t="-2331" r="-315" b="-55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1138" y="5122507"/>
            <a:ext cx="3921214" cy="1649818"/>
          </a:xfrm>
          <a:prstGeom prst="rect">
            <a:avLst/>
          </a:prstGeom>
          <a:noFill/>
        </p:spPr>
        <p:txBody>
          <a:bodyPr wrap="none" lIns="231781" tIns="115891" rIns="231781" bIns="115891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число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число-</a:t>
            </a:r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а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+9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060094"/>
            <a:ext cx="2934855" cy="864987"/>
          </a:xfrm>
          <a:prstGeom prst="rect">
            <a:avLst/>
          </a:prstGeom>
          <a:noFill/>
        </p:spPr>
        <p:txBody>
          <a:bodyPr wrap="none" lIns="231781" tIns="115891" rIns="231781" bIns="115891" rtlCol="0">
            <a:spAutoFit/>
          </a:bodyPr>
          <a:lstStyle/>
          <a:p>
            <a:r>
              <a:rPr lang="ru-RU" sz="4100" b="1" dirty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uz-Latn-UZ" sz="4100" b="1" dirty="0">
              <a:solidFill>
                <a:srgbClr val="8210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988380"/>
            <a:ext cx="2770342" cy="936701"/>
          </a:xfrm>
          <a:prstGeom prst="rect">
            <a:avLst/>
          </a:prstGeom>
          <a:noFill/>
        </p:spPr>
        <p:txBody>
          <a:bodyPr wrap="square" lIns="231781" tIns="115891" rIns="231781" bIns="115891" rtlCol="0">
            <a:spAutoFit/>
          </a:bodyPr>
          <a:lstStyle/>
          <a:p>
            <a:pPr lvl="0"/>
            <a:r>
              <a:rPr lang="ru-RU" b="1" i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а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а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+9)</a:t>
            </a:r>
            <a:endParaRPr lang="uz-Latn-UZ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57800" y="5313777"/>
                <a:ext cx="7294253" cy="1267277"/>
              </a:xfrm>
              <a:prstGeom prst="rect">
                <a:avLst/>
              </a:prstGeom>
              <a:noFill/>
            </p:spPr>
            <p:txBody>
              <a:bodyPr wrap="none" lIns="231781" tIns="115891" rIns="231781" bIns="115891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b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𝟗</m:t>
                    </m:r>
                    <m:f>
                      <m:fPr>
                        <m:ctrlPr>
                          <a:rPr lang="ru-RU" b="1" i="1" dirty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b="1" i="1" dirty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ru-RU" b="1" i="1" dirty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𝟑𝟕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𝟑𝟕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den>
                    </m:f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313777"/>
                <a:ext cx="7294253" cy="12672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96439" y="6724749"/>
                <a:ext cx="3351314" cy="1267277"/>
              </a:xfrm>
              <a:prstGeom prst="rect">
                <a:avLst/>
              </a:prstGeom>
              <a:noFill/>
            </p:spPr>
            <p:txBody>
              <a:bodyPr wrap="none" lIns="231781" tIns="115891" rIns="231781" bIns="115891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:r>
                  <a:rPr lang="ru-RU" b="1" dirty="0">
                    <a:solidFill>
                      <a:srgbClr val="1F497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</a:rPr>
                  <a:t> </a:t>
                </a:r>
                <a:endParaRPr lang="uz-Latn-UZ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439" y="6724749"/>
                <a:ext cx="3351314" cy="1267277"/>
              </a:xfrm>
              <a:prstGeom prst="rect">
                <a:avLst/>
              </a:prstGeom>
              <a:blipFill rotWithShape="0">
                <a:blip r:embed="rId4"/>
                <a:stretch>
                  <a:fillRect l="-3636" b="-4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86600" y="3781407"/>
                <a:ext cx="4675716" cy="1293503"/>
              </a:xfrm>
              <a:prstGeom prst="rect">
                <a:avLst/>
              </a:prstGeom>
              <a:noFill/>
            </p:spPr>
            <p:txBody>
              <a:bodyPr wrap="none" lIns="231781" tIns="115891" rIns="231781" bIns="115891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=2</a:t>
                </a:r>
                <a14:m>
                  <m:oMath xmlns:m="http://schemas.openxmlformats.org/officeDocument/2006/math">
                    <m:r>
                      <a:rPr lang="ru-RU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ru-RU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ru-RU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e>
                    </m:d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781407"/>
                <a:ext cx="4675716" cy="1293503"/>
              </a:xfrm>
              <a:prstGeom prst="rect">
                <a:avLst/>
              </a:prstGeom>
              <a:blipFill rotWithShape="1">
                <a:blip r:embed="rId5"/>
                <a:stretch>
                  <a:fillRect l="-2608" b="-283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7563584" y="4187787"/>
            <a:ext cx="617819" cy="60960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182930" y="4617710"/>
            <a:ext cx="457200" cy="457200"/>
          </a:xfrm>
          <a:prstGeom prst="line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815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0" y="154486"/>
            <a:ext cx="3677044" cy="941932"/>
          </a:xfrm>
          <a:prstGeom prst="rect">
            <a:avLst/>
          </a:prstGeom>
          <a:noFill/>
        </p:spPr>
        <p:txBody>
          <a:bodyPr wrap="none" lIns="231781" tIns="115891" rIns="231781" bIns="115891" rtlCol="0">
            <a:spAutoFit/>
          </a:bodyPr>
          <a:lstStyle/>
          <a:p>
            <a:r>
              <a:rPr lang="ru-RU" b="1" dirty="0" smtClean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Задача 601</a:t>
            </a:r>
            <a:endParaRPr lang="uz-Latn-UZ" b="1" dirty="0">
              <a:solidFill>
                <a:srgbClr val="8210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316" y="910092"/>
            <a:ext cx="1432404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Составьте формулу, показывающую, сколько единиц</a:t>
            </a:r>
          </a:p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одержится в натуральном числе, состоящем из </a:t>
            </a:r>
            <a:r>
              <a:rPr lang="ru-RU" sz="4400" b="1" i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сотен,</a:t>
            </a:r>
            <a:endParaRPr lang="uz-Latn-UZ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4400" b="1" i="1" dirty="0" smtClean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десятков и </a:t>
            </a:r>
            <a:r>
              <a:rPr lang="ru-RU" sz="4400" b="1" i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с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единиц. Сколько единиц в числе, написанном</a:t>
            </a:r>
          </a:p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еми же цифрами, но в обратном порядке?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074" y="4216629"/>
            <a:ext cx="32239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а</a:t>
            </a:r>
            <a:r>
              <a:rPr lang="uz-Latn-UZ" sz="48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uz-Latn-UZ" sz="4800" b="1" i="1" dirty="0" smtClean="0">
                <a:solidFill>
                  <a:srgbClr val="002060"/>
                </a:solidFill>
                <a:cs typeface="Arial" pitchFamily="34" charset="0"/>
              </a:rPr>
              <a:t>–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сотен   </a:t>
            </a:r>
            <a:endParaRPr lang="uz-Latn-UZ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074" y="4876800"/>
            <a:ext cx="4126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800" b="1" i="1" dirty="0" smtClean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– десятков</a:t>
            </a:r>
            <a:r>
              <a:rPr lang="uz-Latn-UZ" sz="48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  </a:t>
            </a:r>
            <a:endParaRPr lang="uz-Latn-UZ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142" y="5471994"/>
            <a:ext cx="3260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с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– единиц</a:t>
            </a:r>
            <a:r>
              <a:rPr lang="ru-RU" sz="48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uz-Latn-UZ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999" y="3351642"/>
            <a:ext cx="2934855" cy="864987"/>
          </a:xfrm>
          <a:prstGeom prst="rect">
            <a:avLst/>
          </a:prstGeom>
          <a:noFill/>
        </p:spPr>
        <p:txBody>
          <a:bodyPr wrap="none" lIns="231781" tIns="115891" rIns="231781" bIns="115891" rtlCol="0">
            <a:spAutoFit/>
          </a:bodyPr>
          <a:lstStyle/>
          <a:p>
            <a:r>
              <a:rPr lang="ru-RU" sz="4000" b="1" dirty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uz-Latn-UZ" sz="4000" b="1" dirty="0">
              <a:solidFill>
                <a:srgbClr val="8210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4638" y="4278185"/>
            <a:ext cx="1338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100</a:t>
            </a:r>
            <a:r>
              <a:rPr lang="ru-RU" sz="4400" b="1" i="1" dirty="0">
                <a:solidFill>
                  <a:srgbClr val="C00000"/>
                </a:solidFill>
                <a:cs typeface="Arial" pitchFamily="34" charset="0"/>
              </a:rPr>
              <a:t>а</a:t>
            </a:r>
            <a:endParaRPr lang="uz-Latn-UZ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3216" y="4888647"/>
            <a:ext cx="1181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uz-Latn-UZ" sz="4400" b="1" i="1" dirty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uz-Latn-UZ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82865" y="5502771"/>
            <a:ext cx="702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4400" b="1" i="1" dirty="0">
                <a:solidFill>
                  <a:srgbClr val="C00000"/>
                </a:solidFill>
                <a:cs typeface="Arial" pitchFamily="34" charset="0"/>
              </a:rPr>
              <a:t>с</a:t>
            </a:r>
            <a:endParaRPr lang="uz-Latn-UZ" dirty="0"/>
          </a:p>
        </p:txBody>
      </p:sp>
      <p:sp>
        <p:nvSpPr>
          <p:cNvPr id="13" name="Правая круглая скобка 12"/>
          <p:cNvSpPr/>
          <p:nvPr/>
        </p:nvSpPr>
        <p:spPr>
          <a:xfrm>
            <a:off x="6133466" y="4419600"/>
            <a:ext cx="296099" cy="1757244"/>
          </a:xfrm>
          <a:prstGeom prst="rightBracket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4" name="Прямоугольник 13"/>
          <p:cNvSpPr/>
          <p:nvPr/>
        </p:nvSpPr>
        <p:spPr>
          <a:xfrm>
            <a:off x="6629400" y="4553249"/>
            <a:ext cx="3704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100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а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+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uz-Latn-UZ" sz="4800" b="1" i="1" dirty="0" smtClean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+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с</a:t>
            </a:r>
            <a:endParaRPr lang="uz-Latn-UZ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504291" y="4168529"/>
            <a:ext cx="768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4400" b="1" i="1" dirty="0" smtClean="0">
                <a:solidFill>
                  <a:srgbClr val="C00000"/>
                </a:solidFill>
                <a:cs typeface="Arial" pitchFamily="34" charset="0"/>
              </a:rPr>
              <a:t>а</a:t>
            </a:r>
            <a:endParaRPr lang="uz-Latn-UZ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297504" y="4778991"/>
            <a:ext cx="1181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uz-Latn-UZ" sz="4400" b="1" i="1" dirty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uz-Latn-UZ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050204" y="5378709"/>
            <a:ext cx="1273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cs typeface="Arial" pitchFamily="34" charset="0"/>
              </a:rPr>
              <a:t>100</a:t>
            </a:r>
            <a:r>
              <a:rPr lang="ru-RU" sz="4400" b="1" i="1" dirty="0" smtClean="0">
                <a:solidFill>
                  <a:srgbClr val="C00000"/>
                </a:solidFill>
                <a:cs typeface="Arial" pitchFamily="34" charset="0"/>
              </a:rPr>
              <a:t>с</a:t>
            </a:r>
            <a:endParaRPr lang="uz-Latn-UZ" dirty="0"/>
          </a:p>
        </p:txBody>
      </p:sp>
      <p:sp>
        <p:nvSpPr>
          <p:cNvPr id="19" name="Правая круглая скобка 18"/>
          <p:cNvSpPr/>
          <p:nvPr/>
        </p:nvSpPr>
        <p:spPr>
          <a:xfrm>
            <a:off x="12287754" y="4309944"/>
            <a:ext cx="296099" cy="1757244"/>
          </a:xfrm>
          <a:prstGeom prst="rightBracket">
            <a:avLst/>
          </a:prstGeom>
          <a:ln w="381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0" name="Прямоугольник 19"/>
          <p:cNvSpPr/>
          <p:nvPr/>
        </p:nvSpPr>
        <p:spPr>
          <a:xfrm>
            <a:off x="6629400" y="5441215"/>
            <a:ext cx="4673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100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с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+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800" b="1" i="1" dirty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uz-Latn-UZ" sz="4800" b="1" i="1" dirty="0" smtClean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ru-RU" sz="48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+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 а </a:t>
            </a:r>
            <a:endParaRPr lang="uz-Latn-UZ" sz="48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3920" y="6934200"/>
            <a:ext cx="10769277" cy="941932"/>
          </a:xfrm>
          <a:prstGeom prst="rect">
            <a:avLst/>
          </a:prstGeom>
          <a:noFill/>
        </p:spPr>
        <p:txBody>
          <a:bodyPr wrap="square" lIns="231781" tIns="115891" rIns="231781" bIns="115891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 </a:t>
            </a:r>
            <a:r>
              <a:rPr lang="ru-RU" sz="4400" b="1" i="1" dirty="0" smtClean="0">
                <a:solidFill>
                  <a:srgbClr val="002060"/>
                </a:solidFill>
                <a:cs typeface="Arial" pitchFamily="34" charset="0"/>
              </a:rPr>
              <a:t>100</a:t>
            </a:r>
            <a:r>
              <a:rPr lang="ru-RU" sz="4400" b="1" i="1" dirty="0" smtClean="0">
                <a:solidFill>
                  <a:srgbClr val="C00000"/>
                </a:solidFill>
                <a:cs typeface="Arial" pitchFamily="34" charset="0"/>
              </a:rPr>
              <a:t>а </a:t>
            </a:r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+</a:t>
            </a:r>
            <a:r>
              <a:rPr lang="ru-RU" sz="44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uz-Latn-UZ" sz="4400" b="1" i="1" dirty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ru-RU" sz="44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+</a:t>
            </a:r>
            <a:r>
              <a:rPr lang="ru-RU" sz="4400" b="1" i="1" dirty="0" smtClean="0">
                <a:solidFill>
                  <a:srgbClr val="C00000"/>
                </a:solidFill>
                <a:cs typeface="Arial" pitchFamily="34" charset="0"/>
              </a:rPr>
              <a:t>с       </a:t>
            </a:r>
            <a:r>
              <a:rPr lang="ru-RU" sz="4400" b="1" i="1" dirty="0" smtClean="0">
                <a:solidFill>
                  <a:srgbClr val="002060"/>
                </a:solidFill>
                <a:cs typeface="Arial" pitchFamily="34" charset="0"/>
              </a:rPr>
              <a:t>100</a:t>
            </a:r>
            <a:r>
              <a:rPr lang="ru-RU" sz="4400" b="1" i="1" dirty="0" smtClean="0">
                <a:solidFill>
                  <a:srgbClr val="C00000"/>
                </a:solidFill>
                <a:cs typeface="Arial" pitchFamily="34" charset="0"/>
              </a:rPr>
              <a:t>с </a:t>
            </a:r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+</a:t>
            </a:r>
            <a:r>
              <a:rPr lang="ru-RU" sz="44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uz-Latn-UZ" sz="4400" b="1" i="1" dirty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ru-RU" sz="44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+</a:t>
            </a:r>
            <a:r>
              <a:rPr lang="ru-RU" sz="4400" b="1" i="1" dirty="0">
                <a:solidFill>
                  <a:srgbClr val="C00000"/>
                </a:solidFill>
                <a:cs typeface="Arial" pitchFamily="34" charset="0"/>
              </a:rPr>
              <a:t> а </a:t>
            </a:r>
            <a:endParaRPr lang="uz-Latn-UZ" sz="4400" b="1" i="1" dirty="0"/>
          </a:p>
        </p:txBody>
      </p:sp>
    </p:spTree>
    <p:extLst>
      <p:ext uri="{BB962C8B-B14F-4D97-AF65-F5344CB8AC3E}">
        <p14:creationId xmlns:p14="http://schemas.microsoft.com/office/powerpoint/2010/main" val="1318283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9" grpId="0"/>
      <p:bldP spid="11" grpId="0"/>
      <p:bldP spid="12" grpId="0"/>
      <p:bldP spid="13" grpId="0" animBg="1"/>
      <p:bldP spid="14" grpId="0"/>
      <p:bldP spid="16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0" y="154486"/>
            <a:ext cx="3677044" cy="941932"/>
          </a:xfrm>
          <a:prstGeom prst="rect">
            <a:avLst/>
          </a:prstGeom>
          <a:noFill/>
        </p:spPr>
        <p:txBody>
          <a:bodyPr wrap="none" lIns="231781" tIns="115891" rIns="231781" bIns="115891" rtlCol="0">
            <a:spAutoFit/>
          </a:bodyPr>
          <a:lstStyle/>
          <a:p>
            <a:r>
              <a:rPr lang="ru-RU" b="1" dirty="0" smtClean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Задача 602</a:t>
            </a:r>
            <a:endParaRPr lang="uz-Latn-UZ" b="1" dirty="0">
              <a:solidFill>
                <a:srgbClr val="8210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068" y="891435"/>
            <a:ext cx="136289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Сколько граммов содержат </a:t>
            </a:r>
            <a:r>
              <a:rPr lang="ru-RU" sz="4800" b="1" i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килограммов и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с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граммов?</a:t>
            </a:r>
            <a:endParaRPr lang="uz-Latn-UZ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Ответ запишите формулой, обозначив число граммов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буквой </a:t>
            </a:r>
            <a:r>
              <a:rPr lang="ru-RU" sz="4400" b="1" i="1" dirty="0" smtClean="0">
                <a:solidFill>
                  <a:srgbClr val="C00000"/>
                </a:solidFill>
                <a:cs typeface="Arial" pitchFamily="34" charset="0"/>
              </a:rPr>
              <a:t>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5038" y="3830879"/>
            <a:ext cx="4932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а</a:t>
            </a:r>
            <a:r>
              <a:rPr lang="uz-Latn-UZ" sz="48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uz-Latn-UZ" sz="4800" b="1" i="1" dirty="0" smtClean="0">
                <a:solidFill>
                  <a:srgbClr val="002060"/>
                </a:solidFill>
                <a:cs typeface="Arial" pitchFamily="34" charset="0"/>
              </a:rPr>
              <a:t>–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килограммов</a:t>
            </a:r>
            <a:endParaRPr lang="uz-Latn-UZ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0800" y="4496313"/>
            <a:ext cx="2751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  с </a:t>
            </a:r>
            <a:r>
              <a:rPr lang="ru-RU" sz="4400" b="1" i="1" dirty="0" smtClean="0">
                <a:solidFill>
                  <a:srgbClr val="002060"/>
                </a:solidFill>
                <a:cs typeface="Arial" pitchFamily="34" charset="0"/>
              </a:rPr>
              <a:t>грамм</a:t>
            </a:r>
            <a:r>
              <a:rPr lang="ru-RU" sz="44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uz-Latn-UZ" sz="4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920" y="2920542"/>
            <a:ext cx="2934855" cy="864987"/>
          </a:xfrm>
          <a:prstGeom prst="rect">
            <a:avLst/>
          </a:prstGeom>
          <a:noFill/>
        </p:spPr>
        <p:txBody>
          <a:bodyPr wrap="none" lIns="231781" tIns="115891" rIns="231781" bIns="115891" rtlCol="0">
            <a:spAutoFit/>
          </a:bodyPr>
          <a:lstStyle/>
          <a:p>
            <a:r>
              <a:rPr lang="ru-RU" sz="4000" b="1" dirty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uz-Latn-UZ" sz="4000" b="1" dirty="0">
              <a:solidFill>
                <a:srgbClr val="8210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4431" y="3901705"/>
            <a:ext cx="3927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cs typeface="Arial" pitchFamily="34" charset="0"/>
              </a:rPr>
              <a:t> = 1000</a:t>
            </a:r>
            <a:r>
              <a:rPr lang="ru-RU" sz="4400" b="1" i="1" dirty="0" smtClean="0">
                <a:solidFill>
                  <a:srgbClr val="C00000"/>
                </a:solidFill>
                <a:cs typeface="Arial" pitchFamily="34" charset="0"/>
              </a:rPr>
              <a:t>а </a:t>
            </a:r>
            <a:r>
              <a:rPr lang="ru-RU" sz="4400" b="1" i="1" dirty="0" smtClean="0">
                <a:solidFill>
                  <a:srgbClr val="002060"/>
                </a:solidFill>
                <a:cs typeface="Arial" pitchFamily="34" charset="0"/>
              </a:rPr>
              <a:t>грамм</a:t>
            </a:r>
            <a:endParaRPr lang="uz-Latn-UZ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53400" y="5267088"/>
            <a:ext cx="3704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cs typeface="Arial" pitchFamily="34" charset="0"/>
              </a:rPr>
              <a:t>х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 = 1000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а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+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 с</a:t>
            </a:r>
            <a:endParaRPr lang="uz-Latn-UZ" sz="4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11632" y="2901727"/>
            <a:ext cx="4673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1 кг=1000 грамм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uz-Latn-UZ" sz="48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02765" y="6389048"/>
            <a:ext cx="6110070" cy="941932"/>
          </a:xfrm>
          <a:prstGeom prst="rect">
            <a:avLst/>
          </a:prstGeom>
          <a:noFill/>
        </p:spPr>
        <p:txBody>
          <a:bodyPr wrap="square" lIns="231781" tIns="115891" rIns="231781" bIns="115891" rtlCol="0">
            <a:spAutoFit/>
          </a:bodyPr>
          <a:lstStyle/>
          <a:p>
            <a:r>
              <a:rPr lang="ru-RU" b="1" dirty="0" smtClean="0">
                <a:solidFill>
                  <a:srgbClr val="821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 </a:t>
            </a:r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х = 1000</a:t>
            </a:r>
            <a:r>
              <a:rPr lang="ru-RU" sz="4400" b="1" i="1" dirty="0">
                <a:solidFill>
                  <a:srgbClr val="C00000"/>
                </a:solidFill>
                <a:cs typeface="Arial" pitchFamily="34" charset="0"/>
              </a:rPr>
              <a:t>а </a:t>
            </a:r>
            <a:r>
              <a:rPr lang="ru-RU" sz="4400" b="1" i="1" dirty="0">
                <a:solidFill>
                  <a:srgbClr val="002060"/>
                </a:solidFill>
                <a:cs typeface="Arial" pitchFamily="34" charset="0"/>
              </a:rPr>
              <a:t>+</a:t>
            </a:r>
            <a:r>
              <a:rPr lang="ru-RU" sz="44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821023"/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  <a:cs typeface="Arial" pitchFamily="34" charset="0"/>
              </a:rPr>
              <a:t>       </a:t>
            </a:r>
            <a:endParaRPr lang="uz-Latn-UZ" sz="4400" b="1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95400" y="5224344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 (1000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а 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+</a:t>
            </a:r>
            <a:r>
              <a:rPr lang="ru-RU" sz="4800" b="1" i="1" dirty="0" smtClean="0">
                <a:solidFill>
                  <a:srgbClr val="C00000"/>
                </a:solidFill>
                <a:cs typeface="Arial" pitchFamily="34" charset="0"/>
              </a:rPr>
              <a:t> с</a:t>
            </a:r>
            <a:r>
              <a:rPr lang="ru-RU" sz="4800" b="1" i="1" dirty="0" smtClean="0">
                <a:solidFill>
                  <a:srgbClr val="002060"/>
                </a:solidFill>
                <a:cs typeface="Arial" pitchFamily="34" charset="0"/>
              </a:rPr>
              <a:t>) граммов</a:t>
            </a:r>
            <a:endParaRPr lang="uz-Latn-UZ" sz="4800" dirty="0"/>
          </a:p>
        </p:txBody>
      </p:sp>
    </p:spTree>
    <p:extLst>
      <p:ext uri="{BB962C8B-B14F-4D97-AF65-F5344CB8AC3E}">
        <p14:creationId xmlns:p14="http://schemas.microsoft.com/office/powerpoint/2010/main" val="516035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9" grpId="0"/>
      <p:bldP spid="14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9950" y="83926"/>
            <a:ext cx="3535312" cy="911297"/>
          </a:xfrm>
          <a:prstGeom prst="rect">
            <a:avLst/>
          </a:prstGeom>
          <a:noFill/>
        </p:spPr>
        <p:txBody>
          <a:bodyPr wrap="none" lIns="231926" tIns="115962" rIns="231926" bIns="115962" rtlCol="0">
            <a:spAutoFit/>
          </a:bodyPr>
          <a:lstStyle/>
          <a:p>
            <a:r>
              <a:rPr lang="ru-RU" sz="4400" b="1" dirty="0" smtClean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Задача 603</a:t>
            </a:r>
            <a:endParaRPr lang="uz-Latn-UZ" sz="4400" b="1" dirty="0">
              <a:solidFill>
                <a:srgbClr val="8210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482" y="883768"/>
            <a:ext cx="13971117" cy="2265514"/>
          </a:xfrm>
          <a:prstGeom prst="rect">
            <a:avLst/>
          </a:prstGeom>
          <a:noFill/>
        </p:spPr>
        <p:txBody>
          <a:bodyPr wrap="square" lIns="231926" tIns="115962" rIns="231926" bIns="115962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одного камыша сделали 8 дудочек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длиной 6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см. Из другого камыша такой же длины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сделали 5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дудочек. 3 см камыша остались не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использованными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Какой длины были дудочки, 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сделанные из второго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камыша?</a:t>
            </a:r>
            <a:endParaRPr lang="uz-Latn-U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2" y="3713910"/>
            <a:ext cx="7863889" cy="310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96937" y="2656559"/>
            <a:ext cx="3499661" cy="4650783"/>
          </a:xfrm>
          <a:prstGeom prst="rect">
            <a:avLst/>
          </a:prstGeom>
          <a:noFill/>
        </p:spPr>
        <p:txBody>
          <a:bodyPr wrap="none" lIns="231926" tIns="115962" rIns="231926" bIns="115962" rtlCol="0">
            <a:spAutoFit/>
          </a:bodyPr>
          <a:lstStyle/>
          <a:p>
            <a:r>
              <a:rPr lang="ru-RU" sz="4100" b="1" dirty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Решение:</a:t>
            </a:r>
          </a:p>
          <a:p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∙ </a:t>
            </a:r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= 48 </a:t>
            </a:r>
            <a:r>
              <a:rPr lang="ru-RU" sz="4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</a:t>
            </a:r>
          </a:p>
          <a:p>
            <a:endParaRPr lang="ru-RU" sz="4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5х + 3 = 48 </a:t>
            </a:r>
          </a:p>
          <a:p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5х = 48 – 3</a:t>
            </a:r>
          </a:p>
          <a:p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5х = 45</a:t>
            </a:r>
            <a:endParaRPr lang="ru-RU" sz="4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 = 9 </a:t>
            </a:r>
            <a:r>
              <a:rPr lang="ru-RU" sz="4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7274478"/>
            <a:ext cx="3930227" cy="849742"/>
          </a:xfrm>
          <a:prstGeom prst="rect">
            <a:avLst/>
          </a:prstGeom>
          <a:noFill/>
        </p:spPr>
        <p:txBody>
          <a:bodyPr wrap="none" lIns="231926" tIns="115962" rIns="231926" bIns="115962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Ответ: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9 см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21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16570</TotalTime>
  <Words>712</Words>
  <Application>Microsoft Office PowerPoint</Application>
  <PresentationFormat>Произвольный</PresentationFormat>
  <Paragraphs>112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ДЛЯ САМОСТОЯТЕЛЬНОЙ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1140</cp:revision>
  <dcterms:created xsi:type="dcterms:W3CDTF">2020-04-09T07:32:19Z</dcterms:created>
  <dcterms:modified xsi:type="dcterms:W3CDTF">2021-03-18T12:44:11Z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