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475" r:id="rId2"/>
    <p:sldId id="483" r:id="rId3"/>
    <p:sldId id="448" r:id="rId4"/>
    <p:sldId id="470" r:id="rId5"/>
    <p:sldId id="479" r:id="rId6"/>
    <p:sldId id="482" r:id="rId7"/>
    <p:sldId id="484" r:id="rId8"/>
    <p:sldId id="317" r:id="rId9"/>
  </p:sldIdLst>
  <p:sldSz cx="12801600" cy="7200900"/>
  <p:notesSz cx="5765800" cy="3244850"/>
  <p:custDataLst>
    <p:tags r:id="rId11"/>
  </p:custDataLst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33CC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02" autoAdjust="0"/>
    <p:restoredTop sz="91316" autoAdjust="0"/>
  </p:normalViewPr>
  <p:slideViewPr>
    <p:cSldViewPr>
      <p:cViewPr varScale="1">
        <p:scale>
          <a:sx n="70" d="100"/>
          <a:sy n="70" d="100"/>
        </p:scale>
        <p:origin x="444" y="6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5" y="293961"/>
            <a:ext cx="1088136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60121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5338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4664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60121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5338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4664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60125" y="980126"/>
            <a:ext cx="10881361" cy="42672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8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80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12801600" cy="21205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05360" y="617532"/>
            <a:ext cx="6801093" cy="1002223"/>
          </a:xfrm>
          <a:prstGeom prst="rect">
            <a:avLst/>
          </a:prstGeom>
        </p:spPr>
        <p:txBody>
          <a:bodyPr vert="horz" wrap="square" lIns="0" tIns="32410" rIns="0" bIns="0" rtlCol="0" anchor="ctr">
            <a:spAutoFit/>
          </a:bodyPr>
          <a:lstStyle/>
          <a:p>
            <a:pPr marL="28183">
              <a:spcBef>
                <a:spcPts val="253"/>
              </a:spcBef>
            </a:pPr>
            <a:r>
              <a:rPr lang="ru-RU" sz="6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44131" y="3164388"/>
            <a:ext cx="7219652" cy="2524294"/>
          </a:xfrm>
          <a:prstGeom prst="rect">
            <a:avLst/>
          </a:prstGeom>
        </p:spPr>
        <p:txBody>
          <a:bodyPr vert="horz" wrap="square" lIns="0" tIns="31001" rIns="0" bIns="0" rtlCol="0">
            <a:spAutoFit/>
          </a:bodyPr>
          <a:lstStyle/>
          <a:p>
            <a:pPr marL="40864">
              <a:spcBef>
                <a:spcPts val="245"/>
              </a:spcBef>
            </a:pPr>
            <a:r>
              <a:rPr lang="ru-RU" sz="54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28183"/>
            <a:r>
              <a:rPr lang="ru-RU" sz="5400" b="1" kern="800" spc="-56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</a:t>
            </a:r>
            <a:r>
              <a:rPr lang="ru-RU" sz="5400" b="1" kern="800" spc="-56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ЗАДАЧ И ТЕСТОВ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68152" y="2976992"/>
            <a:ext cx="625531" cy="271169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01283" y="538789"/>
            <a:ext cx="603788" cy="811171"/>
          </a:xfrm>
          <a:prstGeom prst="rect">
            <a:avLst/>
          </a:prstGeom>
        </p:spPr>
        <p:txBody>
          <a:bodyPr vert="horz" wrap="square" lIns="0" tIns="35230" rIns="0" bIns="0" rtlCol="0">
            <a:spAutoFit/>
          </a:bodyPr>
          <a:lstStyle/>
          <a:p>
            <a:pPr algn="ctr">
              <a:spcBef>
                <a:spcPts val="278"/>
              </a:spcBef>
            </a:pPr>
            <a:r>
              <a:rPr lang="ru-RU" sz="5040" b="1" dirty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504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437699" y="1341878"/>
            <a:ext cx="1340129" cy="414834"/>
          </a:xfrm>
          <a:prstGeom prst="rect">
            <a:avLst/>
          </a:prstGeom>
        </p:spPr>
        <p:txBody>
          <a:bodyPr vert="horz" wrap="square" lIns="0" tIns="26774" rIns="0" bIns="0" rtlCol="0">
            <a:spAutoFit/>
          </a:bodyPr>
          <a:lstStyle/>
          <a:p>
            <a:pPr algn="ctr">
              <a:spcBef>
                <a:spcPts val="211"/>
              </a:spcBef>
            </a:pPr>
            <a:r>
              <a:rPr lang="ru-RU" sz="2520" b="1" spc="-12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52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855" y="472889"/>
            <a:ext cx="1271715" cy="1289378"/>
          </a:xfrm>
          <a:prstGeom prst="rect">
            <a:avLst/>
          </a:prstGeom>
        </p:spPr>
      </p:pic>
      <p:sp>
        <p:nvSpPr>
          <p:cNvPr id="12" name="object 11"/>
          <p:cNvSpPr/>
          <p:nvPr/>
        </p:nvSpPr>
        <p:spPr>
          <a:xfrm>
            <a:off x="9114231" y="2923616"/>
            <a:ext cx="3000977" cy="2777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092"/>
          </a:p>
        </p:txBody>
      </p:sp>
    </p:spTree>
    <p:extLst>
      <p:ext uri="{BB962C8B-B14F-4D97-AF65-F5344CB8AC3E}">
        <p14:creationId xmlns:p14="http://schemas.microsoft.com/office/powerpoint/2010/main" val="44420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8152" y="1455834"/>
            <a:ext cx="11809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1019.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двух последовательных нечетных чисел равна 452.   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Найдите эти числа.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40941" y="2571990"/>
            <a:ext cx="86841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Первое нечётное число 2х + 1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Второе нечётное число 2х + 3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7227244" y="2509912"/>
            <a:ext cx="432048" cy="1046047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868132" y="2724866"/>
            <a:ext cx="911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93912" y="3627026"/>
            <a:ext cx="49397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(2х + 1) + (2х + 3) = 452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26231" y="4285969"/>
            <a:ext cx="4763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2х + 1 + 2х + 3 = 452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45158" y="4905452"/>
            <a:ext cx="3211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+ 4 = 452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45158" y="5522999"/>
            <a:ext cx="3211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452 – 4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126263" y="3623845"/>
            <a:ext cx="25977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448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45751" y="4285969"/>
            <a:ext cx="25977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448 : 4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145751" y="4990379"/>
            <a:ext cx="198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112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3260" y="3582722"/>
            <a:ext cx="22231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73260" y="6186724"/>
            <a:ext cx="33504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·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112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225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392855" y="6186724"/>
            <a:ext cx="33504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·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112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= 227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954164" y="6186723"/>
            <a:ext cx="34680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225 и 227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70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4" grpId="0"/>
      <p:bldP spid="3" grpId="0" animBg="1"/>
      <p:bldP spid="7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9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7788" y="1586377"/>
            <a:ext cx="11073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уравнение: 3(х + 1) = 5(х + 1) + 4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990" y="3600964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8320357" y="5552530"/>
            <a:ext cx="2631653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41011" y="2707358"/>
            <a:ext cx="1056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2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3380" y="2691394"/>
            <a:ext cx="14414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98397" y="2707359"/>
            <a:ext cx="1184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1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993088" y="2691394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1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38431" y="4424638"/>
            <a:ext cx="45589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3х – 5х = 5 + 4 – 3 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438431" y="5198587"/>
            <a:ext cx="2053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– 2х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  <a:endParaRPr lang="ru-RU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438431" y="3650689"/>
            <a:ext cx="48819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3х + 3 = 5х + 5 + 4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438431" y="5904556"/>
            <a:ext cx="2053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= –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7164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3" grpId="0"/>
      <p:bldP spid="20" grpId="0"/>
      <p:bldP spid="2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160" y="1519562"/>
            <a:ext cx="10646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уравнение: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– 2х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+ 3 = 3х + 8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0683" y="3554966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7887" y="2640536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30916" y="2640536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- 1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51277" y="2640536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491537" y="2643725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353833" y="5812739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34596" y="4450456"/>
            <a:ext cx="39372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-2х – 3х = 8 – 3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764206" y="5184626"/>
            <a:ext cx="21964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5х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07237" y="5844600"/>
            <a:ext cx="53655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: (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5 )х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: (– 5)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80474" y="5158342"/>
            <a:ext cx="1768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– 1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2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40" grpId="0"/>
      <p:bldP spid="31" grpId="0"/>
      <p:bldP spid="32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1268" y="1362413"/>
            <a:ext cx="11391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двух чисел равна 140. Найдите эти числа, если 8 % первого числа равны 6 % второго.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0431" y="2776744"/>
            <a:ext cx="21092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60240" y="2326923"/>
            <a:ext cx="1685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60; 80</a:t>
            </a:r>
            <a:endParaRPr lang="ru-RU" sz="28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41189" y="2326923"/>
            <a:ext cx="1685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75; 65</a:t>
            </a:r>
            <a:endParaRPr lang="ru-RU" sz="28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7522" y="2305565"/>
            <a:ext cx="1685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50; 90</a:t>
            </a:r>
            <a:endParaRPr lang="ru-RU" sz="28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366000" y="2327731"/>
            <a:ext cx="1685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28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70; 70</a:t>
            </a:r>
            <a:endParaRPr lang="ru-RU" sz="28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8897811" y="6192738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4652" y="3368744"/>
            <a:ext cx="123829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Пусть х – первое число, тогда второе число 140 – х.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8 % первого числа равно 0,08х.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6 % второго числа равно 0,06 · (140 – х).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Приравниваем 8 % первого числа  6%  второго и решаем уравнение.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99641" y="5259827"/>
            <a:ext cx="39132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0,08х = 0,06 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·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(140 – х)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6866" y="5770734"/>
            <a:ext cx="3414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0,08х = 8,4 – 0,06х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2442" y="6293954"/>
            <a:ext cx="3294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0,08х +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0,06х = 8,4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948786" y="5259827"/>
            <a:ext cx="1994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0,14х =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8,4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948786" y="5770734"/>
            <a:ext cx="2313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8,4 : 0,14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90628" y="6267648"/>
            <a:ext cx="1194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=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897811" y="5259827"/>
            <a:ext cx="2395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140 – 60 =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43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  <p:bldP spid="14" grpId="0"/>
      <p:bldP spid="15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867" y="1521700"/>
            <a:ext cx="119545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двух чисел равна 140, их разность равна 60.            </a:t>
            </a: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Найдите эти числа.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80992" y="3340554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39458" y="2755779"/>
            <a:ext cx="1891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70; 70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12487" y="2755779"/>
            <a:ext cx="20968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110; 30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32848" y="2755779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100; 40</a:t>
            </a:r>
            <a:endParaRPr lang="ru-RU" sz="32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692992" y="2736354"/>
            <a:ext cx="1891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80; 60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1118849" y="6133478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5597" y="4352577"/>
            <a:ext cx="26468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+ у = 140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53749" y="5081092"/>
            <a:ext cx="2377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– у = 60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29624" y="4179416"/>
            <a:ext cx="323357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AutoNum type="alphaUcParenR"/>
            </a:pP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70 + 70 = 140</a:t>
            </a:r>
          </a:p>
          <a:p>
            <a:r>
              <a:rPr lang="ru-RU" sz="32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70 – 70  = 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29624" y="5403552"/>
            <a:ext cx="346582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110 + 30 = 140</a:t>
            </a:r>
          </a:p>
          <a:p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   110 – 30 = 80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912655" y="4179416"/>
            <a:ext cx="348845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100 + 40 = 140</a:t>
            </a:r>
          </a:p>
          <a:p>
            <a:r>
              <a:rPr lang="ru-RU" sz="32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 100 – 40 = 60</a:t>
            </a:r>
            <a:endParaRPr lang="ru-RU" sz="32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917584" y="5403552"/>
            <a:ext cx="326082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80 + 60 = 140</a:t>
            </a:r>
          </a:p>
          <a:p>
            <a:r>
              <a:rPr lang="ru-RU" sz="32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    80 – 60 = 20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96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  <p:bldP spid="13" grpId="0"/>
      <p:bldP spid="15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445" y="1397436"/>
            <a:ext cx="115921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трёх последовательных целых чисел  </a:t>
            </a: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равна – 3. Найдите эти числа.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39425" y="3136184"/>
            <a:ext cx="23516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93936" y="2540092"/>
            <a:ext cx="22108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3, 0, 3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2797" y="2540092"/>
            <a:ext cx="21419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-2, -1, 0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04856" y="2540092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-1, 1, 2 </a:t>
            </a:r>
            <a:endParaRPr lang="ru-RU" sz="32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818061" y="2548001"/>
            <a:ext cx="2233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10, -1, 2</a:t>
            </a:r>
            <a:endParaRPr lang="ru-RU" sz="32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1068512" y="5829720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8015" y="3784139"/>
            <a:ext cx="347024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число –   х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число –   х + 1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число –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х + 2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41971" y="3757274"/>
            <a:ext cx="4968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+ (х + 1) + (х + 2)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41971" y="4424769"/>
            <a:ext cx="4349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+ х + 1 + х + 2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0178" y="5034546"/>
            <a:ext cx="26176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3х + 3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70177" y="5651534"/>
            <a:ext cx="26176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3х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836385" y="3759089"/>
            <a:ext cx="18627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3х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843261" y="4297522"/>
            <a:ext cx="2330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 : 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843261" y="4860146"/>
            <a:ext cx="2330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= 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10793" y="5481506"/>
            <a:ext cx="3294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2 + 1 =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539264" y="6080808"/>
            <a:ext cx="3294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2 + 2 = 0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  <p:bldP spid="6" grpId="0"/>
      <p:bldP spid="12" grpId="0"/>
      <p:bldP spid="13" grpId="0"/>
      <p:bldP spid="14" grpId="0"/>
      <p:bldP spid="15" grpId="0"/>
      <p:bldP spid="20" grpId="0"/>
      <p:bldP spid="21" grpId="0"/>
      <p:bldP spid="8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411204"/>
            <a:ext cx="12498064" cy="596958"/>
          </a:xfrm>
        </p:spPr>
        <p:txBody>
          <a:bodyPr/>
          <a:lstStyle/>
          <a:p>
            <a:pPr algn="ctr"/>
            <a:r>
              <a:rPr lang="ru-RU" sz="3879" b="1" dirty="0" smtClean="0"/>
              <a:t>САМОСТОЯТЕЛЬНАЯ РАБОТА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384576" y="2803136"/>
            <a:ext cx="7425425" cy="2031325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  </a:t>
            </a:r>
            <a:r>
              <a:rPr lang="ru-RU" sz="4400" b="1" dirty="0" smtClean="0">
                <a:solidFill>
                  <a:schemeClr val="tx1"/>
                </a:solidFill>
              </a:rPr>
              <a:t>Решить задачи</a:t>
            </a:r>
          </a:p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 № 1032 (2,4), № 1027</a:t>
            </a:r>
          </a:p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на страницах 191, 194. 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785" y="2051987"/>
            <a:ext cx="3519791" cy="353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569bc3e4b3408042151b819e3e2b75d4716e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12214</TotalTime>
  <Words>635</Words>
  <Application>Microsoft Office PowerPoint</Application>
  <PresentationFormat>Произвольный</PresentationFormat>
  <Paragraphs>109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МАТЕМАТИКА</vt:lpstr>
      <vt:lpstr>РЕШЕНИЕ ЗАДАЧ</vt:lpstr>
      <vt:lpstr>ТЕСТ № 9</vt:lpstr>
      <vt:lpstr>ТЕСТ № 9</vt:lpstr>
      <vt:lpstr>ТЕСТ № 9</vt:lpstr>
      <vt:lpstr>ТЕСТ № 9</vt:lpstr>
      <vt:lpstr>ТЕСТ № 9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Дурдона Шарипова</dc:creator>
  <cp:lastModifiedBy>Пользователь</cp:lastModifiedBy>
  <cp:revision>703</cp:revision>
  <dcterms:created xsi:type="dcterms:W3CDTF">2020-04-09T07:32:19Z</dcterms:created>
  <dcterms:modified xsi:type="dcterms:W3CDTF">2021-01-30T08:07:41Z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