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64" r:id="rId3"/>
    <p:sldId id="357" r:id="rId4"/>
    <p:sldId id="362" r:id="rId5"/>
    <p:sldId id="365" r:id="rId6"/>
    <p:sldId id="358" r:id="rId7"/>
    <p:sldId id="359" r:id="rId8"/>
    <p:sldId id="363" r:id="rId9"/>
    <p:sldId id="311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35992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4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80401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9375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36001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5688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6366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18337" y="3599233"/>
            <a:ext cx="7516379" cy="212269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 </a:t>
            </a:r>
          </a:p>
          <a:p>
            <a:pPr marL="26841"/>
            <a:r>
              <a:rPr lang="ru-RU" sz="2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(ПРОСТЕЙШИЕ ЛИНЕЙНЫЕ УРАВНЕНИЯ С ОДНИМ НЕИЗВЕСТНЫМ  И ДРОБНЫМ КОЭФФИЦИЕНТОМ)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97526" y="3239760"/>
            <a:ext cx="646735" cy="24821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52" y="3557438"/>
            <a:ext cx="2319397" cy="22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РАСКРОЙТЕ СКОБКИ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54492" y="885691"/>
            <a:ext cx="9301903" cy="5473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∙ (х + 1) = 2х + 2;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 – с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∙ 6 = 6 - 6 с + 6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∙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2) = 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- 6;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(а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2) ∙ 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7) = - 7а – 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+ 14;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∙ (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+ 7) = 8 - 28;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(3 – х + 5 ) ∙ 5 = 15 - 5х + 25.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6466" y="1173997"/>
            <a:ext cx="1728192" cy="584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094" y="2050306"/>
            <a:ext cx="299262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7608" y="298144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75800" y="3884947"/>
            <a:ext cx="3588091" cy="591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09094" y="4804003"/>
            <a:ext cx="1730680" cy="6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24488" y="5663129"/>
            <a:ext cx="321416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7" descr="637664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2362" y="1027794"/>
            <a:ext cx="2833863" cy="24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5" grpId="0"/>
      <p:bldP spid="16" grpId="0" animBg="1"/>
      <p:bldP spid="17" grpId="0" animBg="1"/>
      <p:bldP spid="18" grpId="0" animBg="1"/>
      <p:bldP spid="20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6844" y="919031"/>
            <a:ext cx="679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1033.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610" y="1685868"/>
            <a:ext cx="597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0,9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(–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0,5)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0568" y="3248285"/>
            <a:ext cx="649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0, 24 ·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0,5у) · (-10)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1981" y="2462808"/>
            <a:ext cx="5959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0,9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(–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·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0,5)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х 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6,3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981" y="3155324"/>
            <a:ext cx="325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1,8х 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1982" y="3945913"/>
            <a:ext cx="325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6,3 : 1,8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982" y="4707404"/>
            <a:ext cx="23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0568" y="4001239"/>
            <a:ext cx="649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0, 24 ·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0,5) · (-10)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у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60569" y="4738181"/>
            <a:ext cx="649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 у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57552" y="5403066"/>
            <a:ext cx="344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 : (– 1,2)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7552" y="6067952"/>
            <a:ext cx="344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= 1</a:t>
            </a:r>
          </a:p>
        </p:txBody>
      </p:sp>
    </p:spTree>
    <p:extLst>
      <p:ext uri="{BB962C8B-B14F-4D97-AF65-F5344CB8AC3E}">
        <p14:creationId xmlns:p14="http://schemas.microsoft.com/office/powerpoint/2010/main" val="11284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5085" y="1277502"/>
            <a:ext cx="471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2,4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2,3 = х : 6,9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7414" y="1276693"/>
            <a:ext cx="528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: (– 3,5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4 : 1,4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2021" y="2336991"/>
            <a:ext cx="437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2,3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2,4 · 6,9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021" y="3249441"/>
            <a:ext cx="321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2,3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– 16,56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2021" y="4144922"/>
            <a:ext cx="37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– 16,56 : 2,3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2020" y="5057372"/>
            <a:ext cx="37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– 7,2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8468" y="2334005"/>
            <a:ext cx="384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1,4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(– 3,5)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468" y="3247094"/>
            <a:ext cx="328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1,4 · у = – 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8468" y="4095905"/>
            <a:ext cx="262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= – 14 : 1,4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8467" y="5057372"/>
            <a:ext cx="262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= – 10</a:t>
            </a:r>
          </a:p>
        </p:txBody>
      </p:sp>
    </p:spTree>
    <p:extLst>
      <p:ext uri="{BB962C8B-B14F-4D97-AF65-F5344CB8AC3E}">
        <p14:creationId xmlns:p14="http://schemas.microsoft.com/office/powerpoint/2010/main" val="21409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132" y="900335"/>
            <a:ext cx="530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1034.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9967" y="1725789"/>
                <a:ext cx="2622324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 −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 +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67" y="1725789"/>
                <a:ext cx="2622324" cy="803810"/>
              </a:xfrm>
              <a:prstGeom prst="rect">
                <a:avLst/>
              </a:prstGeom>
              <a:blipFill>
                <a:blip r:embed="rId3"/>
                <a:stretch>
                  <a:fillRect l="-5814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1694" y="1725789"/>
                <a:ext cx="3332960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 −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94" y="1725789"/>
                <a:ext cx="3332960" cy="1296124"/>
              </a:xfrm>
              <a:prstGeom prst="rect">
                <a:avLst/>
              </a:prstGeom>
              <a:blipFill>
                <a:blip r:embed="rId4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34038" y="2610847"/>
            <a:ext cx="414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(5х – 7) : (х + 4) = 3 :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4039" y="3234295"/>
            <a:ext cx="414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+ 4)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= (5х – 7 )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4039" y="3838763"/>
            <a:ext cx="414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+ 12 = 5х – 7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4038" y="4361983"/>
            <a:ext cx="371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– 5х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7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12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0620" y="4885203"/>
            <a:ext cx="215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2х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- 19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1056" y="2615154"/>
            <a:ext cx="500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(– 3х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+ 4) :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(4х – 1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7 :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(– 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056" y="3234295"/>
            <a:ext cx="485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(– 3х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+ 4)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(– 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(4х – 1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2718" y="3838763"/>
            <a:ext cx="341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15х – 20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28х –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1056" y="4460459"/>
            <a:ext cx="407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15х – 28х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+ 20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3520" y="4983679"/>
            <a:ext cx="2259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- 13х =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0086" y="5930288"/>
            <a:ext cx="11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5382" y="5408423"/>
            <a:ext cx="446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: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: (–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0946" y="5930288"/>
            <a:ext cx="215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 = 9,5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7781" y="5456984"/>
            <a:ext cx="414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- 13х : (-13) = 13 : (-13)</a:t>
            </a:r>
          </a:p>
        </p:txBody>
      </p:sp>
    </p:spTree>
    <p:extLst>
      <p:ext uri="{BB962C8B-B14F-4D97-AF65-F5344CB8AC3E}">
        <p14:creationId xmlns:p14="http://schemas.microsoft.com/office/powerpoint/2010/main" val="333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7" y="832608"/>
            <a:ext cx="11232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1035.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Муяссар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задумала число, умножила его на 5 и разделила на 4. Из результата вычла 10. 30 % разности разделила на 3, получилось 8. Найдите это число.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7" y="2883494"/>
            <a:ext cx="557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(((х · 5) : 4 – 10) · 0,3) : 3 =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528" y="2303149"/>
            <a:ext cx="241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528" y="3609933"/>
            <a:ext cx="557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(((х · 5) : 4 – 10) · 0,3) = 8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355" y="4404304"/>
            <a:ext cx="557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(((х · 5) : 4 – 10) · 0,3) = 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355" y="5257209"/>
            <a:ext cx="521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((х · 5) : 4 – 10) = 24 : 0,3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355" y="6043185"/>
            <a:ext cx="521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((х · 5) : 4 – 10) = 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1190" y="2883494"/>
            <a:ext cx="454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· 5) : 4 = 80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5794" y="3608846"/>
            <a:ext cx="312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· 5) : 4 = 90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5794" y="4401663"/>
            <a:ext cx="312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· 5) = 90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5794" y="5190427"/>
            <a:ext cx="312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· 5) = 360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2436" y="5841984"/>
            <a:ext cx="312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360 :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83600" y="5841983"/>
            <a:ext cx="17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72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7372" y="2329624"/>
            <a:ext cx="772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(((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5) : 4 – 10) · 0,3) : 3 = 8</a:t>
            </a:r>
          </a:p>
        </p:txBody>
      </p:sp>
    </p:spTree>
    <p:extLst>
      <p:ext uri="{BB962C8B-B14F-4D97-AF65-F5344CB8AC3E}">
        <p14:creationId xmlns:p14="http://schemas.microsoft.com/office/powerpoint/2010/main" val="7466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197" y="790477"/>
            <a:ext cx="11128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1036.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в трёх шкафах 328 книг. В первом шкафу на 17 книг меньше, чем во втором, но на 10 больше, чем в третьем. Сколько книг в каждом шкафу?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389" y="2231712"/>
            <a:ext cx="8607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шкаф – (х – 17) к.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2 шкаф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к.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3 шкаф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 = (х – 27) к.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8995062" y="2356062"/>
            <a:ext cx="353292" cy="127377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66565" y="2700560"/>
            <a:ext cx="172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328 к.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197" y="3741057"/>
            <a:ext cx="11638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сумму всех книг  в трёх шкафах, которая равна 328.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389" y="4456768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17) + х + (х – 27) = 328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4389" y="4979988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+ х + х – 27 = 328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4389" y="5503208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 = 328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26290" y="4456768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328 + 44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26290" y="4979988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372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26290" y="5503208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372 : 3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498489" y="4432396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124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425317" y="4981868"/>
            <a:ext cx="2595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124 – 17 = 107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425317" y="5503208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124 – 27 = 97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39417" y="6224892"/>
            <a:ext cx="4969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97, 107 и 124 книги.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36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20" grpId="0"/>
      <p:bldP spid="21" grpId="0" animBg="1"/>
      <p:bldP spid="23" grpId="0"/>
      <p:bldP spid="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ЭТО ИНТЕРЕСНО!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65" t="25759" r="65762" b="39221"/>
          <a:stretch/>
        </p:blipFill>
        <p:spPr>
          <a:xfrm>
            <a:off x="263237" y="845127"/>
            <a:ext cx="3052450" cy="475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4155" y="845127"/>
            <a:ext cx="7813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Аль – Хорезми.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вычесть из числа его треть и его четверть, останется 8. Найдите это число.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514230" y="2286897"/>
                <a:ext cx="270619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30" y="2286897"/>
                <a:ext cx="2706190" cy="714683"/>
              </a:xfrm>
              <a:prstGeom prst="rect">
                <a:avLst/>
              </a:prstGeom>
              <a:blipFill>
                <a:blip r:embed="rId4"/>
                <a:stretch>
                  <a:fillRect l="-4505" r="-4054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474155" y="3180656"/>
                <a:ext cx="274626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55" y="3180656"/>
                <a:ext cx="2746265" cy="714683"/>
              </a:xfrm>
              <a:prstGeom prst="rect">
                <a:avLst/>
              </a:prstGeom>
              <a:blipFill>
                <a:blip r:embed="rId5"/>
                <a:stretch>
                  <a:fillRect l="-4667" r="-3778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474155" y="4025783"/>
                <a:ext cx="274626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55" y="4025783"/>
                <a:ext cx="2746265" cy="714683"/>
              </a:xfrm>
              <a:prstGeom prst="rect">
                <a:avLst/>
              </a:prstGeom>
              <a:blipFill>
                <a:blip r:embed="rId6"/>
                <a:stretch>
                  <a:fillRect l="-4667" r="-244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74155" y="4797241"/>
                <a:ext cx="3174267" cy="739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55" y="4797241"/>
                <a:ext cx="3174267" cy="739754"/>
              </a:xfrm>
              <a:prstGeom prst="rect">
                <a:avLst/>
              </a:prstGeom>
              <a:blipFill>
                <a:blip r:embed="rId7"/>
                <a:stretch>
                  <a:fillRect l="-4031" r="-2879" b="-4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506215" y="5726266"/>
                <a:ext cx="2674130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15" y="5726266"/>
                <a:ext cx="2674130" cy="712631"/>
              </a:xfrm>
              <a:prstGeom prst="rect">
                <a:avLst/>
              </a:prstGeom>
              <a:blipFill>
                <a:blip r:embed="rId8"/>
                <a:stretch>
                  <a:fillRect l="-4556" r="-3872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553003" y="2243192"/>
                <a:ext cx="1507144" cy="718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03" y="2243192"/>
                <a:ext cx="1507144" cy="718979"/>
              </a:xfrm>
              <a:prstGeom prst="rect">
                <a:avLst/>
              </a:prstGeom>
              <a:blipFill>
                <a:blip r:embed="rId9"/>
                <a:stretch>
                  <a:fillRect r="-7287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6572078" y="3097207"/>
                <a:ext cx="1726755" cy="718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78" y="3097207"/>
                <a:ext cx="1726755" cy="718979"/>
              </a:xfrm>
              <a:prstGeom prst="rect">
                <a:avLst/>
              </a:prstGeom>
              <a:blipFill>
                <a:blip r:embed="rId10"/>
                <a:stretch>
                  <a:fillRect l="-7067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570460" y="3983737"/>
                <a:ext cx="1683474" cy="718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60" y="3983737"/>
                <a:ext cx="1683474" cy="718979"/>
              </a:xfrm>
              <a:prstGeom prst="rect">
                <a:avLst/>
              </a:prstGeom>
              <a:blipFill>
                <a:blip r:embed="rId11"/>
                <a:stretch>
                  <a:fillRect l="-7609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381907" y="2223911"/>
                <a:ext cx="349166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𝟗𝟔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19,2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07" y="2223911"/>
                <a:ext cx="3491661" cy="714683"/>
              </a:xfrm>
              <a:prstGeom prst="rect">
                <a:avLst/>
              </a:prstGeom>
              <a:blipFill>
                <a:blip r:embed="rId12"/>
                <a:stretch>
                  <a:fillRect l="-366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650491" y="3114776"/>
                <a:ext cx="242726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19,2 = 6,4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91" y="3114776"/>
                <a:ext cx="2427268" cy="714683"/>
              </a:xfrm>
              <a:prstGeom prst="rect">
                <a:avLst/>
              </a:prstGeom>
              <a:blipFill>
                <a:blip r:embed="rId13"/>
                <a:stretch>
                  <a:fillRect r="-452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8650491" y="4085601"/>
                <a:ext cx="2427268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19,2 = 4,8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491" y="4085601"/>
                <a:ext cx="2427268" cy="712631"/>
              </a:xfrm>
              <a:prstGeom prst="rect">
                <a:avLst/>
              </a:prstGeom>
              <a:blipFill>
                <a:blip r:embed="rId14"/>
                <a:stretch>
                  <a:fillRect r="-452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7242557" y="5462672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6,4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4,8 = 8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4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6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813804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1043, № 1044,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195.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329226ff6fed65a8d5285d4ee8aa7026e838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13839</TotalTime>
  <Words>894</Words>
  <Application>Microsoft Office PowerPoint</Application>
  <PresentationFormat>Широкоэкранный</PresentationFormat>
  <Paragraphs>115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1115</cp:revision>
  <dcterms:created xsi:type="dcterms:W3CDTF">2020-08-26T00:15:27Z</dcterms:created>
  <dcterms:modified xsi:type="dcterms:W3CDTF">2021-01-30T07:59:08Z</dcterms:modified>
</cp:coreProperties>
</file>