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345" r:id="rId3"/>
    <p:sldId id="328" r:id="rId4"/>
    <p:sldId id="354" r:id="rId5"/>
    <p:sldId id="356" r:id="rId6"/>
    <p:sldId id="357" r:id="rId7"/>
    <p:sldId id="358" r:id="rId8"/>
    <p:sldId id="359" r:id="rId9"/>
    <p:sldId id="360" r:id="rId10"/>
    <p:sldId id="361" r:id="rId11"/>
    <p:sldId id="311" r:id="rId12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1F169A"/>
    <a:srgbClr val="FF99FF"/>
    <a:srgbClr val="FF0066"/>
    <a:srgbClr val="5A2781"/>
    <a:srgbClr val="9C1414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73151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60965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9618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866695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609644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360014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5688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077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20739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73756" y="3406365"/>
            <a:ext cx="6813406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36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36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ПРОСТЕЙШИЕ ЛИНЕЙНЫЕ УРАВНЕНИЯ С ОДНИМ НЕИЗВЕСТНЫМ  И ДРОБНЫМ КОЭФФИЦИЕНТОМ.</a:t>
            </a:r>
            <a:endParaRPr lang="ru-RU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0498" y="3239760"/>
            <a:ext cx="723764" cy="296640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245" y="3519118"/>
            <a:ext cx="2449382" cy="25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590" y="859711"/>
            <a:ext cx="10910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1039.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Периметр треугольника 62 см. Одна из его сторон длиннее второй на 5 см и на 4 см короче третьей. Найдите длины сторон этого треугольника.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863" y="2383829"/>
            <a:ext cx="9237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Дано: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сторона – (х + 5) см</a:t>
            </a: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2 сторона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см</a:t>
            </a: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3 сторона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+ 5 + 4 = (х + 9) см .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8973417" y="2439436"/>
            <a:ext cx="353292" cy="1273771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66565" y="2800846"/>
            <a:ext cx="127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62 см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590" y="3798964"/>
            <a:ext cx="1071575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Составим сумму длин всех сторон треугольника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которая равна периметру 62 см.</a:t>
            </a: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0590" y="4722660"/>
            <a:ext cx="411202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(х + 5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+ х + (х + 9) = 62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+ 5 + х + х + 9 = 62 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+ 14 = 62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3х = 62 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33459" y="4756193"/>
            <a:ext cx="210025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 = 48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48 : 3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16 (см)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14560" y="4736924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+ 5 = 21 см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14560" y="5300404"/>
            <a:ext cx="25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+ 9 = 25 см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59799" y="6181448"/>
            <a:ext cx="4844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см, 21 см, 25 см.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505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5" grpId="0"/>
      <p:bldP spid="3" grpId="0" animBg="1"/>
      <p:bldP spid="4" grpId="0"/>
      <p:bldP spid="6" grpId="0"/>
      <p:bldP spid="7" grpId="0"/>
      <p:bldP spid="8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4872" y="2813804"/>
            <a:ext cx="5749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1041, № 1042,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195.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 С ПОМОЩЬЮ УРАВНЕНИЙ</a:t>
            </a:r>
            <a:endParaRPr lang="ru-RU" altLang="ru-RU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5457" y="873534"/>
            <a:ext cx="1006194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Многие задачи можно решить с помощью уравнений. Для этого нужно: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920" y="2260920"/>
            <a:ext cx="10731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Обозначить искомое неизвестное какой –либо буквой;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Составить уравнение, которое отображает содержание задачи по условию;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Решить составленное уравнение;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Написать ответ на поставленный вопрос;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Проверить соответствие ответа условию задачи.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6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СЛЕДОВАТЕЛЬНО: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8601" y="3576361"/>
            <a:ext cx="1150776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Математическая модель задачи переводит в сложных случаях задачу на математический язык, оформляет её в формулы, уравнения и неравенства.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601" y="924888"/>
            <a:ext cx="11654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Когда выполняют решение задачи по такой схеме, то говорят, что задача записана «математическим языком» или построена математическая модель задачи.</a:t>
            </a:r>
            <a:endParaRPr lang="ru-RU" sz="32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ПРИМЕРЫ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590" y="859711"/>
            <a:ext cx="10910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Я задумал число. Если, умножив его на 2, разделить полученное произведение на 8, прибавить к частному 20, отнять от суммы 15, то получим 10. Какое число я задумал?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19409" y="2009895"/>
            <a:ext cx="4153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1 способ:</a:t>
            </a:r>
            <a:endParaRPr lang="ru-RU" sz="32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0364" b="2823"/>
          <a:stretch/>
        </p:blipFill>
        <p:spPr>
          <a:xfrm>
            <a:off x="798277" y="2743201"/>
            <a:ext cx="10595446" cy="38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ПРИМЕРЫ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590" y="859711"/>
            <a:ext cx="10910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Я задумал число. Если, умножив его на 2, разделить полученное произведение на 8, прибавить к частному 20, отнять от суммы 15, то получим 10. Какое число я задумал?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19409" y="2118874"/>
            <a:ext cx="4153181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2 способ:</a:t>
            </a:r>
            <a:endParaRPr lang="ru-RU" sz="32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496754"/>
              </p:ext>
            </p:extLst>
          </p:nvPr>
        </p:nvGraphicFramePr>
        <p:xfrm>
          <a:off x="823339" y="3019145"/>
          <a:ext cx="10545322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2479">
                  <a:extLst>
                    <a:ext uri="{9D8B030D-6E8A-4147-A177-3AD203B41FA5}">
                      <a16:colId xmlns:a16="http://schemas.microsoft.com/office/drawing/2014/main" val="3109233569"/>
                    </a:ext>
                  </a:extLst>
                </a:gridCol>
                <a:gridCol w="4302843">
                  <a:extLst>
                    <a:ext uri="{9D8B030D-6E8A-4147-A177-3AD203B41FA5}">
                      <a16:colId xmlns:a16="http://schemas.microsoft.com/office/drawing/2014/main" val="1547602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русском языке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языке математики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83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Задуманное число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Его умножили на 2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Произведение разделили на 8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частному прибавили 20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полученной суммы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вычли 15 и разность стала равной 10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2х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2х : 8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2х : 8 + 20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2х : 8 + 20 - 15 </a:t>
                      </a:r>
                      <a:endParaRPr lang="ru-RU" sz="28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2х : 8 + 20 - 15 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87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5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1837" y="886787"/>
            <a:ext cx="5136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1031.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312" y="1725789"/>
            <a:ext cx="477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0,25х + 0,4х = 7 – 0,35х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1693" y="1725789"/>
            <a:ext cx="477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4(2,5 – х) – 4,5 = 12,5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6624" y="2379814"/>
            <a:ext cx="477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0,25х + 0,4х +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0,35х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096" y="2992600"/>
            <a:ext cx="430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(0,25 + 0,4 + 0,35)х  = 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3494" y="3605386"/>
            <a:ext cx="117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7089" y="2330257"/>
            <a:ext cx="354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– 4х – 4,5 = 12,5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7089" y="2867025"/>
            <a:ext cx="354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5,5 – 4х = 12,5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7089" y="3403793"/>
            <a:ext cx="354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4х = 12,5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5,5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17090" y="3927013"/>
            <a:ext cx="188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4х = 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7090" y="4450233"/>
            <a:ext cx="406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4х : (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= 7 : (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7089" y="4987001"/>
            <a:ext cx="406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((– 4) : (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4))х= 7 : (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61378" y="5605017"/>
            <a:ext cx="3404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1,75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37" y="3807788"/>
            <a:ext cx="2828161" cy="21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045" y="844117"/>
            <a:ext cx="1091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1032.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312" y="1725789"/>
            <a:ext cx="477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2,5(4 – 2х) – 5(1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3х) = 5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1693" y="1725789"/>
            <a:ext cx="524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(х – 5) – 1,2(5 – 4х) = 2,8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76" y="2330257"/>
            <a:ext cx="398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– 5х – 5 + 15х = 5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0728" y="2938053"/>
            <a:ext cx="398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+ 10х = 5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7710" y="3492444"/>
            <a:ext cx="231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10х = 5 – 5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7710" y="4078007"/>
            <a:ext cx="1765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10х =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7710" y="4684747"/>
            <a:ext cx="1765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х =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1184" y="2332950"/>
            <a:ext cx="4075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х + 5 – 6 + 4,8х = 2,8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1184" y="2853477"/>
            <a:ext cx="4075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х + 4,8х +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 – 6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2,8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3117" y="3391387"/>
            <a:ext cx="28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3,8х – 1  = 2,8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3117" y="4001328"/>
            <a:ext cx="28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3,8х = 2,8 +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63117" y="4601227"/>
            <a:ext cx="216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3,8х = 3,8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63117" y="5151872"/>
            <a:ext cx="216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1</a:t>
            </a:r>
          </a:p>
        </p:txBody>
      </p:sp>
    </p:spTree>
    <p:extLst>
      <p:ext uri="{BB962C8B-B14F-4D97-AF65-F5344CB8AC3E}">
        <p14:creationId xmlns:p14="http://schemas.microsoft.com/office/powerpoint/2010/main" val="7466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3132" y="900335"/>
            <a:ext cx="530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1034.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Решите уравнение: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9967" y="1725789"/>
                <a:ext cx="2622324" cy="803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х + 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х + 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ru-RU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67" y="1725789"/>
                <a:ext cx="2622324" cy="803810"/>
              </a:xfrm>
              <a:prstGeom prst="rect">
                <a:avLst/>
              </a:prstGeom>
              <a:blipFill>
                <a:blip r:embed="rId3"/>
                <a:stretch>
                  <a:fillRect l="-5814"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01694" y="1725789"/>
                <a:ext cx="2523652" cy="129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х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х</m:t>
                        </m:r>
                      </m:den>
                    </m:f>
                    <m:r>
                      <a:rPr lang="ru-RU" sz="32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694" y="1725789"/>
                <a:ext cx="2523652" cy="1296124"/>
              </a:xfrm>
              <a:prstGeom prst="rect">
                <a:avLst/>
              </a:prstGeom>
              <a:blipFill>
                <a:blip r:embed="rId4"/>
                <a:stretch>
                  <a:fillRect l="-6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34039" y="2610847"/>
            <a:ext cx="371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(х + 1) : (х + 2) = 1 :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4039" y="3234295"/>
            <a:ext cx="3827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(х + 1) 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= (х + 2)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4039" y="3838763"/>
            <a:ext cx="26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+ 2 = х + 2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4038" y="4361983"/>
            <a:ext cx="266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2х – х = 2 – 2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0620" y="4885203"/>
            <a:ext cx="144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=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1056" y="2615154"/>
            <a:ext cx="407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(2х + 3) : (5 – х) = 3 :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1056" y="3234295"/>
            <a:ext cx="3827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(2х + 3) 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= (5 – х)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1056" y="3847377"/>
            <a:ext cx="341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10х + 15 = 15 – 3х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71056" y="4460459"/>
            <a:ext cx="407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10х + 3х = 15 –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3520" y="4983679"/>
            <a:ext cx="1666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13х = 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66142" y="5408423"/>
            <a:ext cx="112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0</a:t>
            </a:r>
          </a:p>
        </p:txBody>
      </p:sp>
    </p:spTree>
    <p:extLst>
      <p:ext uri="{BB962C8B-B14F-4D97-AF65-F5344CB8AC3E}">
        <p14:creationId xmlns:p14="http://schemas.microsoft.com/office/powerpoint/2010/main" val="13436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590" y="1056973"/>
            <a:ext cx="10910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1038.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 задумал число. Вычел из него 42, разность умножил на 12 и получил 1 080. Какое число я задумал?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90" y="2272874"/>
            <a:ext cx="630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(х – 42) · 12 = 1080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9911" y="3029406"/>
            <a:ext cx="3384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12х – 504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1080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69911" y="3794657"/>
            <a:ext cx="3510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12х = 1080 +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504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6187" y="4493764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12х = 1584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61605" y="5192871"/>
            <a:ext cx="2610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1584 : 12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98793" y="5777646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132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263" y="2212133"/>
            <a:ext cx="2459203" cy="38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5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9" grpId="0"/>
      <p:bldP spid="3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a9b8d5a91b1fb9ef2beb9e8af291252e190b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13734</TotalTime>
  <Words>956</Words>
  <Application>Microsoft Office PowerPoint</Application>
  <PresentationFormat>Широкоэкранный</PresentationFormat>
  <Paragraphs>126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1100</cp:revision>
  <dcterms:created xsi:type="dcterms:W3CDTF">2020-08-26T00:15:27Z</dcterms:created>
  <dcterms:modified xsi:type="dcterms:W3CDTF">2021-01-30T08:04:26Z</dcterms:modified>
</cp:coreProperties>
</file>