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359" r:id="rId3"/>
    <p:sldId id="354" r:id="rId4"/>
    <p:sldId id="347" r:id="rId5"/>
    <p:sldId id="355" r:id="rId6"/>
    <p:sldId id="356" r:id="rId7"/>
    <p:sldId id="357" r:id="rId8"/>
    <p:sldId id="358" r:id="rId9"/>
    <p:sldId id="311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FF99FF"/>
    <a:srgbClr val="FF0066"/>
    <a:srgbClr val="5A2781"/>
    <a:srgbClr val="9C1414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7305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9618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29715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97160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15786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830976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25563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48254" y="3562102"/>
            <a:ext cx="7489480" cy="218424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ЗАДАЧ. </a:t>
            </a:r>
            <a:r>
              <a:rPr lang="ru-RU" sz="32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ru-RU" sz="3200" b="1" kern="800" spc="-53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</a:t>
            </a:r>
            <a:r>
              <a:rPr lang="ru-RU" sz="32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ЕШЕНИЕ ЛИНЕЙНЫХ УРАВНЕНИЙ)</a:t>
            </a:r>
            <a:endParaRPr lang="ru-RU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93524" y="3562102"/>
            <a:ext cx="595744" cy="207669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ПРИВЕДЕНИЕ ПОДОБНЫХ ЧЛЕНОВ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3514" y="1196083"/>
            <a:ext cx="10284972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Чтобы заменить выражение равным ему более простым выражением, нужно:</a:t>
            </a:r>
          </a:p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шаг: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сложить коэффициенты подобных членов;</a:t>
            </a:r>
          </a:p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шаг: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умножить результат на общий числовой множитель.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7529" y="1039121"/>
            <a:ext cx="8064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1008.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Упростите выражение, затем найдите   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его числовое значение: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824" y="2069534"/>
            <a:ext cx="5268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7х – 4у + 5х – 6у + 9у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370869" y="1848914"/>
                <a:ext cx="4130877" cy="1067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200" b="1" dirty="0" smtClean="0">
                    <a:solidFill>
                      <a:srgbClr val="200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где х = 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solidFill>
                          <a:srgbClr val="200AA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ru-RU" sz="3200" b="1" i="1" smtClean="0">
                            <a:solidFill>
                              <a:srgbClr val="200AA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200AA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200AA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200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у </a:t>
                </a:r>
                <a:r>
                  <a:rPr lang="ru-RU" sz="3200" b="1" dirty="0">
                    <a:solidFill>
                      <a:srgbClr val="200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– 1,8</a:t>
                </a: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69" y="1848914"/>
                <a:ext cx="4130877" cy="1067215"/>
              </a:xfrm>
              <a:prstGeom prst="rect">
                <a:avLst/>
              </a:prstGeom>
              <a:blipFill>
                <a:blip r:embed="rId3"/>
                <a:stretch>
                  <a:fillRect l="-3687" r="-3245" b="-7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682153" y="2917289"/>
            <a:ext cx="5956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7х +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5х) + (– 4у – 6у + 9у)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69637" y="2917288"/>
            <a:ext cx="4888845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5)х + (– 4 – 6 + 9)у =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2153" y="3765044"/>
            <a:ext cx="4859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12х + (– 1)у = 12х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651972" y="4776205"/>
                <a:ext cx="9230645" cy="801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 ·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(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1,8)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+ 1,8 = 13 + 1,8 = 14,8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72" y="4776205"/>
                <a:ext cx="9230645" cy="801310"/>
              </a:xfrm>
              <a:prstGeom prst="rect">
                <a:avLst/>
              </a:prstGeom>
              <a:blipFill>
                <a:blip r:embed="rId4"/>
                <a:stretch>
                  <a:fillRect l="-1717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4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3" grpId="0"/>
      <p:bldP spid="10" grpId="0"/>
      <p:bldP spid="11" grpId="0"/>
      <p:bldP spid="12" grpId="0"/>
      <p:bldP spid="1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ЗАДАНИЕ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1071" y="1113591"/>
            <a:ext cx="555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1012.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2980" y="2059539"/>
            <a:ext cx="5444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9(2х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7) + 17(х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= 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9780" y="2059539"/>
            <a:ext cx="5557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–7(2х – 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) + 5 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3х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2) = 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7859" y="2644314"/>
            <a:ext cx="5025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18х + 63 + 17х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= 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60952" y="3217291"/>
            <a:ext cx="3624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18х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+ 17х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46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66447" y="3857066"/>
            <a:ext cx="2518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(– 1)х = – 46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92396" y="4456460"/>
            <a:ext cx="4724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(– 1)х : 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= – 46 : 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03625" y="5007807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46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68473" y="2744929"/>
            <a:ext cx="4911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–14х + 21 + 15х – 10 = 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68418" y="3329704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–14х + 15х – 10 +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21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67030" y="3914479"/>
            <a:ext cx="2008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+ 11 = 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78251" y="4499254"/>
            <a:ext cx="1449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-11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3" grpId="0"/>
      <p:bldP spid="9" grpId="0"/>
      <p:bldP spid="20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ЗАДАНИЕ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4840" y="833169"/>
            <a:ext cx="555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en-US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379" y="1585780"/>
            <a:ext cx="6513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· (3х – 2)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+ 5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(5х – 3 ) = 0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304" y="4081734"/>
            <a:ext cx="7037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5х + 6 – (3х – 4) = х – 3 – (2х – 4)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2463" y="2232585"/>
            <a:ext cx="5003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х +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+ 25х – 15 = 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69899" y="2926891"/>
            <a:ext cx="4706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+ 25)х =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 + 15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8418" y="3543043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69899" y="4776040"/>
            <a:ext cx="6173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5х + 6 – 3х + 4 = х – 3 – 2х + 4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9899" y="5470346"/>
            <a:ext cx="6483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5х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х + 2х – 3х = –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6 + 4 – 4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69899" y="6052077"/>
            <a:ext cx="1975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23268" y="6052077"/>
            <a:ext cx="1975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094" y="1648117"/>
            <a:ext cx="3319161" cy="44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3" grpId="0"/>
      <p:bldP spid="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ЗАДАНИЕ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216" y="905249"/>
            <a:ext cx="11001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en-US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двух последовательных натуральных чисел равна 821. Найдите эти числа.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804" y="1898601"/>
            <a:ext cx="10667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 х – первое число.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Тогда  х + 1 – последовательное второе число.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двух чисел х + (х + 1)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Составляем уравнение: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396" y="3660113"/>
            <a:ext cx="342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+ (х + 1) = 821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395" y="4244888"/>
            <a:ext cx="30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+ х + 1 = 821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395" y="4829663"/>
            <a:ext cx="30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2х + 1 = 821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8515" y="5453683"/>
            <a:ext cx="4807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2х + 1 + (-1) = 821 + (-1)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8515" y="6007119"/>
            <a:ext cx="232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2х = 820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7630" y="3629534"/>
            <a:ext cx="30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2х : 2 = 820 : 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3638" y="4829343"/>
            <a:ext cx="485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410 (первое число)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37630" y="5493248"/>
            <a:ext cx="6225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410 + 1 = 411 (второе число)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53638" y="6117588"/>
            <a:ext cx="4179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410 и 411.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37629" y="4214309"/>
            <a:ext cx="370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 : 2)х = 820 : 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4" grpId="0"/>
      <p:bldP spid="5" grpId="0"/>
      <p:bldP spid="1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ЗАДАНИЕ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471" y="955992"/>
            <a:ext cx="10703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из чисел 1; 2; -1; 3; 0,5 является корнем  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уравнения: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8774" y="2762718"/>
            <a:ext cx="401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4(2х + 3) = 7(х + 2)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8775" y="3492226"/>
            <a:ext cx="379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8х + 12 = 7х + 14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471" y="2033210"/>
            <a:ext cx="287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endParaRPr lang="ru-RU" sz="32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8774" y="4221734"/>
            <a:ext cx="379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8х – 7х = 14 – 12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0820" y="4951242"/>
            <a:ext cx="142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820" y="5680750"/>
            <a:ext cx="252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35" y="2244881"/>
            <a:ext cx="4467592" cy="36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5" grpId="0"/>
      <p:bldP spid="20" grpId="0"/>
      <p:bldP spid="2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ЗАДАНИЕ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8815" y="817287"/>
            <a:ext cx="1070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1016.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длин смежных сторон прямоугольника равна 52 см, его длина в 1,6 раза больше ширины. Найти его длину и ширину.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002" y="2175212"/>
            <a:ext cx="7061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Ширина – х см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Длина - ? см, в 1,6 раза больше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2169" y="3563014"/>
            <a:ext cx="287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endParaRPr lang="ru-RU" sz="32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324" y="4176626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+ 1,6х = 52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звернутая стрелка 3"/>
          <p:cNvSpPr/>
          <p:nvPr/>
        </p:nvSpPr>
        <p:spPr>
          <a:xfrm rot="16200000" flipV="1">
            <a:off x="7897733" y="2645333"/>
            <a:ext cx="858372" cy="557558"/>
          </a:xfrm>
          <a:prstGeom prst="uturnArrow">
            <a:avLst>
              <a:gd name="adj1" fmla="val 25000"/>
              <a:gd name="adj2" fmla="val 23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279" y="2461291"/>
            <a:ext cx="185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8657732" y="2311249"/>
            <a:ext cx="279309" cy="105444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23" y="4795659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2,6х = 52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322" y="5453898"/>
            <a:ext cx="353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2,6х : 2,6 = 52 : 2,6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9193" y="4210884"/>
            <a:ext cx="285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(2,6 : 2,6)х = 20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9193" y="4802083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= 20 (см) - ширина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9193" y="5467510"/>
            <a:ext cx="5698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1,6х  = 1,6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= 32 (см) - длина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5660" y="3613436"/>
            <a:ext cx="7972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 длина равна 1,6х по условию, тогда: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5216" y="2241299"/>
            <a:ext cx="134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Дано: </a:t>
            </a:r>
            <a:endParaRPr lang="ru-RU" sz="32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6684" y="6036525"/>
            <a:ext cx="399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 см и 20 см.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1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20" grpId="0"/>
      <p:bldP spid="3" grpId="0"/>
      <p:bldP spid="4" grpId="0" animBg="1"/>
      <p:bldP spid="6" grpId="0"/>
      <p:bldP spid="7" grpId="0" animBg="1"/>
      <p:bldP spid="14" grpId="0"/>
      <p:bldP spid="16" grpId="0"/>
      <p:bldP spid="17" grpId="0"/>
      <p:bldP spid="18" grpId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4872" y="2813804"/>
            <a:ext cx="5749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 №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1030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1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b4974112c3bc34dc4cf04adb64aa206da29ad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13718</TotalTime>
  <Words>763</Words>
  <Application>Microsoft Office PowerPoint</Application>
  <PresentationFormat>Широкоэкранный</PresentationFormat>
  <Paragraphs>101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1101</cp:revision>
  <dcterms:created xsi:type="dcterms:W3CDTF">2020-08-26T00:15:27Z</dcterms:created>
  <dcterms:modified xsi:type="dcterms:W3CDTF">2021-01-30T11:35:57Z</dcterms:modified>
</cp:coreProperties>
</file>