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345" r:id="rId3"/>
    <p:sldId id="328" r:id="rId4"/>
    <p:sldId id="354" r:id="rId5"/>
    <p:sldId id="346" r:id="rId6"/>
    <p:sldId id="348" r:id="rId7"/>
    <p:sldId id="353" r:id="rId8"/>
    <p:sldId id="349" r:id="rId9"/>
    <p:sldId id="347" r:id="rId10"/>
    <p:sldId id="355" r:id="rId11"/>
    <p:sldId id="311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73151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9618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8208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11868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166573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68882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297159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97160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94847" y="3434249"/>
            <a:ext cx="6007044" cy="249202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0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ЛИНЕЙНЫХ </a:t>
            </a:r>
          </a:p>
          <a:p>
            <a:pPr marL="26841"/>
            <a:r>
              <a:rPr lang="ru-RU" sz="4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УРАВНЕНИЙ С ОДНИМ </a:t>
            </a:r>
          </a:p>
          <a:p>
            <a:pPr marL="26841"/>
            <a:r>
              <a:rPr lang="ru-RU" sz="4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НЕИЗВЕСТНЫМ.</a:t>
            </a:r>
            <a:endParaRPr lang="ru-RU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93524" y="3489668"/>
            <a:ext cx="595744" cy="23811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249" y="3158787"/>
            <a:ext cx="2851714" cy="30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6510" y="1277502"/>
            <a:ext cx="55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en-US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2907" y="2293358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7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2х + 3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1017" y="2293358"/>
            <a:ext cx="420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– 9х  = 24 – 12х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32893" y="2978748"/>
            <a:ext cx="2941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= 3 +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32893" y="3664139"/>
            <a:ext cx="2518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2)х = 10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15909" y="4349530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10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17673" y="2978747"/>
            <a:ext cx="3976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9х + 12х = 24 – 21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13964" y="3563522"/>
            <a:ext cx="155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= 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50998" y="4148297"/>
            <a:ext cx="3103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: 3 = 3 : 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50911" y="4733072"/>
            <a:ext cx="1241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3" grpId="0"/>
      <p:bldP spid="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872" y="2813804"/>
            <a:ext cx="574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1022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№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ПОДОБНЫЕ ЧЛЕНЫ И ИХ ПРИВЕДЕНИЕ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5457" y="784326"/>
            <a:ext cx="10597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Упростите выражение 8а – 6а – 4а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9165" y="1832089"/>
            <a:ext cx="714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8а – 6а – 4а = 8а + (- 6а) + (- 4а)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718" y="2478420"/>
            <a:ext cx="10483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Слагаемые в этой сумме 8а,  – 6а,  – 4а имеют одинаковый множитель «а», они отличаются только коэффициентом. Такие слагаемые называются подобными членами.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7479" y="5679028"/>
            <a:ext cx="458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 – 6 – 4)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= -2а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/>
      <p:bldP spid="7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ПРИВЕДЕНИЕ ПОДОБНЫХ ЧЛЕНОВ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3514" y="1196083"/>
            <a:ext cx="10284972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Чтобы заменить выражение равным ему более простым выражением, нужно:</a:t>
            </a:r>
          </a:p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шаг: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сложить коэффициенты подобных членов;</a:t>
            </a:r>
          </a:p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шаг: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умножить результат на общий числовой множитель.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5306" y="898439"/>
            <a:ext cx="733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1007.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Приведите подобные члены.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147" y="1759068"/>
            <a:ext cx="10863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8а – 5а + 7а + 2а = (– 8 – 5 + 7 + 2)а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4а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146" y="3198310"/>
            <a:ext cx="10294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1,3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4,3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5,7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2,9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(1,3 – 4,3 – 5,7 – 2,9)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= -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11,6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146" y="4960716"/>
            <a:ext cx="968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21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8b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ЛИНЕЙНЫХ УРАВНЕНИЙ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577" y="961114"/>
            <a:ext cx="11186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Линейные уравнения или уравнения с неизвестной в первой степени это уравнения вида: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где 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и  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произвольные числа, 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неизвестное число.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4249" y="4617960"/>
            <a:ext cx="6005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 5х = 15</a:t>
            </a:r>
          </a:p>
          <a:p>
            <a:r>
              <a:rPr lang="ru-RU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х = 15 : 5</a:t>
            </a:r>
          </a:p>
          <a:p>
            <a:r>
              <a:rPr lang="ru-RU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х = 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50" y="3881353"/>
            <a:ext cx="1705550" cy="26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ЛИНЕЙНЫХ УРАВНЕНИЙ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383" y="707195"/>
            <a:ext cx="111863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следующее уравнение: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+ (х + 4) + (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 –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= 34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3016" y="2237763"/>
            <a:ext cx="45961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 +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0508" y="3068222"/>
            <a:ext cx="2518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+ 1 = 34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472" y="4050754"/>
            <a:ext cx="10604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Величины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3х, 1, 34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называются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членами уравнения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Члены уравнения не содержащие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то есть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называются свободными членами.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638" y="832398"/>
            <a:ext cx="3981196" cy="31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2" grpId="0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ЛИНЕЙНЫХ УРАВНЕНИЙ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9202" y="868490"/>
            <a:ext cx="5468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+ 1 + (– 1) = 34 + (– 1)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5452" y="1560906"/>
            <a:ext cx="1736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= 33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5539" y="2316663"/>
            <a:ext cx="3070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: 3 = 33 : 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35452" y="2985893"/>
            <a:ext cx="1454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11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9269" y="1791738"/>
            <a:ext cx="5965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Разделим обе части уравнения на одно и то же число 3.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818" y="4099981"/>
            <a:ext cx="11186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1.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Любой член уравнения можно перенести из одной части уравнения в другую, поменяв при этом его знак на противоположный.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2.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члены уравнения можно умножить или разделить на одно и то же, не равное нулю, число. </a:t>
            </a:r>
          </a:p>
        </p:txBody>
      </p:sp>
    </p:spTree>
    <p:extLst>
      <p:ext uri="{BB962C8B-B14F-4D97-AF65-F5344CB8AC3E}">
        <p14:creationId xmlns:p14="http://schemas.microsoft.com/office/powerpoint/2010/main" val="40781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9" grpId="0"/>
      <p:bldP spid="10" grpId="0"/>
      <p:bldP spid="11" grpId="0"/>
      <p:bldP spid="12" grpId="0"/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НЕКОТОРЫХ УРАВНЕНИЙ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4080" y="931131"/>
            <a:ext cx="470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10х + 15 = 10 – 4х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228" y="1669960"/>
            <a:ext cx="4135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10х + 4х = 10 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6848" y="2265217"/>
            <a:ext cx="21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6х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1333" y="2927681"/>
            <a:ext cx="452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6х :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: 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12858" y="3522938"/>
                <a:ext cx="1401336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4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58" y="3522938"/>
                <a:ext cx="1401336" cy="990656"/>
              </a:xfrm>
              <a:prstGeom prst="rect">
                <a:avLst/>
              </a:prstGeom>
              <a:blipFill>
                <a:blip r:embed="rId3"/>
                <a:stretch>
                  <a:fillRect l="-10870" b="-3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703911" y="945705"/>
            <a:ext cx="442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+ 2 = 4(х + 1)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1111" y="1669960"/>
            <a:ext cx="36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+ 2 = 4х + 4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1111" y="2266572"/>
            <a:ext cx="30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+ 2 = 3х + 4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1111" y="2927680"/>
            <a:ext cx="313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= 4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1111" y="3588788"/>
            <a:ext cx="24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3)х = 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8346" y="4221206"/>
            <a:ext cx="171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9789" y="4557335"/>
                <a:ext cx="3546763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789" y="4557335"/>
                <a:ext cx="3546763" cy="810991"/>
              </a:xfrm>
              <a:prstGeom prst="rect">
                <a:avLst/>
              </a:prstGeom>
              <a:blipFill>
                <a:blip r:embed="rId4"/>
                <a:stretch>
                  <a:fillRect l="-4467" b="-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161111" y="4749073"/>
            <a:ext cx="396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 корней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7375" y="5750212"/>
            <a:ext cx="811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0 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бесконечно много решений</a:t>
            </a:r>
            <a:endParaRPr lang="ru-RU" sz="32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7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1071" y="1113591"/>
            <a:ext cx="55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1010.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2980" y="2059539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5(х – 1 ) +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7 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3(х + 1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9780" y="2059539"/>
            <a:ext cx="5378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2(х + 1 ) + 3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3(х - 1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0957" y="2827979"/>
            <a:ext cx="458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5х – 5  +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7 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+ 3 + 1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248" y="3534813"/>
            <a:ext cx="4434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5х – 3х = 3 + 1 + 5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7740" y="4149133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= 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6232" y="4792997"/>
            <a:ext cx="2518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: 2 = 2 : 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5366" y="5423057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25451" y="2811645"/>
            <a:ext cx="4447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+ 2  + 3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+ 6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25451" y="3534975"/>
            <a:ext cx="4570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– 3х = - 3 + 6 -  2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07540" y="4149454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-х = -2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07266" y="4792996"/>
            <a:ext cx="3381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: (-1) = -2 : (-1)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16383" y="5423057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3" grpId="0"/>
      <p:bldP spid="9" grpId="0"/>
      <p:bldP spid="10" grpId="0"/>
      <p:bldP spid="12" grpId="0"/>
      <p:bldP spid="13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80cd7c62979958214563e81258f6b5d9212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13623</TotalTime>
  <Words>853</Words>
  <Application>Microsoft Office PowerPoint</Application>
  <PresentationFormat>Широкоэкранный</PresentationFormat>
  <Paragraphs>106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1088</cp:revision>
  <dcterms:created xsi:type="dcterms:W3CDTF">2020-08-26T00:15:27Z</dcterms:created>
  <dcterms:modified xsi:type="dcterms:W3CDTF">2021-01-30T11:30:17Z</dcterms:modified>
</cp:coreProperties>
</file>