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7" r:id="rId2"/>
    <p:sldId id="328" r:id="rId3"/>
    <p:sldId id="345" r:id="rId4"/>
    <p:sldId id="346" r:id="rId5"/>
    <p:sldId id="348" r:id="rId6"/>
    <p:sldId id="347" r:id="rId7"/>
    <p:sldId id="349" r:id="rId8"/>
    <p:sldId id="350" r:id="rId9"/>
    <p:sldId id="351" r:id="rId10"/>
    <p:sldId id="352" r:id="rId11"/>
    <p:sldId id="311" r:id="rId12"/>
  </p:sldIdLst>
  <p:sldSz cx="12192000" cy="6858000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0AA6"/>
    <a:srgbClr val="1F169A"/>
    <a:srgbClr val="FF99FF"/>
    <a:srgbClr val="FF0066"/>
    <a:srgbClr val="5A2781"/>
    <a:srgbClr val="9C1414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07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810" y="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2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6096543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3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27315106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4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2820833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5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31186830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6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2297159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7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26888247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8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13960701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9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34651859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10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3544691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807012" y="3699164"/>
            <a:ext cx="8244489" cy="2061139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4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44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ПРАВИЛО РАСКРЫТИЯ СКОБОК. КОЭФФИЦИЕНТ.</a:t>
            </a:r>
            <a:endParaRPr lang="ru-RU" sz="4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93524" y="3588328"/>
            <a:ext cx="595744" cy="207303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86936" y="513132"/>
            <a:ext cx="575036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277979"/>
            <a:ext cx="1276313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7019" y="3352674"/>
            <a:ext cx="2344452" cy="233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ЗАДАНИЯ ПО УЧЕБНИКУ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2818" y="783873"/>
            <a:ext cx="111863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6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997.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Упростите выражение и запишите коэффициент: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818" y="2657035"/>
            <a:ext cx="78930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0,8а · 1,5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0,8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·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1,5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·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 = 1,2а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2818" y="3707006"/>
            <a:ext cx="11011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40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-4,5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· (-1,2</a:t>
            </a:r>
            <a:r>
              <a:rPr lang="ru-RU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-4,5 · (-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1,2)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· </a:t>
            </a:r>
            <a:r>
              <a:rPr lang="ru-RU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х =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5,4</a:t>
            </a:r>
            <a:r>
              <a:rPr lang="ru-RU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2818" y="4746199"/>
            <a:ext cx="11011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40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- 2</a:t>
            </a:r>
            <a:r>
              <a:rPr lang="ru-RU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·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(-3,54)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·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(-3,54)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· </a:t>
            </a:r>
            <a:r>
              <a:rPr lang="ru-RU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у =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7,08</a:t>
            </a:r>
            <a:r>
              <a:rPr lang="ru-RU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у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02818" y="5583699"/>
                <a:ext cx="11011176" cy="1017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200AA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ru-RU" sz="4000" b="1" dirty="0" smtClean="0">
                    <a:solidFill>
                      <a:srgbClr val="200AA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𝟏𝟒</m:t>
                        </m:r>
                      </m:num>
                      <m:den>
                        <m:r>
                          <a:rPr lang="ru-RU" sz="40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𝟏𝟓</m:t>
                        </m:r>
                      </m:den>
                    </m:f>
                    <m:r>
                      <a:rPr lang="ru-RU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х</m:t>
                    </m:r>
                    <m:r>
                      <m:rPr>
                        <m:nor/>
                      </m:rPr>
                      <a:rPr lang="ru-RU" sz="4000" b="1" i="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·</m:t>
                    </m:r>
                    <m:f>
                      <m:fPr>
                        <m:ctrlPr>
                          <a:rPr lang="ru-RU" sz="40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40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𝟐𝟖</m:t>
                        </m:r>
                      </m:den>
                    </m:f>
                    <m:r>
                      <a:rPr lang="ru-RU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у</m:t>
                    </m:r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𝟏𝟒</m:t>
                        </m:r>
                      </m:num>
                      <m:den>
                        <m:r>
                          <a:rPr lang="ru-RU" sz="40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𝟏𝟓</m:t>
                        </m:r>
                      </m:den>
                    </m:f>
                    <m:r>
                      <m:rPr>
                        <m:nor/>
                      </m:rPr>
                      <a: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·</m:t>
                    </m:r>
                    <m:f>
                      <m:fPr>
                        <m:ctrlPr>
                          <a:rPr lang="ru-RU" sz="40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40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𝟐𝟖</m:t>
                        </m:r>
                      </m:den>
                    </m:f>
                    <m:r>
                      <m:rPr>
                        <m:nor/>
                      </m:rPr>
                      <a: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·</m:t>
                    </m:r>
                    <m:r>
                      <a:rPr lang="ru-RU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40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х</m:t>
                    </m:r>
                    <m:r>
                      <a:rPr lang="ru-RU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·</m:t>
                    </m:r>
                    <m:r>
                      <m:rPr>
                        <m:nor/>
                      </m:rPr>
                      <a:rPr lang="ru-RU" sz="4000" b="1" i="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40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у</m:t>
                    </m:r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40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ru-RU" sz="40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0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ху</m:t>
                    </m:r>
                  </m:oMath>
                </a14:m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818" y="5583699"/>
                <a:ext cx="11011176" cy="1017330"/>
              </a:xfrm>
              <a:prstGeom prst="rect">
                <a:avLst/>
              </a:prstGeom>
              <a:blipFill>
                <a:blip r:embed="rId3"/>
                <a:stretch>
                  <a:fillRect l="-1937" b="-71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3585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4" grpId="0"/>
      <p:bldP spid="8" grpId="0"/>
      <p:bldP spid="7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3" y="837685"/>
            <a:ext cx="12189017" cy="6158860"/>
          </a:xfrm>
          <a:prstGeom prst="rect">
            <a:avLst/>
          </a:prstGeom>
        </p:spPr>
      </p:pic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САМОСТОЯТЕЛЬНАЯ РАБОТА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64872" y="2813804"/>
            <a:ext cx="574963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  <a:endParaRPr lang="ru-RU" sz="4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9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№ 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1001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странице 186.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6860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ПРАВИЛО РАСКРЫТИЯ СКОБОК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53291" y="705429"/>
            <a:ext cx="11485418" cy="19514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Часто во время вычислений используют метод раскрытия скобок или метод вынесения за скобки общего множителя. При этом необходимо соблюдать следующие правила.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9081" y="2505650"/>
            <a:ext cx="1107383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Правило 1.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перед скобкой стоит знак «+», то при раскрытии скобок знаки всех слагаемых внутри скобки не меняются, скобки и знак «+» можно опустить:       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(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9081" y="5858339"/>
            <a:ext cx="110136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1.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 (-10 + 8 - 12) = -10 + 8 – 12 = -14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9092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26" grpId="0" animBg="1"/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ПРАВИЛО РАСКРЫТИЯ СКОБОК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53291" y="928096"/>
            <a:ext cx="11485418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Правило 2.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Если первое слагаемое в скобках написано без знака, то считается, что перед ним стоит знак «+»: </a:t>
            </a:r>
          </a:p>
          <a:p>
            <a:pPr algn="ctr">
              <a:lnSpc>
                <a:spcPct val="150000"/>
              </a:lnSpc>
            </a:pP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(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r>
              <a:rPr lang="ru-RU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9156" y="5036358"/>
            <a:ext cx="110136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2.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-11 + (11 – 24) = -11 + 11 – 24 = -24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0606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2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ПРАВИЛО РАСКРЫТИЯ СКОБОК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3578" y="733290"/>
            <a:ext cx="1118636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Правило 3.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перед скобками стоит знак «-», то при раскрытии скобок знаки слагаемых внутри скобки нужно поменять на противоположные:</a:t>
            </a:r>
          </a:p>
          <a:p>
            <a:pPr algn="ctr"/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(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4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(-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r>
              <a:rPr lang="ru-RU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7669" y="5668929"/>
            <a:ext cx="107181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3.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–(-7 + 8 – 14) = 7 - 8 + 14 = 13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049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4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ПРАВИЛО РАСКРЫТИЯ СКОБОК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3578" y="805533"/>
            <a:ext cx="11186364" cy="3313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Правило 4.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сумму взять в скобки и поставить перед ней знак «+», то знаки слагаемых, взятых в скобки, нужно оставить без изменения.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46840" y="4204142"/>
            <a:ext cx="10019839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40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4.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-13 + 8 – 2 = + (-13 + 8 - 2) =</a:t>
            </a:r>
          </a:p>
          <a:p>
            <a:pPr>
              <a:lnSpc>
                <a:spcPct val="150000"/>
              </a:lnSpc>
            </a:pP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= + (-7) = -7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840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4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ПРАВИЛО РАСКРЫТИЯ СКОБОК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3579" y="986951"/>
            <a:ext cx="11186364" cy="3313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Правило 5.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сумму взять в скобки и поставить перед ней знак «-», то знаки слагаемых, взятых в скобки, нужно поменять на противоположные.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3579" y="4456142"/>
            <a:ext cx="111863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5. </a:t>
            </a:r>
          </a:p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 – 18 + 16 – 23 = -(-11 + 18 – 16 + 23) =</a:t>
            </a:r>
          </a:p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=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-(14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=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14   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226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4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ПОНЯТИЕ КОЭФФИЦИЕНТА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3579" y="986951"/>
            <a:ext cx="11186364" cy="3313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Если выражение является произведением чисел и нескольких букв, то множитель, стоящий перед буквами, называется </a:t>
            </a:r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коэффициентом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3579" y="4566978"/>
            <a:ext cx="110111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6.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ru-RU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· а</a:t>
            </a:r>
            <a:r>
              <a:rPr lang="ru-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· (-2) · </a:t>
            </a:r>
            <a:r>
              <a:rPr lang="en-US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ru-RU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· </a:t>
            </a:r>
            <a:r>
              <a:rPr lang="ru-RU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3 = (5 · (-2) · 3) · (</a:t>
            </a:r>
            <a:r>
              <a:rPr lang="en-US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ru-RU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·</a:t>
            </a:r>
            <a:r>
              <a:rPr lang="en-US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b</a:t>
            </a:r>
            <a:r>
              <a:rPr lang="ru-RU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) =</a:t>
            </a:r>
          </a:p>
          <a:p>
            <a:r>
              <a:rPr lang="ru-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= -30 ·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ru-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·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ru-RU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= -30</a:t>
            </a:r>
            <a:r>
              <a:rPr lang="en-US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ab</a:t>
            </a:r>
            <a:r>
              <a:rPr lang="ru-RU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176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4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ЗАДАНИЯ ПО УЧЕБНИКУ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2597" y="705821"/>
            <a:ext cx="72750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6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982.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Раскройте скобки: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3579" y="1825085"/>
            <a:ext cx="11011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-2 </a:t>
            </a:r>
            <a:r>
              <a:rPr lang="ru-RU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·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(а – 3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 + 6) =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-2а +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- 12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3579" y="2860458"/>
            <a:ext cx="106001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40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(а –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5b) </a:t>
            </a:r>
            <a:r>
              <a:rPr lang="ru-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·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(- 4) =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(- 4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·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(а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5b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-4а + 20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3579" y="3895831"/>
            <a:ext cx="103784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40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 –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2b - 5)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4 =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4 · 3а - 4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2b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- 4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· 5 =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3579" y="5579263"/>
            <a:ext cx="73304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40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7x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 + 1)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7x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88669" y="4737547"/>
            <a:ext cx="37283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12а - 8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- 20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3899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4" grpId="0"/>
      <p:bldP spid="8" grpId="0"/>
      <p:bldP spid="6" grpId="0"/>
      <p:bldP spid="7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ЗАДАНИЯ ПО УЧЕБНИКУ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2818" y="852791"/>
            <a:ext cx="111863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984.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Взяв первые два слагаемых в скобки, поставьте перед ними:    а) знак </a:t>
            </a:r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«+»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    б) знак </a:t>
            </a:r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«-»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и вычислите :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818" y="1867486"/>
            <a:ext cx="111863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65 + 94 – 45 – 23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+(65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94)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– 45 –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23 = 91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2818" y="2513754"/>
            <a:ext cx="850263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97 + 83 – 42 + 120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(–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97 +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83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– 42 +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120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=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97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42 + 83 +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120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+ (-139 + 203) = 64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2818" y="3879507"/>
            <a:ext cx="113012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617 + 313 – 514 – 722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(617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313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– 514 –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722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- 617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313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514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722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- 930 + 1236 =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- 2166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2818" y="5184672"/>
            <a:ext cx="110111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-397 + 248 – 324 + 201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(-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397 +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248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– 324 +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397 – 248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324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 =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795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4" grpId="0"/>
      <p:bldP spid="8" grpId="0"/>
      <p:bldP spid="6" grpId="0"/>
      <p:bldP spid="7" grpId="0"/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4579763295d4099901456c4f089abc4263b34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13466</TotalTime>
  <Words>911</Words>
  <Application>Microsoft Office PowerPoint</Application>
  <PresentationFormat>Широкоэкранный</PresentationFormat>
  <Paragraphs>73</Paragraphs>
  <Slides>11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1069</cp:revision>
  <dcterms:created xsi:type="dcterms:W3CDTF">2020-08-26T00:15:27Z</dcterms:created>
  <dcterms:modified xsi:type="dcterms:W3CDTF">2021-01-30T11:48:00Z</dcterms:modified>
</cp:coreProperties>
</file>