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28" r:id="rId3"/>
    <p:sldId id="345" r:id="rId4"/>
    <p:sldId id="346" r:id="rId5"/>
    <p:sldId id="348" r:id="rId6"/>
    <p:sldId id="347" r:id="rId7"/>
    <p:sldId id="349" r:id="rId8"/>
    <p:sldId id="350" r:id="rId9"/>
    <p:sldId id="351" r:id="rId10"/>
    <p:sldId id="352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73151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8208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11868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29715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68882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39607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46518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54469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07012" y="3699164"/>
            <a:ext cx="8244489" cy="206113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ПРАВИЛО РАСКРЫТИЯ СКОБОК. КОЭФФИЦИЕНТ.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93524" y="3588328"/>
            <a:ext cx="595744" cy="207303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019" y="3352674"/>
            <a:ext cx="2344452" cy="23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818" y="783873"/>
            <a:ext cx="1118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997.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Упростите выражение и запишите коэффициент: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818" y="2657035"/>
            <a:ext cx="789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0,8а · 1,5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0,8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= 1,2а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18" y="3707006"/>
            <a:ext cx="1101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-4,5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(-1,2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-4,5 · (-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1,2)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18" y="4746199"/>
            <a:ext cx="1101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(-3,54)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·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(-3,54)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 =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7,08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у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818" y="5583699"/>
                <a:ext cx="11011176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40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</m:t>
                    </m:r>
                    <m:r>
                      <m:rPr>
                        <m:nor/>
                      </m:rPr>
                      <a:rPr lang="ru-RU" sz="40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f>
                      <m:fPr>
                        <m:ctrlP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у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m:rPr>
                        <m:nor/>
                      </m:rPr>
                      <a: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f>
                      <m:fPr>
                        <m:ctrlP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  <m:r>
                      <m:rPr>
                        <m:nor/>
                      </m:rPr>
                      <a: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</m:t>
                    </m:r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ru-RU" sz="40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у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ху</m:t>
                    </m:r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18" y="5583699"/>
                <a:ext cx="11011176" cy="1017330"/>
              </a:xfrm>
              <a:prstGeom prst="rect">
                <a:avLst/>
              </a:prstGeom>
              <a:blipFill>
                <a:blip r:embed="rId3"/>
                <a:stretch>
                  <a:fillRect l="-1937" b="-7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813804"/>
            <a:ext cx="5749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№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1001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186.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ПРАВИЛО РАСКРЫТИЯ СКОБОК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291" y="705429"/>
            <a:ext cx="11485418" cy="1951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Часто во время вычислений используют метод раскрытия скобок или метод вынесения за скобки общего множителя. При этом необходимо соблюдать следующие правила.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081" y="2505650"/>
            <a:ext cx="110738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1.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перед скобкой стоит знак «+», то при раскрытии скобок знаки всех слагаемых внутри скобки не меняются, скобки и знак «+» можно опустить:       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81" y="5858339"/>
            <a:ext cx="1101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(-10 + 8 - 12) = -10 + 8 – 12 = -14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ПРАВИЛО РАСКРЫТИЯ СКОБОК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291" y="928096"/>
            <a:ext cx="114854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2.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первое слагаемое в скобках написано без знака, то считается, что перед ним стоит знак «+»: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56" y="5036358"/>
            <a:ext cx="1101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-11 + (11 – 24) = -11 + 11 – 24 = -24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ПРАВИЛО РАСКРЫТИЯ СКОБОК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578" y="733290"/>
            <a:ext cx="111863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3.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перед скобками стоит знак «-», то при раскрытии скобок знаки слагаемых внутри скобки нужно поменять на противоположные: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669" y="5668929"/>
            <a:ext cx="1071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–(-7 + 8 – 14) = 7 - 8 + 14 = 13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ПРАВИЛО РАСКРЫТИЯ СКОБОК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578" y="805533"/>
            <a:ext cx="1118636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4.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сумму взять в скобки и поставить перед ней знак «+», то знаки слагаемых, взятых в скобки, нужно оставить без изменения.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840" y="4204142"/>
            <a:ext cx="1001983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4.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-13 + 8 – 2 = + (-13 + 8 - 2) =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= + (-7) = -7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ПРАВИЛО РАСКРЫТИЯ СКОБОК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579" y="986951"/>
            <a:ext cx="1118636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5.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сумму взять в скобки и поставить перед ней знак «-», то знаки слагаемых, взятых в скобки, нужно поменять на противоположные.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579" y="4456142"/>
            <a:ext cx="1118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5.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– 18 + 16 – 23 = -(-11 + 18 – 16 + 23) =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=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-(14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 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ПОНЯТИЕ КОЭФФИЦИЕНТА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579" y="986951"/>
            <a:ext cx="1118636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Если выражение является произведением чисел и нескольких букв, то множитель, стоящий перед буквами, называется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коэффициентом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579" y="4566978"/>
            <a:ext cx="1101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6.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а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(-2) ·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 = (5 · (-2) · 3) · (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=</a:t>
            </a:r>
          </a:p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= -30 ·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-30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2597" y="705821"/>
            <a:ext cx="727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982.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Раскройте скобки: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579" y="1825085"/>
            <a:ext cx="1101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(а – 3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+ 6) =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-2а 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- 12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79" y="2860458"/>
            <a:ext cx="1060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(а –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5b)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(- 4) =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(- 4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-4а + 20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79" y="3895831"/>
            <a:ext cx="1037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2b - 5)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· 3а - 4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- 4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5 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9" y="5579263"/>
            <a:ext cx="7330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+ 1)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7x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8669" y="4737547"/>
            <a:ext cx="372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12а - 8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- 20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818" y="852791"/>
            <a:ext cx="11186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984.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Взяв первые два слагаемых в скобки, поставьте перед ними:    а) знак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«+»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  б) знак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«-»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вычислите 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818" y="1867486"/>
            <a:ext cx="1118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 + 94 – 45 – 23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+(65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94)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45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= 91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18" y="2513754"/>
            <a:ext cx="8502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97 + 83 – 42 + 120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97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42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42 + 83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+ (-139 + 203) = 64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18" y="3879507"/>
            <a:ext cx="1130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617 + 313 – 514 – 722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(617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514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- 617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313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514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722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- 930 + 1236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- 2166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818" y="5184672"/>
            <a:ext cx="11011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-397 + 248 – 324 + 201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(-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397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324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397 – 248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324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4579763295d4099901456c4f089abc4263b34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13466</TotalTime>
  <Words>911</Words>
  <Application>Microsoft Office PowerPoint</Application>
  <PresentationFormat>Широкоэкранный</PresentationFormat>
  <Paragraphs>73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1069</cp:revision>
  <dcterms:created xsi:type="dcterms:W3CDTF">2020-08-26T00:15:27Z</dcterms:created>
  <dcterms:modified xsi:type="dcterms:W3CDTF">2021-01-30T11:48:00Z</dcterms:modified>
</cp:coreProperties>
</file>