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9" r:id="rId2"/>
    <p:sldId id="320" r:id="rId3"/>
    <p:sldId id="321" r:id="rId4"/>
    <p:sldId id="337" r:id="rId5"/>
    <p:sldId id="322" r:id="rId6"/>
    <p:sldId id="323" r:id="rId7"/>
    <p:sldId id="324" r:id="rId8"/>
    <p:sldId id="325" r:id="rId9"/>
    <p:sldId id="338" r:id="rId10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69A"/>
    <a:srgbClr val="200AA6"/>
    <a:srgbClr val="5A2781"/>
    <a:srgbClr val="FF0066"/>
    <a:srgbClr val="9C1414"/>
    <a:srgbClr val="FF99FF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8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4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425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39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736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54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078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569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042447" y="3401627"/>
            <a:ext cx="6240724" cy="224580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54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РЕШЕНИЕ ЗАДАЧ. </a:t>
            </a:r>
            <a:r>
              <a:rPr lang="ru-RU" sz="36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(ДЕЛЕНИЕ ЧИСЕЛ 1.)</a:t>
            </a:r>
            <a:endParaRPr lang="ru-RU" sz="3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138996" y="3588327"/>
            <a:ext cx="595744" cy="205910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150" y="3175389"/>
            <a:ext cx="2596723" cy="270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9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209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ПОВТОРЕНИЕ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39432" y="857457"/>
            <a:ext cx="11568546" cy="18518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Чтобы частное было положительным числом, необходимо чтобы делимо и делитель были одинакового знака.</a:t>
            </a:r>
          </a:p>
          <a:p>
            <a:pPr algn="just"/>
            <a:r>
              <a:rPr lang="ru-RU" sz="24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Чтобы частное было отрицательным числом необходимо чтобы делимое или делитель были отрицательным числом.</a:t>
            </a:r>
            <a:endParaRPr lang="ru-RU" sz="2400" b="1" dirty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b="1" dirty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453730" y="2555053"/>
                <a:ext cx="11339950" cy="3998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>
                    <a:solidFill>
                      <a:srgbClr val="200AA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№ 925  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Представьте следующие числа 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в виде 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частного целых двух чисел.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−5</m:t>
                        </m:r>
                      </m:den>
                    </m:f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−15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−15</m:t>
                        </m:r>
                      </m:den>
                    </m:f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…       </a:t>
                </a:r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5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−10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−2</m:t>
                        </m:r>
                      </m:den>
                    </m:f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−15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−3</m:t>
                        </m:r>
                      </m:den>
                    </m:f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…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18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36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−36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−2</m:t>
                        </m:r>
                      </m:den>
                    </m:f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54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−54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−3</m:t>
                        </m:r>
                      </m:den>
                    </m:f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…      </a:t>
                </a:r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 </a:t>
                </a: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80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−80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−2</m:t>
                        </m:r>
                      </m:den>
                    </m:f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120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−120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−3</m:t>
                        </m:r>
                      </m:den>
                    </m:f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…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-10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−10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−20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−2</m:t>
                        </m:r>
                      </m:den>
                    </m:f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…     -</a:t>
                </a: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−14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−2</m:t>
                        </m:r>
                      </m:den>
                    </m:f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−21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21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−3</m:t>
                        </m:r>
                      </m:den>
                    </m:f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…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30" y="2555053"/>
                <a:ext cx="11339950" cy="3998146"/>
              </a:xfrm>
              <a:prstGeom prst="rect">
                <a:avLst/>
              </a:prstGeom>
              <a:blipFill>
                <a:blip r:embed="rId3"/>
                <a:stretch>
                  <a:fillRect l="-1343" t="-1067" r="-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498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209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98849" y="1024474"/>
            <a:ext cx="11225692" cy="55979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926.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Выполните действия: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arenR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-85 : (-17) + (-42) : (-3) – (-96) : 24 = убираем лишние знаки: частное отрицательных чисел есть число положительное и число противоположное отрицательному положительно = 85 : 17 + 42 : 3 + 96 : 24 = 5 + 14 + 4 = 23.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arenR" startAt="2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-70 : (-2) – (-84) : 4 + 63 : (-9) = 70 : 2 + 84 : 4 – 63 : 9 =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= 35 + 21 – 7 = 49.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884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209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49090" y="923776"/>
                <a:ext cx="11338109" cy="3533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800" b="1" dirty="0" smtClean="0">
                    <a:solidFill>
                      <a:srgbClr val="200AA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№ 927. </a:t>
                </a:r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Разделите наименьшее из чисел, удовлетворяющее </a:t>
                </a:r>
                <a:endParaRPr lang="ru-RU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неравенству</a:t>
                </a:r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на наибольшее: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- 2,5 ≤ х ≤ - 0, 5     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Наименьшее 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число – 2,5  наибольшее  -0,5  частное 5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-6 ≤  х ≤ - 2, 4       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Наименьшее число -6  наибольшее  -2,4  частное  2,5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28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≤  х ≤ -2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8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Наименьшее число -4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наибольшее -2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частное 2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90" y="923776"/>
                <a:ext cx="11338109" cy="3533403"/>
              </a:xfrm>
              <a:prstGeom prst="rect">
                <a:avLst/>
              </a:prstGeom>
              <a:blipFill>
                <a:blip r:embed="rId3"/>
                <a:stretch>
                  <a:fillRect l="-1075" r="-54" b="-1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696408" y="4654669"/>
            <a:ext cx="5330305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2,5 : (- 0,5) = 2,5 : 0,5 = 5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97186" y="4640356"/>
            <a:ext cx="4988866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: (- 2,4) = 6 : 2,4 = 2,5 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240205" y="5505965"/>
                <a:ext cx="5967617" cy="803682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(</a:t>
                </a:r>
                <a:r>
                  <a:rPr 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= </a:t>
                </a:r>
                <a:r>
                  <a:rPr 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:r>
                  <a:rPr 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</a:rPr>
                          <m:t>𝟑𝟖</m:t>
                        </m:r>
                      </m:num>
                      <m:den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ru-RU" sz="3200" b="1" i="1" smtClean="0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</a:rPr>
                          <m:t>𝟏𝟗</m:t>
                        </m:r>
                      </m:den>
                    </m:f>
                    <m:r>
                      <a:rPr lang="ru-RU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2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205" y="5505965"/>
                <a:ext cx="5967617" cy="803682"/>
              </a:xfrm>
              <a:prstGeom prst="rect">
                <a:avLst/>
              </a:prstGeom>
              <a:blipFill>
                <a:blip r:embed="rId4"/>
                <a:stretch>
                  <a:fillRect l="-2551" b="-8955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7744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209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2"/>
              <p:cNvSpPr txBox="1">
                <a:spLocks/>
              </p:cNvSpPr>
              <p:nvPr/>
            </p:nvSpPr>
            <p:spPr>
              <a:xfrm>
                <a:off x="370562" y="692728"/>
                <a:ext cx="11724448" cy="224443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b="1" dirty="0" smtClean="0">
                    <a:solidFill>
                      <a:srgbClr val="200AA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№ 928. </a:t>
                </a:r>
                <a:r>
                  <a:rPr lang="ru-RU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уравнения: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Чтобы </a:t>
                </a:r>
                <a:r>
                  <a:rPr lang="ru-RU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найти неизвестный крайний член </a:t>
                </a:r>
                <a:r>
                  <a:rPr lang="ru-RU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пропорции, </a:t>
                </a:r>
                <a:r>
                  <a:rPr lang="ru-RU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необходимо перемножить средние и результат разделить на известный крайний.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( 4 – х) : ( -1) = -11 : 11       ( 2 – х) : ( -2,5) = - 0,8 : 2     ( 4,8 + х) : ( -1,2) = -16 : 8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 – х = -1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( -11) : 11            2 – х = ( -2,5)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( -0,8) : 2      4,8 + х = - 1,2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( -16) : 8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 – х = 1                              2 – х  = 1                               4,8 + х = 2,4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х = 4 – 1                              х = 2 – 1                                 х = 2,4 – 4,8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х = 3                                    х = 1                                       х = - 2,4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ru-RU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62" y="692728"/>
                <a:ext cx="11724448" cy="2244436"/>
              </a:xfrm>
              <a:prstGeom prst="rect">
                <a:avLst/>
              </a:prstGeom>
              <a:blipFill>
                <a:blip r:embed="rId3"/>
                <a:stretch>
                  <a:fillRect l="-1092" b="-1494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3906982" y="3034142"/>
            <a:ext cx="13854" cy="3144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855529" y="3034142"/>
            <a:ext cx="27709" cy="3144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152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209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2"/>
              <p:cNvSpPr txBox="1">
                <a:spLocks/>
              </p:cNvSpPr>
              <p:nvPr/>
            </p:nvSpPr>
            <p:spPr>
              <a:xfrm>
                <a:off x="471055" y="977801"/>
                <a:ext cx="10848108" cy="517361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Чтобы </a:t>
                </a:r>
                <a:r>
                  <a:rPr lang="ru-RU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найти неизвестный средний член </a:t>
                </a:r>
                <a:r>
                  <a:rPr lang="ru-RU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пропорции, </a:t>
                </a:r>
                <a:r>
                  <a:rPr lang="ru-RU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необходимо перемножить  крайние и  результат разделить на известный средний член </a:t>
                </a:r>
                <a:r>
                  <a:rPr lang="ru-RU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пропорции.</a:t>
                </a:r>
                <a:endParaRPr lang="ru-RU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ru-RU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3200" b="1" i="0" smtClean="0"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( -х) = - 6</a:t>
                </a:r>
                <a:r>
                  <a:rPr 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0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3200" b="1" i="0" smtClean="0"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( -1)  </a:t>
                </a:r>
              </a:p>
              <a:p>
                <a:pPr marL="0" indent="0">
                  <a:buNone/>
                </a:pPr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( -х) =  ( -1)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3200" b="1" i="0"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: </a:t>
                </a:r>
                <a:r>
                  <a:rPr 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- 6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3200" b="1" i="0"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) 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- х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3200" b="1" i="0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х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3200" b="1" i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ru-RU" sz="3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55" y="977801"/>
                <a:ext cx="10848108" cy="5173617"/>
              </a:xfrm>
              <a:prstGeom prst="rect">
                <a:avLst/>
              </a:prstGeom>
              <a:blipFill>
                <a:blip r:embed="rId3"/>
                <a:stretch>
                  <a:fillRect l="-1124" t="-2002" r="-11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86" y="2784763"/>
            <a:ext cx="2894779" cy="290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41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-103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ПОЛУЧЕННЫХ ЗНАНИЙ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838194" y="924098"/>
            <a:ext cx="10571021" cy="54767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самооценкой.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высказывание верно, запишите цифру 1, если не верно цифру  0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умножении числа на один получаем само число.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умножении числа на ( -1) получаем взаимно обратное число.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умножении чисел одинакового знака произведение всегда отрицательно.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Частное чисел разного знака всегда отрицательно.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Произведение взаимно обратных чисел всегда равно ( -1).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Частное противоположных чисел равно ( -1).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Произведение четного числа отрицательных сомножителей число положительное.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Произведение нечетного числа сомножителей число отрицательное.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285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-103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ПРОВЕРИМ И ОЦЕНИМ СВОИ ЗНАНИЯ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035907" y="1662545"/>
            <a:ext cx="8768167" cy="34359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ошибок нет поставьте себе          «5»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 – 2   ошибки                                           «4»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3 – 4   ошибки                                           «3»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более 4 ошибок                                        «2»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У вас должно получиться число 10010110.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96" y="1662545"/>
            <a:ext cx="2396414" cy="356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44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728" y="865395"/>
            <a:ext cx="9255525" cy="5697965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3461" y="2188206"/>
            <a:ext cx="62480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  <a:endParaRPr lang="ru-RU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934, № 935, № 936</a:t>
            </a: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СТРАНИЦЕ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171.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975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eedf2e83ec0408864dd424b9981aebbef15681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12819</TotalTime>
  <Words>589</Words>
  <Application>Microsoft Office PowerPoint</Application>
  <PresentationFormat>Широкоэкранный</PresentationFormat>
  <Paragraphs>76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1003</cp:revision>
  <dcterms:created xsi:type="dcterms:W3CDTF">2020-08-26T00:15:27Z</dcterms:created>
  <dcterms:modified xsi:type="dcterms:W3CDTF">2021-01-26T05:09:17Z</dcterms:modified>
</cp:coreProperties>
</file>