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475" r:id="rId2"/>
    <p:sldId id="485" r:id="rId3"/>
    <p:sldId id="483" r:id="rId4"/>
    <p:sldId id="448" r:id="rId5"/>
    <p:sldId id="470" r:id="rId6"/>
    <p:sldId id="477" r:id="rId7"/>
    <p:sldId id="479" r:id="rId8"/>
    <p:sldId id="482" r:id="rId9"/>
    <p:sldId id="484" r:id="rId10"/>
    <p:sldId id="317" r:id="rId11"/>
  </p:sldIdLst>
  <p:sldSz cx="12801600" cy="7200900"/>
  <p:notesSz cx="5765800" cy="3244850"/>
  <p:custDataLst>
    <p:tags r:id="rId13"/>
  </p:custDataLst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FF33CC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02" autoAdjust="0"/>
    <p:restoredTop sz="91316" autoAdjust="0"/>
  </p:normalViewPr>
  <p:slideViewPr>
    <p:cSldViewPr>
      <p:cViewPr varScale="1">
        <p:scale>
          <a:sx n="70" d="100"/>
          <a:sy n="70" d="100"/>
        </p:scale>
        <p:origin x="444" y="6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5" y="293961"/>
            <a:ext cx="1088136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60121" y="1466851"/>
            <a:ext cx="3494837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6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53382" y="1466851"/>
            <a:ext cx="3494837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6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346642" y="1466851"/>
            <a:ext cx="3494837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6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60121" y="5229598"/>
            <a:ext cx="3494837" cy="1006794"/>
          </a:xfrm>
        </p:spPr>
        <p:txBody>
          <a:bodyPr>
            <a:noAutofit/>
          </a:bodyPr>
          <a:lstStyle>
            <a:lvl1pPr marL="0" indent="0">
              <a:buNone/>
              <a:defRPr sz="1469"/>
            </a:lvl1pPr>
            <a:lvl2pPr marL="159997" indent="-159997">
              <a:buFont typeface="Arial" panose="020B0604020202020204" pitchFamily="34" charset="0"/>
              <a:buChar char="•"/>
              <a:defRPr sz="1469"/>
            </a:lvl2pPr>
            <a:lvl3pPr marL="319995" indent="-159997">
              <a:defRPr sz="1469"/>
            </a:lvl3pPr>
            <a:lvl4pPr marL="559990" indent="-239995">
              <a:defRPr sz="1469"/>
            </a:lvl4pPr>
            <a:lvl5pPr marL="799986" indent="-239995">
              <a:defRPr sz="146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53382" y="5229598"/>
            <a:ext cx="3494837" cy="1006794"/>
          </a:xfrm>
        </p:spPr>
        <p:txBody>
          <a:bodyPr>
            <a:noAutofit/>
          </a:bodyPr>
          <a:lstStyle>
            <a:lvl1pPr marL="0" indent="0">
              <a:buNone/>
              <a:defRPr sz="1469"/>
            </a:lvl1pPr>
            <a:lvl2pPr marL="159997" indent="-159997">
              <a:buFont typeface="Arial" panose="020B0604020202020204" pitchFamily="34" charset="0"/>
              <a:buChar char="•"/>
              <a:defRPr sz="1469"/>
            </a:lvl2pPr>
            <a:lvl3pPr marL="319995" indent="-159997">
              <a:defRPr sz="1469"/>
            </a:lvl3pPr>
            <a:lvl4pPr marL="559990" indent="-239995">
              <a:defRPr sz="1469"/>
            </a:lvl4pPr>
            <a:lvl5pPr marL="799986" indent="-239995">
              <a:defRPr sz="146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346642" y="5229598"/>
            <a:ext cx="3494837" cy="1006794"/>
          </a:xfrm>
        </p:spPr>
        <p:txBody>
          <a:bodyPr>
            <a:noAutofit/>
          </a:bodyPr>
          <a:lstStyle>
            <a:lvl1pPr marL="0" indent="0">
              <a:buNone/>
              <a:defRPr sz="1469"/>
            </a:lvl1pPr>
            <a:lvl2pPr marL="159997" indent="-159997">
              <a:buFont typeface="Arial" panose="020B0604020202020204" pitchFamily="34" charset="0"/>
              <a:buChar char="•"/>
              <a:defRPr sz="1469"/>
            </a:lvl2pPr>
            <a:lvl3pPr marL="319995" indent="-159997">
              <a:defRPr sz="1469"/>
            </a:lvl3pPr>
            <a:lvl4pPr marL="559990" indent="-239995">
              <a:defRPr sz="1469"/>
            </a:lvl4pPr>
            <a:lvl5pPr marL="799986" indent="-239995">
              <a:defRPr sz="146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60125" y="980126"/>
            <a:ext cx="10881361" cy="42672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8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280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12801600" cy="21205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05360" y="617532"/>
            <a:ext cx="6801093" cy="1002223"/>
          </a:xfrm>
          <a:prstGeom prst="rect">
            <a:avLst/>
          </a:prstGeom>
        </p:spPr>
        <p:txBody>
          <a:bodyPr vert="horz" wrap="square" lIns="0" tIns="32410" rIns="0" bIns="0" rtlCol="0" anchor="ctr">
            <a:spAutoFit/>
          </a:bodyPr>
          <a:lstStyle/>
          <a:p>
            <a:pPr marL="28183">
              <a:spcBef>
                <a:spcPts val="253"/>
              </a:spcBef>
            </a:pPr>
            <a:r>
              <a:rPr lang="ru-RU" sz="6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44131" y="3164388"/>
            <a:ext cx="7219652" cy="2524294"/>
          </a:xfrm>
          <a:prstGeom prst="rect">
            <a:avLst/>
          </a:prstGeom>
        </p:spPr>
        <p:txBody>
          <a:bodyPr vert="horz" wrap="square" lIns="0" tIns="31001" rIns="0" bIns="0" rtlCol="0">
            <a:spAutoFit/>
          </a:bodyPr>
          <a:lstStyle/>
          <a:p>
            <a:pPr marL="40864">
              <a:spcBef>
                <a:spcPts val="245"/>
              </a:spcBef>
            </a:pPr>
            <a:r>
              <a:rPr lang="ru-RU" sz="5400" b="1" dirty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54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</a:p>
          <a:p>
            <a:pPr marL="28183"/>
            <a:r>
              <a:rPr lang="ru-RU" sz="5400" b="1" kern="800" spc="-56" dirty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РЕШЕНИЕ </a:t>
            </a:r>
            <a:r>
              <a:rPr lang="ru-RU" sz="5400" b="1" kern="800" spc="-56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ЗАДАЧ И ТЕСТОВ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68152" y="2976992"/>
            <a:ext cx="625531" cy="271169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437700" y="506206"/>
            <a:ext cx="1340129" cy="134012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37700" y="506206"/>
            <a:ext cx="1340129" cy="134012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51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801283" y="538789"/>
            <a:ext cx="603788" cy="811171"/>
          </a:xfrm>
          <a:prstGeom prst="rect">
            <a:avLst/>
          </a:prstGeom>
        </p:spPr>
        <p:txBody>
          <a:bodyPr vert="horz" wrap="square" lIns="0" tIns="35230" rIns="0" bIns="0" rtlCol="0">
            <a:spAutoFit/>
          </a:bodyPr>
          <a:lstStyle/>
          <a:p>
            <a:pPr algn="ctr">
              <a:spcBef>
                <a:spcPts val="278"/>
              </a:spcBef>
            </a:pPr>
            <a:r>
              <a:rPr lang="ru-RU" sz="5040" b="1" dirty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504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437699" y="1341878"/>
            <a:ext cx="1340129" cy="414834"/>
          </a:xfrm>
          <a:prstGeom prst="rect">
            <a:avLst/>
          </a:prstGeom>
        </p:spPr>
        <p:txBody>
          <a:bodyPr vert="horz" wrap="square" lIns="0" tIns="26774" rIns="0" bIns="0" rtlCol="0">
            <a:spAutoFit/>
          </a:bodyPr>
          <a:lstStyle/>
          <a:p>
            <a:pPr algn="ctr">
              <a:spcBef>
                <a:spcPts val="211"/>
              </a:spcBef>
            </a:pPr>
            <a:r>
              <a:rPr lang="ru-RU" sz="2520" b="1" spc="-12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52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855" y="472889"/>
            <a:ext cx="1271715" cy="1289378"/>
          </a:xfrm>
          <a:prstGeom prst="rect">
            <a:avLst/>
          </a:prstGeom>
        </p:spPr>
      </p:pic>
      <p:sp>
        <p:nvSpPr>
          <p:cNvPr id="12" name="object 11"/>
          <p:cNvSpPr/>
          <p:nvPr/>
        </p:nvSpPr>
        <p:spPr>
          <a:xfrm>
            <a:off x="9114231" y="2923616"/>
            <a:ext cx="3000977" cy="27779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092"/>
          </a:p>
        </p:txBody>
      </p:sp>
    </p:spTree>
    <p:extLst>
      <p:ext uri="{BB962C8B-B14F-4D97-AF65-F5344CB8AC3E}">
        <p14:creationId xmlns:p14="http://schemas.microsoft.com/office/powerpoint/2010/main" val="44420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411204"/>
            <a:ext cx="12498064" cy="596958"/>
          </a:xfrm>
        </p:spPr>
        <p:txBody>
          <a:bodyPr/>
          <a:lstStyle/>
          <a:p>
            <a:pPr algn="ctr"/>
            <a:r>
              <a:rPr lang="ru-RU" sz="3879" b="1" dirty="0" smtClean="0"/>
              <a:t>САМОСТОЯТЕЛЬНАЯ РАБОТА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4384576" y="2126028"/>
            <a:ext cx="7425425" cy="3385542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  </a:t>
            </a:r>
            <a:r>
              <a:rPr lang="ru-RU" sz="4400" b="1" dirty="0" smtClean="0">
                <a:solidFill>
                  <a:schemeClr val="tx1"/>
                </a:solidFill>
              </a:rPr>
              <a:t>Решить задачи</a:t>
            </a:r>
          </a:p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 № 974, № 975 </a:t>
            </a:r>
          </a:p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и ТЕСТ № 8   </a:t>
            </a:r>
          </a:p>
          <a:p>
            <a:pPr algn="ctr"/>
            <a:r>
              <a:rPr lang="ru-RU" sz="4400" b="1" dirty="0">
                <a:solidFill>
                  <a:schemeClr val="tx1"/>
                </a:solidFill>
              </a:rPr>
              <a:t>ч</a:t>
            </a:r>
            <a:r>
              <a:rPr lang="ru-RU" sz="4400" b="1" dirty="0" smtClean="0">
                <a:solidFill>
                  <a:schemeClr val="tx1"/>
                </a:solidFill>
              </a:rPr>
              <a:t>ётные номера</a:t>
            </a:r>
          </a:p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на страницах 180-181. </a:t>
            </a:r>
            <a:endParaRPr lang="ru-RU" sz="4400" b="1" dirty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160" y="2051989"/>
            <a:ext cx="3519791" cy="353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2783" y="202028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ПОВТОРЕНИЕ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2502" t="20703" r="59999" b="41925"/>
          <a:stretch/>
        </p:blipFill>
        <p:spPr>
          <a:xfrm>
            <a:off x="424136" y="1344766"/>
            <a:ext cx="4680520" cy="5568052"/>
          </a:xfrm>
          <a:prstGeom prst="rect">
            <a:avLst/>
          </a:prstGeom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5539564" y="1344766"/>
            <a:ext cx="6224434" cy="9361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 таблицу правил знаков </a:t>
            </a:r>
          </a:p>
          <a:p>
            <a:pPr algn="ctr"/>
            <a:r>
              <a:rPr lang="ru-RU" alt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умножения:</a:t>
            </a: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5612670" y="1812818"/>
            <a:ext cx="6431187" cy="185630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None/>
              <a:defRPr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«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» ∙ «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» = «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»    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3) «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 ∙ «</a:t>
            </a:r>
            <a:r>
              <a:rPr lang="ru-RU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 = «</a:t>
            </a:r>
            <a:r>
              <a:rPr lang="ru-RU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indent="0" algn="ctr">
              <a:lnSpc>
                <a:spcPct val="200000"/>
              </a:lnSpc>
              <a:buNone/>
              <a:defRPr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 ∙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b="1" dirty="0" smtClean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» =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4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) «</a:t>
            </a:r>
            <a:r>
              <a:rPr lang="ru-RU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 ∙ «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 = «</a:t>
            </a:r>
            <a:r>
              <a:rPr lang="ru-RU" b="1" dirty="0">
                <a:solidFill>
                  <a:srgbClr val="200A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indent="0" algn="ctr">
              <a:lnSpc>
                <a:spcPct val="200000"/>
              </a:lnSpc>
              <a:buNone/>
              <a:defRPr/>
            </a:pP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5539564" y="3816474"/>
            <a:ext cx="6504293" cy="295232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 таблицу знаков при делении: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делимое         делитель           частное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        :          +          =           +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+         :         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-           =           -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-          :         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=           -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-          :          -           =          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22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2783" y="202028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3260" y="1335165"/>
            <a:ext cx="112405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968.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сторону квадрата, если его площадь равна: 1) 36 см²;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121 см²;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 196 см²;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4) 0,16 см².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200" y="2745300"/>
            <a:ext cx="3816424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a</a:t>
            </a:r>
            <a:r>
              <a:rPr 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61924" y="3693244"/>
                <a:ext cx="9948020" cy="7098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36 см²,   а² = 36,   </a:t>
                </a:r>
                <a14:m>
                  <m:oMath xmlns:m="http://schemas.openxmlformats.org/officeDocument/2006/math">
                    <m:r>
                      <a:rPr lang="ru-RU" sz="36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а=</m:t>
                    </m:r>
                    <m:rad>
                      <m:radPr>
                        <m:degHide m:val="on"/>
                        <m:ctrlPr>
                          <a:rPr 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6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</m:rad>
                    <m:r>
                      <a:rPr lang="ru-RU" sz="3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 а=</m:t>
                    </m:r>
                    <m:rad>
                      <m:radPr>
                        <m:degHide m:val="on"/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𝟑𝟔</m:t>
                        </m:r>
                      </m:e>
                    </m:rad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24" y="3693244"/>
                <a:ext cx="9948020" cy="709874"/>
              </a:xfrm>
              <a:prstGeom prst="rect">
                <a:avLst/>
              </a:prstGeom>
              <a:blipFill>
                <a:blip r:embed="rId2"/>
                <a:stretch>
                  <a:fillRect l="-1900" t="-5172" b="-31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761924" y="4485332"/>
                <a:ext cx="11240525" cy="7098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121 см²,   а² = 121,   </a:t>
                </a:r>
                <a14:m>
                  <m:oMath xmlns:m="http://schemas.openxmlformats.org/officeDocument/2006/math">
                    <m:r>
                      <a:rPr lang="ru-RU" sz="36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а=</m:t>
                    </m:r>
                    <m:rad>
                      <m:radPr>
                        <m:degHide m:val="on"/>
                        <m:ctrlPr>
                          <a:rPr 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6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</m:rad>
                    <m:r>
                      <a:rPr lang="ru-RU" sz="3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 а=</m:t>
                    </m:r>
                    <m:rad>
                      <m:radPr>
                        <m:degHide m:val="on"/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𝟏𝟐𝟏</m:t>
                        </m:r>
                      </m:e>
                    </m:rad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𝟏𝟏</m:t>
                    </m:r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24" y="4485332"/>
                <a:ext cx="11240525" cy="709874"/>
              </a:xfrm>
              <a:prstGeom prst="rect">
                <a:avLst/>
              </a:prstGeom>
              <a:blipFill>
                <a:blip r:embed="rId3"/>
                <a:stretch>
                  <a:fillRect l="-1681" t="-5172" b="-31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761924" y="5277420"/>
                <a:ext cx="11240525" cy="7098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196 см²,   а² = 196,   </a:t>
                </a:r>
                <a14:m>
                  <m:oMath xmlns:m="http://schemas.openxmlformats.org/officeDocument/2006/math">
                    <m:r>
                      <a:rPr lang="ru-RU" sz="36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а=</m:t>
                    </m:r>
                    <m:rad>
                      <m:radPr>
                        <m:degHide m:val="on"/>
                        <m:ctrlPr>
                          <a:rPr 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6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</m:rad>
                    <m:r>
                      <a:rPr lang="ru-RU" sz="3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 а=</m:t>
                    </m:r>
                    <m:rad>
                      <m:radPr>
                        <m:degHide m:val="on"/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𝟏𝟗𝟔</m:t>
                        </m:r>
                      </m:e>
                    </m:rad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𝟏𝟒</m:t>
                    </m:r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24" y="5277420"/>
                <a:ext cx="11240525" cy="709874"/>
              </a:xfrm>
              <a:prstGeom prst="rect">
                <a:avLst/>
              </a:prstGeom>
              <a:blipFill>
                <a:blip r:embed="rId4"/>
                <a:stretch>
                  <a:fillRect l="-1681" t="-5172" b="-31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761924" y="6069508"/>
                <a:ext cx="11676213" cy="7098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4)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0,16 см²,   а² = 0,16,   </a:t>
                </a:r>
                <a14:m>
                  <m:oMath xmlns:m="http://schemas.openxmlformats.org/officeDocument/2006/math">
                    <m:r>
                      <a:rPr lang="ru-RU" sz="36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а=</m:t>
                    </m:r>
                    <m:rad>
                      <m:radPr>
                        <m:degHide m:val="on"/>
                        <m:ctrlPr>
                          <a:rPr lang="ru-RU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6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</m:rad>
                    <m:r>
                      <a:rPr lang="ru-RU" sz="3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 а=</m:t>
                    </m:r>
                    <m:rad>
                      <m:radPr>
                        <m:degHide m:val="on"/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</m:e>
                    </m:rad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ru-RU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24" y="6069508"/>
                <a:ext cx="11676213" cy="709874"/>
              </a:xfrm>
              <a:prstGeom prst="rect">
                <a:avLst/>
              </a:prstGeom>
              <a:blipFill>
                <a:blip r:embed="rId5"/>
                <a:stretch>
                  <a:fillRect l="-1619" t="-5172" b="-31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470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2783" y="202028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87788" y="1586377"/>
            <a:ext cx="106114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Вычислите произведение: (- 25) ·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 4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3990" y="3600964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8320357" y="5014572"/>
            <a:ext cx="2631653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41011" y="2707358"/>
            <a:ext cx="1595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75;</a:t>
            </a:r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63380" y="2691394"/>
            <a:ext cx="17235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100;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298397" y="2707359"/>
            <a:ext cx="22365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– 100; 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993088" y="2691394"/>
            <a:ext cx="2210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</a:t>
            </a:r>
            <a:r>
              <a:rPr lang="ru-RU" sz="36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– 300. </a:t>
            </a:r>
            <a:endParaRPr lang="ru-RU" sz="36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38033" y="4705862"/>
            <a:ext cx="35333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- 25 </a:t>
            </a:r>
            <a:r>
              <a:rPr lang="ru-RU" sz="4000" b="1" dirty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 = - 100</a:t>
            </a:r>
            <a:endParaRPr lang="ru-RU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138033" y="5685876"/>
            <a:ext cx="38186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- 100 </a:t>
            </a:r>
            <a:r>
              <a:rPr lang="ru-RU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 = - 300</a:t>
            </a:r>
            <a:endParaRPr lang="ru-RU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438431" y="3650689"/>
            <a:ext cx="27981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64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  <p:bldP spid="18" grpId="0"/>
      <p:bldP spid="19" grpId="0"/>
      <p:bldP spid="3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493469"/>
            <a:ext cx="12420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Выполните действие: (-8)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 5 + (-3)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 6 –(-28).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0683" y="3554966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57887" y="2640536"/>
            <a:ext cx="14398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30916" y="2640536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- 30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51277" y="2640536"/>
            <a:ext cx="20393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- 584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491537" y="2643725"/>
            <a:ext cx="14398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86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9353833" y="5812739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233975" y="4469396"/>
            <a:ext cx="102338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(-8) · 5 + (-3) · 6 –(-28)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-8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 5 - 3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 6 + 28 =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288232" y="5719556"/>
            <a:ext cx="76193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-40 – 18 + 28 = - 58 + 28 = -30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112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  <p:bldP spid="18" grpId="0"/>
      <p:bldP spid="19" grpId="0"/>
      <p:bldP spid="4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0805" y="1690415"/>
            <a:ext cx="120469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Выполните деление: (-128) : (-4) : (-8) : 2.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55589" y="3897369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358583" y="2816908"/>
                <a:ext cx="186461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𝟒𝟒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583" y="2816908"/>
                <a:ext cx="1864613" cy="707886"/>
              </a:xfrm>
              <a:prstGeom prst="rect">
                <a:avLst/>
              </a:prstGeom>
              <a:blipFill>
                <a:blip r:embed="rId2"/>
                <a:stretch>
                  <a:fillRect l="-11765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061755" y="2816908"/>
                <a:ext cx="1787669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𝟏𝟐𝟖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1755" y="2816908"/>
                <a:ext cx="1787669" cy="707886"/>
              </a:xfrm>
              <a:prstGeom prst="rect">
                <a:avLst/>
              </a:prstGeom>
              <a:blipFill>
                <a:blip r:embed="rId3"/>
                <a:stretch>
                  <a:fillRect l="-11905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032084" y="2819787"/>
                <a:ext cx="1609504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ru-RU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084" y="2819787"/>
                <a:ext cx="1609504" cy="707886"/>
              </a:xfrm>
              <a:prstGeom prst="rect">
                <a:avLst/>
              </a:prstGeom>
              <a:blipFill>
                <a:blip r:embed="rId4"/>
                <a:stretch>
                  <a:fillRect l="-13636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9373711" y="2831222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-2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8643980" y="5896286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С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66291" y="4940396"/>
                <a:ext cx="5598008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 </m:t>
                      </m:r>
                      <m:d>
                        <m:dPr>
                          <m:ctrlPr>
                            <a:rPr lang="ru-RU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ru-RU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𝟏𝟐𝟖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: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: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: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d>
                      <m:r>
                        <a:rPr lang="ru-RU" sz="44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291" y="4940396"/>
                <a:ext cx="5598008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252611" y="4943275"/>
                <a:ext cx="563423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𝟑𝟐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: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: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: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ru-RU" sz="4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611" y="4943275"/>
                <a:ext cx="5634235" cy="7694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467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  <p:bldP spid="18" grpId="0"/>
      <p:bldP spid="19" grpId="0"/>
      <p:bldP spid="40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3948" y="1668428"/>
            <a:ext cx="11391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Вычислите: -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72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 18 + 36 · 16 + 36 · (-4).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56280" y="3748561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88232" y="2848983"/>
            <a:ext cx="18966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-720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61261" y="2848983"/>
            <a:ext cx="17251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864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81622" y="2848983"/>
            <a:ext cx="18966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-864</a:t>
            </a:r>
            <a:endParaRPr lang="ru-RU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153143" y="2828354"/>
            <a:ext cx="20393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- 144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9479243" y="6192738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3498" y="4541781"/>
            <a:ext cx="4280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-72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 18 = - 1296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60603" y="4541781"/>
            <a:ext cx="33666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36 · 16 = 576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61994" y="5526693"/>
            <a:ext cx="95750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-1296 + 576 + (- 144) = -720 -144 = -864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322054" y="4541781"/>
            <a:ext cx="37673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36 · (-4) = -144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0143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  <p:bldP spid="1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6353" y="1669048"/>
            <a:ext cx="10293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Выполните действие: (-69 + 44) : (-5).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8512" y="3904065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39458" y="2755779"/>
            <a:ext cx="15824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– 3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12487" y="2755779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-5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32848" y="2755779"/>
            <a:ext cx="11544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</a:t>
            </a:r>
            <a:endParaRPr lang="ru-RU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204369" y="2735150"/>
            <a:ext cx="11544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9425136" y="5832698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6353" y="4974819"/>
            <a:ext cx="38379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- 69 + 44 = -25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64696" y="4980619"/>
            <a:ext cx="33393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- 25 : (-5) = 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396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  <p:bldP spid="19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36104" y="225343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ТЕСТ №</a:t>
            </a:r>
            <a:r>
              <a:rPr lang="en-US" sz="5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68" y="1526618"/>
            <a:ext cx="12340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Вычислите: (28 · (-12) – 28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· (-2)) : 14.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23837" y="3678242"/>
            <a:ext cx="25940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88232" y="2596888"/>
            <a:ext cx="18678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– 40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61261" y="2596888"/>
            <a:ext cx="17251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280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81622" y="2596888"/>
            <a:ext cx="18966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C)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-280</a:t>
            </a:r>
            <a:endParaRPr lang="ru-RU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153143" y="2576259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D) </a:t>
            </a:r>
            <a:r>
              <a:rPr lang="ru-RU" sz="40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-20</a:t>
            </a:r>
            <a:endParaRPr lang="ru-RU" sz="4000" b="1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9325398" y="5891421"/>
            <a:ext cx="2878168" cy="72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033" tIns="54517" rIns="109033" bIns="54517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5108" y="4567982"/>
            <a:ext cx="97626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28 · (-12 - (-2)) : 14 = 28 · (-12 + 2) : 14 =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00056" y="5457722"/>
            <a:ext cx="81530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= 28 · (-10) : 14 = -280 : 14 = - 20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98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  <p:bldP spid="19" grpId="0"/>
      <p:bldP spid="40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ed167d162683ef31116a486d187ba3a79c471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12076</TotalTime>
  <Words>607</Words>
  <Application>Microsoft Office PowerPoint</Application>
  <PresentationFormat>Произвольный</PresentationFormat>
  <Paragraphs>93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МАТЕМАТИКА</vt:lpstr>
      <vt:lpstr>ПОВТОРЕНИЕ</vt:lpstr>
      <vt:lpstr>РЕШЕНИЕ ЗАДАЧ</vt:lpstr>
      <vt:lpstr>ТЕСТ № 8</vt:lpstr>
      <vt:lpstr>ТЕСТ № 8</vt:lpstr>
      <vt:lpstr>ТЕСТ № 8</vt:lpstr>
      <vt:lpstr>ТЕСТ № 8</vt:lpstr>
      <vt:lpstr>ТЕСТ № 8</vt:lpstr>
      <vt:lpstr>ТЕСТ № 8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Дурдона Шарипова</dc:creator>
  <cp:lastModifiedBy>Пользователь</cp:lastModifiedBy>
  <cp:revision>686</cp:revision>
  <dcterms:created xsi:type="dcterms:W3CDTF">2020-04-09T07:32:19Z</dcterms:created>
  <dcterms:modified xsi:type="dcterms:W3CDTF">2021-01-28T04:08:49Z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