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93" r:id="rId3"/>
    <p:sldId id="334" r:id="rId4"/>
    <p:sldId id="312" r:id="rId5"/>
    <p:sldId id="318" r:id="rId6"/>
    <p:sldId id="313" r:id="rId7"/>
    <p:sldId id="333" r:id="rId8"/>
    <p:sldId id="314" r:id="rId9"/>
    <p:sldId id="335" r:id="rId10"/>
    <p:sldId id="319" r:id="rId11"/>
    <p:sldId id="315" r:id="rId12"/>
    <p:sldId id="336" r:id="rId13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1F169A"/>
    <a:srgbClr val="5A2781"/>
    <a:srgbClr val="FF0066"/>
    <a:srgbClr val="9C1414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7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7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2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30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4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11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21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4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3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8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33458" y="3512464"/>
            <a:ext cx="6213015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ДЕЛЕНИЕ ЧИСЕЛ.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007379" y="3268921"/>
            <a:ext cx="595744" cy="18711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815" y="3268921"/>
            <a:ext cx="3549700" cy="24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УРАВНЕНИЙ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9492" y="774821"/>
            <a:ext cx="11429999" cy="57277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k-KZ" b="1" dirty="0" smtClean="0">
                <a:latin typeface="Arial" panose="020B0604020202020204" pitchFamily="34" charset="0"/>
                <a:cs typeface="Arial" panose="020B0604020202020204" pitchFamily="34" charset="0"/>
              </a:rPr>
              <a:t> 4) 5 · х + 70 = - 40 : 8          5) 3 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kk-KZ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= - 51             6) - 0,6 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kk-KZ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= - 1,2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+ 70 = - 5                          х = - 51 : 3                   х = - 1,2 : (-0,6)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= - 5 – 70                         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 = - 17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 = 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= - 75                                3 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(-17) =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- 51              - 0,6 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 =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- 1,2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х = - 75 : 5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 = - 15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(-15) + 70 = - 5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- 75 + 70 = - 5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835" y="3925113"/>
            <a:ext cx="4758038" cy="24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77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-103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УРОКА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136074" y="1533697"/>
            <a:ext cx="10474036" cy="2955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k-KZ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знаков при делении: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k-K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Частное чисел одного знака положительно.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k-K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Частное чисел разного знака отрицательно.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k-KZ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kk-KZ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7011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865395"/>
            <a:ext cx="9255525" cy="569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3461" y="2188206"/>
            <a:ext cx="62480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922, № 923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СТРАНИЦЕ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170.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52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0" y="4052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83360" y="1169978"/>
            <a:ext cx="11052979" cy="2110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1.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того чтобы разделить число на другое число того же знака, надо разделить их модули и поставить перед частным знак «+».</a:t>
            </a:r>
          </a:p>
          <a:p>
            <a:pPr marL="0" indent="0" algn="ctr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(-8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: (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-4) 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|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-8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|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|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-4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|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8 : 4 = 2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83360" y="3813291"/>
            <a:ext cx="11052979" cy="2110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2.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того чтобы разделить число на другое число с противоположным знаком, надо разделить их модули и поставить перед частным знак «-».</a:t>
            </a:r>
          </a:p>
          <a:p>
            <a:pPr marL="0" indent="0" algn="ctr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 : (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-3) = -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|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18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|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|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|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= -18 : 3 = 6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11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0" y="4052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74946" y="969053"/>
            <a:ext cx="11052979" cy="52100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Рассмотрим уравнение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· (-2) = -10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Если произведение двух чисел число отрицательное, то один из множителей отрицательный, а другой положительный.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Следовательно, 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= 5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означает 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 : (-2) = 5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Рассмотрим ещё одно уравнение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(-2) = 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Произведение двух чисел положительное и один из множителей отрицателен. Следовательно второй множитель отрицательный.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-5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означает 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(-2) = -5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61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6263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95768" y="2548849"/>
            <a:ext cx="10200456" cy="37272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Запишем таблицу знаков при делении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делимое         делитель           частное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       :          +          =           +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+         :       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          =            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         :          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=            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         :          -           =            -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433" y="794523"/>
            <a:ext cx="116170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Частное </a:t>
            </a: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 чисел одинакового знака число положительное.</a:t>
            </a:r>
          </a:p>
          <a:p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Частное </a:t>
            </a: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чисел разного знака число 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отрицательное.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70612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ЗАПОМНИМ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153607" y="1811792"/>
            <a:ext cx="9895657" cy="46358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Частное нуля на любое число, отличное от нуля, равно нулю.  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: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0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нуль делить нельзя! 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 имеет смысла.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Если делитель равен (-1), то в частном получим число, противоположное делителю.  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(-1) = -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7544" y="1018338"/>
            <a:ext cx="11513129" cy="6580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Утверждения, которые необходимо обязательно помнить.</a:t>
            </a:r>
            <a:endParaRPr lang="ru-RU" sz="3200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60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УЧЕБНИКУ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178" y="1663240"/>
            <a:ext cx="2394195" cy="37559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4981" y="894843"/>
            <a:ext cx="105395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918.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деление. Проверьте правильность деления умножением.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1) 84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4) = -21        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-21 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(-4) = 84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2) -75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 3  = -25         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-25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3  =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-75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3) -48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 (-6) = 8               -6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8 = -48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4) -36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 (-4) = 9           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-4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9 = -36</a:t>
            </a:r>
          </a:p>
        </p:txBody>
      </p:sp>
    </p:spTree>
    <p:extLst>
      <p:ext uri="{BB962C8B-B14F-4D97-AF65-F5344CB8AC3E}">
        <p14:creationId xmlns:p14="http://schemas.microsoft.com/office/powerpoint/2010/main" val="3058377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УЧЕБНИКУ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51504" y="975864"/>
            <a:ext cx="7661223" cy="50508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919.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Вычислите: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rabicParenR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(15 – 48) : 11 = -33 : 11 = -3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2)  -75 : (17 - 42 ) = -75 : (-25) = 3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3)  72 : (-22 - 14) = 72 : (-36)= -2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6)  -99 : (-28 + 61) = -99 : 33 = -3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1" y="2267396"/>
            <a:ext cx="3726873" cy="32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35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81892" y="2153128"/>
            <a:ext cx="11388436" cy="32778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(-8 + 10 - 7) : (-5) = (-15 + 10) : (-5) = (-5) : (-5) = 1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(-37 + 15 - 24) : 2 = (- 61 + 15) : 2 = - 46 : 2 = -23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(-90 – 40 – 20) : 15 = -150 : 15 = -10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(-96 – 48 – 72) : 12 = -96 : 12 – 48 : 12 – 72 : 12 = - 8 – 4  - 6 = -18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7175" y="989980"/>
            <a:ext cx="4108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921.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Вычислите:</a:t>
            </a:r>
          </a:p>
        </p:txBody>
      </p:sp>
    </p:spTree>
    <p:extLst>
      <p:ext uri="{BB962C8B-B14F-4D97-AF65-F5344CB8AC3E}">
        <p14:creationId xmlns:p14="http://schemas.microsoft.com/office/powerpoint/2010/main" val="1640363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УРАВНЕНИЙ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4698" y="2090402"/>
            <a:ext cx="104455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25 ·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х = -100 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2) -2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·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х = -14     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-х : 3 = -5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х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= -100 : 25     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х =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-14 : (-2)     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-х = -5 ·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  х </a:t>
            </a:r>
            <a:r>
              <a:rPr lang="ru-RU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= -</a:t>
            </a:r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     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 = </a:t>
            </a:r>
            <a:r>
              <a:rPr lang="ru-RU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-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х = -15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-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 · 25 = -100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 · 7 = -14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х = 15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-(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15) : 3 = -5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7830" y="1117026"/>
            <a:ext cx="786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920.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Найдите неизвестное число х:</a:t>
            </a:r>
          </a:p>
        </p:txBody>
      </p:sp>
    </p:spTree>
    <p:extLst>
      <p:ext uri="{BB962C8B-B14F-4D97-AF65-F5344CB8AC3E}">
        <p14:creationId xmlns:p14="http://schemas.microsoft.com/office/powerpoint/2010/main" val="2706855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db2ddfed872edbbf4be3026d121098e42887a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12828</TotalTime>
  <Words>858</Words>
  <Application>Microsoft Office PowerPoint</Application>
  <PresentationFormat>Широкоэкранный</PresentationFormat>
  <Paragraphs>85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1006</cp:revision>
  <dcterms:created xsi:type="dcterms:W3CDTF">2020-08-26T00:15:27Z</dcterms:created>
  <dcterms:modified xsi:type="dcterms:W3CDTF">2021-01-26T17:39:05Z</dcterms:modified>
</cp:coreProperties>
</file>