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317" r:id="rId3"/>
    <p:sldId id="293" r:id="rId4"/>
    <p:sldId id="318" r:id="rId5"/>
    <p:sldId id="312" r:id="rId6"/>
    <p:sldId id="320" r:id="rId7"/>
    <p:sldId id="319" r:id="rId8"/>
    <p:sldId id="313" r:id="rId9"/>
    <p:sldId id="314" r:id="rId10"/>
    <p:sldId id="315" r:id="rId11"/>
    <p:sldId id="311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AA6"/>
    <a:srgbClr val="1F169A"/>
    <a:srgbClr val="FF0066"/>
    <a:srgbClr val="5A2781"/>
    <a:srgbClr val="9C1414"/>
    <a:srgbClr val="FF99FF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41" d="100"/>
          <a:sy n="41" d="100"/>
        </p:scale>
        <p:origin x="72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42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75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3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3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9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1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11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4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020-5023-489D-A913-062CDB77B6E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47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33458" y="3512464"/>
            <a:ext cx="7392037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54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РЕШЕНИЕ ЗАДАЧ.</a:t>
            </a:r>
            <a:endParaRPr lang="ru-RU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007379" y="3268921"/>
            <a:ext cx="595744" cy="187111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357" y="3017288"/>
            <a:ext cx="3053225" cy="25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-10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ОЦЕНИТЕ СЕБЯ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6490" y="829135"/>
            <a:ext cx="9116291" cy="5391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Оцените самостоятельно свои знания, проверив ответы: 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0111000110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Если нет ошибок поставьте себе 5 баллов.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1 – 2 ошибки            4 балла.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ошибки            3 балла.</a:t>
            </a:r>
          </a:p>
          <a:p>
            <a:pPr marL="0" indent="0">
              <a:lnSpc>
                <a:spcPct val="200000"/>
              </a:lnSpc>
              <a:buFontTx/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более 4 ошибок       2 балла.</a:t>
            </a:r>
          </a:p>
          <a:p>
            <a:pPr marL="0" indent="0" algn="ctr">
              <a:lnSpc>
                <a:spcPct val="200000"/>
              </a:lnSpc>
              <a:buFontTx/>
              <a:buNone/>
            </a:pP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200000"/>
              </a:lnSpc>
              <a:buFontTx/>
              <a:buNone/>
            </a:pP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747" y="1866533"/>
            <a:ext cx="3668067" cy="38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11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728" y="865395"/>
            <a:ext cx="9255525" cy="569796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2427" y="2202062"/>
            <a:ext cx="64301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911, № 912, № 913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 СТРАНИЦЕ 167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0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ПОВТОРЯЕМ ПРАВИЛА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73471" y="960863"/>
            <a:ext cx="11083638" cy="11646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перемножить числа разного знака необходимо перемножить их модули и перед произведением поставить знак минус.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73471" y="5069513"/>
            <a:ext cx="11083638" cy="9420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 Произведение любого числа на ноль равно нулю.</a:t>
            </a:r>
          </a:p>
          <a:p>
            <a:pPr marL="0" indent="0">
              <a:buFontTx/>
              <a:buNone/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умножении числа на (-1) получаем противоположное число.</a:t>
            </a:r>
          </a:p>
          <a:p>
            <a:pPr marL="0" indent="0">
              <a:buFontTx/>
              <a:buNone/>
              <a:defRPr/>
            </a:pPr>
            <a:endParaRPr lang="ru-RU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sz="2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573471" y="3338181"/>
            <a:ext cx="11111346" cy="1715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Если количество отрицательных множителей четное число, то произведение положительно. Если число отрицательных множителей нечетно, то произведение отрицательно.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73471" y="2130604"/>
            <a:ext cx="1108363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Чтобы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перемножить числа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одинакового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знака необходимо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произведение их модулей.</a:t>
            </a:r>
          </a:p>
        </p:txBody>
      </p:sp>
    </p:spTree>
    <p:extLst>
      <p:ext uri="{BB962C8B-B14F-4D97-AF65-F5344CB8AC3E}">
        <p14:creationId xmlns:p14="http://schemas.microsoft.com/office/powerpoint/2010/main" val="2242378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052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7863" y="686860"/>
            <a:ext cx="8124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906.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произведение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= -10   b = 7   c = 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7863" y="2316379"/>
            <a:ext cx="87422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600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  <a:p>
            <a:pPr marL="457200" indent="-457200">
              <a:lnSpc>
                <a:spcPct val="150000"/>
              </a:lnSpc>
              <a:buFontTx/>
              <a:buAutoNum type="arabicParenR"/>
              <a:defRPr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· b · c = -10 · 7 · (-15) = 1050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-a · (-b) · c =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· b · c = 1050</a:t>
            </a:r>
          </a:p>
          <a:p>
            <a:pPr>
              <a:lnSpc>
                <a:spcPct val="150000"/>
              </a:lnSpc>
              <a:defRPr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-( a · b · c ) = - 1050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>
              <a:lnSpc>
                <a:spcPct val="150000"/>
              </a:lnSpc>
              <a:defRPr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· b · ( -c ) = - ( a · b · c ) = -1050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861" y="1159951"/>
            <a:ext cx="3668067" cy="38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1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4052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786239" y="3330279"/>
            <a:ext cx="10782306" cy="2931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(-2)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·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(-99)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(-100)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0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так как количество отрицательных сомножителей 100 штук – чётное число.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(-4)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(-6)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(-100)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0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так как количество отрицательных чётных чисел от (-1) до (-100) 50 штук.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arenR"/>
              <a:defRPr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3269" y="879303"/>
            <a:ext cx="997527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907.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которое из произведений: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положительно; б) отрицательно; в) равно нулю: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5381" y="2574632"/>
            <a:ext cx="252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94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890" y="3463635"/>
            <a:ext cx="109450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(-20) ∙ (-1)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∙ 0 ∙ 20 ∙ 100 = 0 так как произведение любого     числа на нуль равно нулю.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(-1) ∙ (-3) ∙ (-5) ∙ …(-99) &gt; 0 так как отрицательных нечетных чисел от (-1) до (-100) 50 штук, количество чётное.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8705" y="935399"/>
            <a:ext cx="9975276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907.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которое из произведений: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положительно; б) отрицательно; в) равно нулю: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5381" y="2574632"/>
            <a:ext cx="252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1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5864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104" y="2400610"/>
            <a:ext cx="103002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-5 ≤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≤ 0;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(-5; -4; -3; -2; -1; 0) произведение перечисленных чисел будет равно нулю так как присутствует число «0».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-100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(-100; -99; …; -2; -1; 0; 1; 2; …; 100) произведение перечисленных чисел будет равно нулю, так как присутствует число «0».</a:t>
            </a:r>
          </a:p>
          <a:p>
            <a:pPr marL="342900" indent="-342900" algn="just">
              <a:lnSpc>
                <a:spcPct val="150000"/>
              </a:lnSpc>
              <a:buAutoNum type="arabicParenR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-5 ≤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-1;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= (-5; -4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-1) 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-5 ∙ (-4) ∙ (-3) ∙ (-2) ∙ (-1) = -120.</a:t>
            </a:r>
            <a:endParaRPr lang="ru-RU" sz="24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016" y="806497"/>
            <a:ext cx="10377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908.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произведение всех целых чисел, удовлетворяющих неравенству: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3780" y="1815835"/>
            <a:ext cx="252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  <a:endParaRPr lang="ru-RU" sz="32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40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5019" y="1232539"/>
            <a:ext cx="10751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910. 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каком из вариантов ответов числа </a:t>
            </a:r>
            <a:endParaRPr lang="ru-RU" alt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; -39; -52; 9 расположены в порядке убывания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alt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40" y="3048931"/>
            <a:ext cx="2944052" cy="28820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7528" y="3474310"/>
            <a:ext cx="6691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А) -52; -39;  9; 25   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В) -39; -52; 9; 25   </a:t>
            </a:r>
          </a:p>
          <a:p>
            <a:pPr>
              <a:lnSpc>
                <a:spcPct val="150000"/>
              </a:lnSpc>
            </a:pP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С) 25; 9; -39; -52      </a:t>
            </a:r>
            <a:r>
              <a:rPr lang="en-US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 25; 9; -39; -52</a:t>
            </a:r>
          </a:p>
        </p:txBody>
      </p:sp>
    </p:spTree>
    <p:extLst>
      <p:ext uri="{BB962C8B-B14F-4D97-AF65-F5344CB8AC3E}">
        <p14:creationId xmlns:p14="http://schemas.microsoft.com/office/powerpoint/2010/main" val="267543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820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РЕШАЕМ ЗАДАЧИ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25872" y="810519"/>
            <a:ext cx="11064347" cy="2653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914. </a:t>
            </a: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выполняя умножения определите, какое из произведений: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ru-RU" alt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а) положительно;  б) отрицательно;  в) равно нулю: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alt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6687" y="3545730"/>
            <a:ext cx="10474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(-1)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(-2)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(-14)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(-15) </a:t>
            </a:r>
            <a:r>
              <a:rPr lang="en-US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ru-RU" alt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(-24)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(-2)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 -1)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ru-RU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>
              <a:lnSpc>
                <a:spcPct val="150000"/>
              </a:lnSpc>
            </a:pPr>
            <a:r>
              <a:rPr lang="ru-RU" alt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·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(-4)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(-6)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(-8)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(-10)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(-12) </a:t>
            </a:r>
            <a:r>
              <a:rPr lang="en-US" alt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837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5" y="2667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ЗНАНИЙ НА ПРАКТИКЕ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090" y="1004317"/>
            <a:ext cx="1003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утверждение указанное ниже верно, то поставьте цифру 1, если не верно то цифру 0:</a:t>
            </a:r>
            <a:endParaRPr lang="ru-RU" sz="2400" b="1" dirty="0">
              <a:solidFill>
                <a:srgbClr val="200A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10" y="1994505"/>
            <a:ext cx="6040581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-8 ∙ (-2) ∙ 0 число отрицательное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∙ 2 ∙ (-3) ∙ (-4) число положительное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∙ (-2) = -20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(-2)⁵ число отрицательное</a:t>
            </a: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(-1)³ ∙ (-2)³ число отрицательное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329056" y="2146905"/>
                <a:ext cx="4294904" cy="365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6)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∙ (-1)  и  (-2) ∙ 1 числа противоположные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7) </a:t>
                </a:r>
                <a14:m>
                  <m:oMath xmlns:m="http://schemas.openxmlformats.org/officeDocument/2006/math">
                    <m:r>
                      <a:rPr lang="ru-RU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400" b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m:rPr>
                        <m:nor/>
                      </m:rPr>
                      <a: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(-1) &gt; 3,5 ∙ 1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8)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-7 + (-8) &lt; 3 ∙ (-5)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9)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(2 ∙ 3 + 6 ∙ (-1)) ∙ 5 = 0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10) </a:t>
                </a:r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 ∙ (-1) = - (-7)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056" y="2146905"/>
                <a:ext cx="4294904" cy="3659976"/>
              </a:xfrm>
              <a:prstGeom prst="rect">
                <a:avLst/>
              </a:prstGeom>
              <a:blipFill>
                <a:blip r:embed="rId3"/>
                <a:stretch>
                  <a:fillRect l="-2128" b="-9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363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9ef98a9dc40eda76b1e1e82cbffe72f67517a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12508</TotalTime>
  <Words>866</Words>
  <Application>Microsoft Office PowerPoint</Application>
  <PresentationFormat>Широкоэкранный</PresentationFormat>
  <Paragraphs>81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963</cp:revision>
  <dcterms:created xsi:type="dcterms:W3CDTF">2020-08-26T00:15:27Z</dcterms:created>
  <dcterms:modified xsi:type="dcterms:W3CDTF">2021-01-21T14:21:11Z</dcterms:modified>
</cp:coreProperties>
</file>