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969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2617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80550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56986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408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36513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54791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8597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56892" y="3749031"/>
            <a:ext cx="7677824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ВЫЧИТАНИЕ ЧИСЕЛ.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58887" y="3386893"/>
            <a:ext cx="595744" cy="19553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929" y="3156525"/>
            <a:ext cx="2469600" cy="24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8417" y="910656"/>
            <a:ext cx="42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707" y="1686987"/>
            <a:ext cx="855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-13 – (-7) + (-7) 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-13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+ 7 + (-7) = -13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941" y="2653386"/>
            <a:ext cx="1025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 + (-8) – (-13) = -3 + (-8) + 13 = - 11 + 13 = 2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941" y="3439882"/>
            <a:ext cx="8528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– (-12) – 104 = 72 + 12 – 104 =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84 + (– 104) = -20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941" y="5334373"/>
            <a:ext cx="852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-15 –(-14) + (-24) = -15 + 14 + (-24) = = -1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(-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24) = -25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892, № 893, № 896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163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701" y="1107557"/>
            <a:ext cx="1122859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Разностью двух чисел называется такое число, которое в сумме с вычитаемым даёт уменьшаемое.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703" y="3622696"/>
            <a:ext cx="1122859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из одного числа вычесть другое, нужно к уменьшаемому прибавить число, противоположное вычитаемому.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941" y="2571744"/>
            <a:ext cx="347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 - n) + n = k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1940" y="5596977"/>
            <a:ext cx="365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- n = k + (-n)</a:t>
            </a:r>
            <a:endParaRPr lang="ru-RU" sz="40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ОЗНАЧАЕТ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104" y="980040"/>
            <a:ext cx="1093444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найти число, являющееся разностью двух произвольных чисел, можно представить их в виде суммы.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4102" y="2704542"/>
            <a:ext cx="10463388" cy="556601"/>
          </a:xfrm>
          <a:prstGeom prst="wedgeRoundRectCallout">
            <a:avLst>
              <a:gd name="adj1" fmla="val -22492"/>
              <a:gd name="adj2" fmla="val 48858"/>
              <a:gd name="adj3" fmla="val 16667"/>
            </a:avLst>
          </a:prstGeom>
          <a:gradFill rotWithShape="1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значит  из  числа  </a:t>
            </a: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вычесть  число  </a:t>
            </a:r>
            <a:r>
              <a:rPr lang="en-US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4102" y="3472129"/>
            <a:ext cx="3348037" cy="625475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13 – 9 = 4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2983" y="4187230"/>
            <a:ext cx="3570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13 уменьшили на 9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4102" y="4823129"/>
            <a:ext cx="3348037" cy="625475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+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 – 9) = 4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31247" y="5473524"/>
            <a:ext cx="3683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Такой же результат.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34102" y="6084503"/>
            <a:ext cx="6459425" cy="576263"/>
          </a:xfrm>
          <a:prstGeom prst="rect">
            <a:avLst/>
          </a:prstGeom>
          <a:gradFill rotWithShape="1">
            <a:gsLst>
              <a:gs pos="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9  и  – 9 – противоположные  числа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641272" y="3731131"/>
            <a:ext cx="6927274" cy="1943100"/>
          </a:xfrm>
          <a:prstGeom prst="wedgeRoundRectCallout">
            <a:avLst>
              <a:gd name="adj1" fmla="val 50099"/>
              <a:gd name="adj2" fmla="val 19751"/>
              <a:gd name="adj3" fmla="val 16667"/>
            </a:avLst>
          </a:prstGeom>
          <a:gradFill rotWithShape="1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Значит,  из  числа  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вычесть  число  </a:t>
            </a:r>
            <a:r>
              <a:rPr lang="en-US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все  равно,  что  прибавить  к  числу  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число  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РАЗБОР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624610" y="4180460"/>
            <a:ext cx="2738437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2,5 - 9,2 =</a:t>
            </a:r>
          </a:p>
        </p:txBody>
      </p: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3710709" y="2486748"/>
            <a:ext cx="353853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-38 + (-11) = </a:t>
            </a: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7238134" y="2415310"/>
            <a:ext cx="100806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-49</a:t>
            </a:r>
          </a:p>
        </p:txBody>
      </p:sp>
      <p:sp>
        <p:nvSpPr>
          <p:cNvPr id="19" name="WordArt 9"/>
          <p:cNvSpPr>
            <a:spLocks noChangeArrowheads="1" noChangeShapeType="1" noTextEdit="1"/>
          </p:cNvSpPr>
          <p:nvPr/>
        </p:nvSpPr>
        <p:spPr bwMode="auto">
          <a:xfrm>
            <a:off x="829397" y="2486748"/>
            <a:ext cx="2522537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-38 - 11 =</a:t>
            </a: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3577360" y="4180460"/>
            <a:ext cx="367188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 + (-9,2) = </a:t>
            </a: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>
            <a:off x="7249247" y="4180460"/>
            <a:ext cx="1225550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-6,7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263" y="2078008"/>
            <a:ext cx="2959821" cy="2921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409" y="926957"/>
            <a:ext cx="1054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Замените сложение  чисел на разность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РАЗБОР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738149" y="948233"/>
            <a:ext cx="9273742" cy="1259707"/>
          </a:xfrm>
          <a:prstGeom prst="wedgeRoundRectCallout">
            <a:avLst>
              <a:gd name="adj1" fmla="val -52026"/>
              <a:gd name="adj2" fmla="val 104620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tint val="0"/>
                  <a:invGamma/>
                </a:srgbClr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Из  числа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вычесть 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 </a:t>
            </a:r>
            <a:r>
              <a:rPr lang="ru-RU" altLang="ru-RU" sz="3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 означает…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33425" y="2663547"/>
            <a:ext cx="8542939" cy="1975359"/>
          </a:xfrm>
          <a:prstGeom prst="wedgeRoundRectCallout">
            <a:avLst>
              <a:gd name="adj1" fmla="val -58669"/>
              <a:gd name="adj2" fmla="val -26181"/>
              <a:gd name="adj3" fmla="val 16667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  числу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прибавить  число,  противоположное  числу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т.е.  прибавить  число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8250382" y="4929191"/>
            <a:ext cx="2881312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2255" y="5032676"/>
            <a:ext cx="5798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5 - (-7) = 5 + 7 =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5" y="948233"/>
            <a:ext cx="2382559" cy="39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РАЗБОР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4130" y="4133143"/>
            <a:ext cx="7494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3 - 5 = 3 + (-5) = -2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57148" y="1247661"/>
            <a:ext cx="6986975" cy="1735292"/>
          </a:xfrm>
          <a:prstGeom prst="wedgeRoundRectCallout">
            <a:avLst>
              <a:gd name="adj1" fmla="val -63231"/>
              <a:gd name="adj2" fmla="val -6472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tint val="0"/>
                  <a:invGamma/>
                </a:srgbClr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 получить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>
              <a:lnSpc>
                <a:spcPct val="150000"/>
              </a:lnSpc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нужно  из  </a:t>
            </a:r>
            <a:r>
              <a:rPr lang="ru-RU" altLang="ru-RU" sz="3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вычесть…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247661"/>
            <a:ext cx="2618509" cy="44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РАЗБОР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5172" y="5032675"/>
            <a:ext cx="3836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-45 + 16 =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51817" y="1198234"/>
            <a:ext cx="8585992" cy="1152525"/>
          </a:xfrm>
          <a:prstGeom prst="wedgeRoundRectCallout">
            <a:avLst>
              <a:gd name="adj1" fmla="val -62263"/>
              <a:gd name="adj2" fmla="val -5270"/>
              <a:gd name="adj3" fmla="val 16667"/>
            </a:avLst>
          </a:prstGeom>
          <a:gradFill rotWithShape="1">
            <a:gsLst>
              <a:gs pos="0">
                <a:srgbClr val="66FF66">
                  <a:gamma/>
                  <a:tint val="0"/>
                  <a:invGamma/>
                </a:srgbClr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Чтобы  из  числа 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-45  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вычесть  число 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-16,  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нужно…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933685" y="3016010"/>
            <a:ext cx="7222256" cy="1351413"/>
          </a:xfrm>
          <a:prstGeom prst="wedgeRoundRectCallout">
            <a:avLst>
              <a:gd name="adj1" fmla="val -63375"/>
              <a:gd name="adj2" fmla="val 41176"/>
              <a:gd name="adj3" fmla="val 16667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… к  числу 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-45  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прибавить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165472" y="4957432"/>
            <a:ext cx="2881312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6000" b="1" dirty="0">
                <a:latin typeface="Times New Roman" panose="02020603050405020304" pitchFamily="18" charset="0"/>
              </a:rPr>
              <a:t>-29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5" y="1898874"/>
            <a:ext cx="2567193" cy="44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РАЗБОР ПРИМЕРОВ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10" y="720591"/>
            <a:ext cx="11090780" cy="1074876"/>
          </a:xfrm>
          <a:prstGeom prst="wedgeRoundRectCallout">
            <a:avLst>
              <a:gd name="adj1" fmla="val 22117"/>
              <a:gd name="adj2" fmla="val 41791"/>
              <a:gd name="adj3" fmla="val 16667"/>
            </a:avLst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Вычислите  значения  выражений,  заменив  вычитание  сложением.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924915" y="2121698"/>
            <a:ext cx="2952750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12 - ( - 2) =</a:t>
            </a: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2051915" y="3374889"/>
            <a:ext cx="2879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- 48 - 23 =</a:t>
            </a: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952550" y="4562371"/>
            <a:ext cx="3149600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14 - ( - 28) =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051915" y="5632532"/>
            <a:ext cx="3365500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- 25 - ( - 5) =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832145" y="1808166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8424140" y="3018634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-71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8139542" y="4296395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8410901" y="5401947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5227636" y="2121698"/>
            <a:ext cx="2447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+ 2 </a:t>
            </a:r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5093781" y="3296087"/>
            <a:ext cx="3168218" cy="746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-48 + (- </a:t>
            </a:r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23)=</a:t>
            </a:r>
            <a:endParaRPr lang="ru-RU" sz="4000" b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200AA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5324870" y="4538847"/>
            <a:ext cx="2706039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+ 28 </a:t>
            </a:r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>
            <a:off x="5477275" y="5618677"/>
            <a:ext cx="2807891" cy="6691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-25 + </a:t>
            </a:r>
            <a:r>
              <a:rPr lang="ru-RU" sz="40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40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200AA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394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239" y="881166"/>
            <a:ext cx="1012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874.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Замените вычитание сложением (+) и вычислите, используя равенство -(-а) = а: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596" y="2403656"/>
            <a:ext cx="570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30 – (-5) = 30 + 5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596" y="3372148"/>
            <a:ext cx="570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-7 – (-6) = -7 + 6 = -1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596" y="4409889"/>
            <a:ext cx="635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– (-10) = 90 + 10 = 100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595" y="5445638"/>
            <a:ext cx="635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-83 – (-23) = -83 + 23 = -60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7" y="2565880"/>
            <a:ext cx="3512288" cy="35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505721909cfe6c7096fa57f4f0abdde17cc2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13058</TotalTime>
  <Words>683</Words>
  <Application>Microsoft Office PowerPoint</Application>
  <PresentationFormat>Широкоэкранный</PresentationFormat>
  <Paragraphs>91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1022</cp:revision>
  <dcterms:created xsi:type="dcterms:W3CDTF">2020-08-26T00:15:27Z</dcterms:created>
  <dcterms:modified xsi:type="dcterms:W3CDTF">2021-01-24T07:17:57Z</dcterms:modified>
</cp:coreProperties>
</file>