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28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11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818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25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61289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39146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08062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42447" y="3557171"/>
            <a:ext cx="6173298" cy="221502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СЛОЖЕНИЕ ЧИСЕЛ С РАЗНЫМИ ЗНАКАМИ.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17073" y="3394515"/>
            <a:ext cx="595744" cy="23776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573" y="3155489"/>
            <a:ext cx="3220184" cy="26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8" y="2853226"/>
            <a:ext cx="5458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851, № 863, № 865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СТРАНИЦАХ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156-157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ПОВТОРЕНИЕ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8478" y="733290"/>
            <a:ext cx="9233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Переместительный закон: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Сочетательный закон: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+ с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с)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369" y="2064492"/>
            <a:ext cx="8194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1.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 + (-18) = -25, поэтому, -18 +( -7) = - 25.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Следовательно, -7 + (-18) = -18 + (-7).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25970" y="4225599"/>
            <a:ext cx="8790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2.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(13 + (-17)) + (-16) = -4 + (-16) = -20, поэтому,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+ ((-17) + (-16)) = 13 + (-33) = -20.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4" y="1052944"/>
            <a:ext cx="2307316" cy="49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2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СПОСОБЫ РЕШЕНИЙ ПРИМЕРОВ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0545" y="3577548"/>
            <a:ext cx="7902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4.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3,5 + 5,4 + (-4,2) + (-3,5) + 4,2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(3,5 +(-3,5)) + 5,4 + ((-4,2) + 4,2) = 5,4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545" y="962508"/>
            <a:ext cx="10640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3.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3,5 + (-2,6) + 4,6 + (-5,9) = (3,5 + 4,6) + ((-2,6) + (-5,9)) =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8,1 + (-8,5) = - 0,4.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5962" y="5001491"/>
            <a:ext cx="595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82835" y="5001491"/>
            <a:ext cx="595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69671" y="4973782"/>
            <a:ext cx="595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69671" y="5126181"/>
            <a:ext cx="595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88180" y="5001491"/>
            <a:ext cx="595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88180" y="5126181"/>
            <a:ext cx="595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595" y="2692856"/>
            <a:ext cx="3718178" cy="24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ЗАПОМНИМ ПРАВИЛО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425" y="1525178"/>
            <a:ext cx="1060314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Для того чтобы сложить два числа с разными знаками, модули которых не равны, нужно: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вычесть из большего модуля меньший;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разностью поставить знак числа с большим модулем.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ПРИМЕНЯЕМ ПРАВИЛО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8146" y="1104310"/>
            <a:ext cx="359923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(-17) + 27 = 10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+ (-27) = -10    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8147" y="3660054"/>
            <a:ext cx="3599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 + (-26) = 32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(-58) + 26 = -32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724" y="3640887"/>
            <a:ext cx="369002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(-13) + 38 = 25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+ (-38) = -25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724" y="1104310"/>
            <a:ext cx="310636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+ (-13) = -8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(-5) + 13 = 8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980" y="1283814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1730" y="3820392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5416" y="1283814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5416" y="3820392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1283814"/>
            <a:ext cx="3143053" cy="41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5" grpId="0"/>
      <p:bldP spid="6" grpId="0"/>
      <p:bldP spid="9" grpId="0"/>
      <p:bldP spid="3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922" y="630151"/>
            <a:ext cx="863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838.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удобным способом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1218" y="1323003"/>
            <a:ext cx="4386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+ (-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(-17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162" y="2089319"/>
            <a:ext cx="4249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 + (-29) + (-36)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809" y="3725381"/>
            <a:ext cx="4613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-4,8 + (-5,2) +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1262" y="5332666"/>
            <a:ext cx="4386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-6,2 + (-1,8) + (-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395" y="1299378"/>
            <a:ext cx="3363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-(13 + 17 + 12)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4451" y="1297752"/>
            <a:ext cx="1162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-(42)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9752" y="2093694"/>
            <a:ext cx="4044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 + ((-29) + (-36))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2392" y="2944198"/>
            <a:ext cx="4104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19 + (-(29 + 36)) =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2043" y="2942572"/>
            <a:ext cx="2838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 + (-65) =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9733" y="2942572"/>
            <a:ext cx="1078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-46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97399" y="3713180"/>
            <a:ext cx="4408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(-4,8 + (-5,2)) +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465" y="4503745"/>
            <a:ext cx="3203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(-10) +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21484" y="4501669"/>
            <a:ext cx="3132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-(10 + 10) = -20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2043" y="5320465"/>
            <a:ext cx="3363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-(6,2 + 1,8 + 8)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87418" y="5308264"/>
            <a:ext cx="2690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-(8 + 8) = -16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2048" y="916366"/>
            <a:ext cx="51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841.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сумму: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036" y="1577354"/>
            <a:ext cx="9618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+ 2 + (-3) + 4 + (-5) + 6 + (-7) + 8 + (-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+ 10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182" y="3173875"/>
            <a:ext cx="98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+ (-2) + 3 + (-4) + 5 + (-6) + 7 + (-8) + 9 + (-10) =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454" y="4648564"/>
            <a:ext cx="11438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+ (-2) + (-3) + (-4) + (-5) + (-6) + (-7) + (-8) + (-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+ (-10) =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454" y="2342877"/>
            <a:ext cx="8321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-(1 + 3 + 5 + 7 + 9) + (2 + 4 + 6 + 8 + 10) =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329" y="3850832"/>
            <a:ext cx="879118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(1 + 3 + 5 + 7 + 9) + (-(2 + 4 + 6 + 8 + 10)) =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7929" y="2308605"/>
            <a:ext cx="2531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-25 + 30 = 5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92050" y="3844269"/>
            <a:ext cx="2890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25 + (-30) = -5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30441" y="5395245"/>
            <a:ext cx="91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-55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8260" y="5421947"/>
            <a:ext cx="8028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-(1 + 2 + 3 + 4 + 5 + 6 + 7 + 8 + 9 + 10) =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047" y="851560"/>
            <a:ext cx="558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таблицу: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78329"/>
              </p:ext>
            </p:extLst>
          </p:nvPr>
        </p:nvGraphicFramePr>
        <p:xfrm>
          <a:off x="484909" y="1567304"/>
          <a:ext cx="11236036" cy="479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509">
                  <a:extLst>
                    <a:ext uri="{9D8B030D-6E8A-4147-A177-3AD203B41FA5}">
                      <a16:colId xmlns:a16="http://schemas.microsoft.com/office/drawing/2014/main" val="41685541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3678253282"/>
                    </a:ext>
                  </a:extLst>
                </a:gridCol>
                <a:gridCol w="2396836">
                  <a:extLst>
                    <a:ext uri="{9D8B030D-6E8A-4147-A177-3AD203B41FA5}">
                      <a16:colId xmlns:a16="http://schemas.microsoft.com/office/drawing/2014/main" val="2653180035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3738493255"/>
                    </a:ext>
                  </a:extLst>
                </a:gridCol>
              </a:tblGrid>
              <a:tr h="11262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Числовое выражение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положительных слагаемых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отрицательных слагаемых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числового выражения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68368"/>
                  </a:ext>
                </a:extLst>
              </a:tr>
              <a:tr h="7883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+ (-14) + (-7) + 10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11202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+ (-18) + 3 + (-15)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65329"/>
                  </a:ext>
                </a:extLst>
              </a:tr>
              <a:tr h="7883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(-40) + 48 + (-15) + 12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79188"/>
                  </a:ext>
                </a:extLst>
              </a:tr>
              <a:tr h="7883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(-17) + (-20) + 10 + 14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86649"/>
                  </a:ext>
                </a:extLst>
              </a:tr>
              <a:tr h="78837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(-175) + 75 + (-100) + 50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073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8303" y="3507739"/>
            <a:ext cx="6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5142" y="4172471"/>
            <a:ext cx="90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-55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5395" y="4168610"/>
            <a:ext cx="6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5396" y="4912612"/>
            <a:ext cx="6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5172" y="5676198"/>
            <a:ext cx="78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5137" y="3523219"/>
            <a:ext cx="78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4266" y="3524700"/>
            <a:ext cx="6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3572" y="5684970"/>
            <a:ext cx="104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-275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5142" y="4958074"/>
            <a:ext cx="90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-37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0022" y="5665229"/>
            <a:ext cx="99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-150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27008" y="4894636"/>
            <a:ext cx="85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123" y="4201737"/>
            <a:ext cx="6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140" y="1025120"/>
            <a:ext cx="1122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857.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(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поставьте соответствующие знаки: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˃, &lt;, =.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036" y="2403556"/>
            <a:ext cx="367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-10 + 10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036" y="3649862"/>
            <a:ext cx="367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-90 + 99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036" y="4813047"/>
            <a:ext cx="367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51 + (-54)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0365" y="2403556"/>
            <a:ext cx="424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27 + (-69)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-10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711" y="3592926"/>
            <a:ext cx="367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7 + (-8)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7711" y="4813047"/>
            <a:ext cx="494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12 + (-10) + (-1)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2413" y="2372778"/>
            <a:ext cx="4844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94746" y="3619084"/>
            <a:ext cx="4844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˃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654942" y="4813047"/>
            <a:ext cx="4844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˃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5175" y="4782269"/>
            <a:ext cx="4844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398848" y="2414545"/>
            <a:ext cx="4844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07944" y="3592926"/>
            <a:ext cx="4844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53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8" grpId="0"/>
      <p:bldP spid="9" grpId="0"/>
      <p:bldP spid="10" grpId="0"/>
      <p:bldP spid="11" grpId="0"/>
      <p:bldP spid="6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0531e22d71f27b3df73eb6254ea94d441cf8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12996</TotalTime>
  <Words>983</Words>
  <Application>Microsoft Office PowerPoint</Application>
  <PresentationFormat>Широкоэкранный</PresentationFormat>
  <Paragraphs>128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1009</cp:revision>
  <dcterms:created xsi:type="dcterms:W3CDTF">2020-08-26T00:15:27Z</dcterms:created>
  <dcterms:modified xsi:type="dcterms:W3CDTF">2021-01-24T07:12:21Z</dcterms:modified>
</cp:coreProperties>
</file>