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475" r:id="rId2"/>
    <p:sldId id="481" r:id="rId3"/>
    <p:sldId id="483" r:id="rId4"/>
    <p:sldId id="482" r:id="rId5"/>
    <p:sldId id="448" r:id="rId6"/>
    <p:sldId id="469" r:id="rId7"/>
    <p:sldId id="470" r:id="rId8"/>
    <p:sldId id="476" r:id="rId9"/>
    <p:sldId id="477" r:id="rId10"/>
    <p:sldId id="478" r:id="rId11"/>
    <p:sldId id="479" r:id="rId12"/>
    <p:sldId id="480" r:id="rId13"/>
    <p:sldId id="317" r:id="rId14"/>
  </p:sldIdLst>
  <p:sldSz cx="12801600" cy="7200900"/>
  <p:notesSz cx="5765800" cy="3244850"/>
  <p:custDataLst>
    <p:tags r:id="rId16"/>
  </p:custDataLst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2" autoAdjust="0"/>
    <p:restoredTop sz="91316" autoAdjust="0"/>
  </p:normalViewPr>
  <p:slideViewPr>
    <p:cSldViewPr>
      <p:cViewPr varScale="1">
        <p:scale>
          <a:sx n="70" d="100"/>
          <a:sy n="70" d="100"/>
        </p:scale>
        <p:origin x="444" y="6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5" y="293961"/>
            <a:ext cx="1088136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1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1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5" y="980126"/>
            <a:ext cx="10881361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80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8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801600" cy="2120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5360" y="617532"/>
            <a:ext cx="6801093" cy="1002223"/>
          </a:xfrm>
          <a:prstGeom prst="rect">
            <a:avLst/>
          </a:prstGeom>
        </p:spPr>
        <p:txBody>
          <a:bodyPr vert="horz" wrap="square" lIns="0" tIns="32410" rIns="0" bIns="0" rtlCol="0" anchor="ctr">
            <a:spAutoFit/>
          </a:bodyPr>
          <a:lstStyle/>
          <a:p>
            <a:pPr marL="28183">
              <a:spcBef>
                <a:spcPts val="253"/>
              </a:spcBef>
            </a:pPr>
            <a:r>
              <a:rPr lang="ru-RU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4131" y="3164388"/>
            <a:ext cx="7219652" cy="2524294"/>
          </a:xfrm>
          <a:prstGeom prst="rect">
            <a:avLst/>
          </a:prstGeom>
        </p:spPr>
        <p:txBody>
          <a:bodyPr vert="horz" wrap="square" lIns="0" tIns="31001" rIns="0" bIns="0" rtlCol="0">
            <a:spAutoFit/>
          </a:bodyPr>
          <a:lstStyle/>
          <a:p>
            <a:pPr marL="40864">
              <a:spcBef>
                <a:spcPts val="245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8183"/>
            <a:r>
              <a:rPr lang="ru-RU" sz="5400" b="1" kern="800" spc="-56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</a:t>
            </a:r>
            <a:r>
              <a:rPr lang="ru-RU" sz="5400" b="1" kern="800" spc="-56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ЗАДАЧ 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8152" y="2976992"/>
            <a:ext cx="625531" cy="27116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01283" y="538789"/>
            <a:ext cx="603788" cy="811171"/>
          </a:xfrm>
          <a:prstGeom prst="rect">
            <a:avLst/>
          </a:prstGeom>
        </p:spPr>
        <p:txBody>
          <a:bodyPr vert="horz" wrap="square" lIns="0" tIns="35230" rIns="0" bIns="0" rtlCol="0">
            <a:spAutoFit/>
          </a:bodyPr>
          <a:lstStyle/>
          <a:p>
            <a:pPr algn="ctr">
              <a:spcBef>
                <a:spcPts val="278"/>
              </a:spcBef>
            </a:pPr>
            <a:r>
              <a:rPr lang="ru-RU" sz="5040" b="1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504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37699" y="1341878"/>
            <a:ext cx="1340129" cy="414834"/>
          </a:xfrm>
          <a:prstGeom prst="rect">
            <a:avLst/>
          </a:prstGeom>
        </p:spPr>
        <p:txBody>
          <a:bodyPr vert="horz" wrap="square" lIns="0" tIns="26774" rIns="0" bIns="0" rtlCol="0">
            <a:spAutoFit/>
          </a:bodyPr>
          <a:lstStyle/>
          <a:p>
            <a:pPr algn="ctr">
              <a:spcBef>
                <a:spcPts val="211"/>
              </a:spcBef>
            </a:pPr>
            <a:r>
              <a:rPr lang="ru-RU" sz="2520" b="1" spc="-12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52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55" y="472889"/>
            <a:ext cx="1271715" cy="1289378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9114231" y="2923616"/>
            <a:ext cx="3000977" cy="2777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92"/>
          </a:p>
        </p:txBody>
      </p:sp>
    </p:spTree>
    <p:extLst>
      <p:ext uri="{BB962C8B-B14F-4D97-AF65-F5344CB8AC3E}">
        <p14:creationId xmlns:p14="http://schemas.microsoft.com/office/powerpoint/2010/main" val="4442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06" y="1352497"/>
            <a:ext cx="1204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из чисел 4; -1; -4 и 1 расположено правее на координатной прямой?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64678" y="3728527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0715" y="2719884"/>
            <a:ext cx="1125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43744" y="2719884"/>
            <a:ext cx="1297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-1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64105" y="2719884"/>
            <a:ext cx="1322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-4</a:t>
            </a:r>
            <a:endParaRPr lang="ru-RU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35626" y="2699255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4404452" y="594256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755973" y="5006380"/>
            <a:ext cx="1097341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5474435" y="4870748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561040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52928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544816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28192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242187" y="4870748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394315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090059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69152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0587003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395532" y="5040610"/>
            <a:ext cx="5012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646646" y="5040610"/>
            <a:ext cx="7693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-4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4145535" y="5040610"/>
            <a:ext cx="6640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-1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9479778" y="5040610"/>
            <a:ext cx="5012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6408138" y="5040610"/>
            <a:ext cx="5012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74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9" grpId="0" animBg="1"/>
      <p:bldP spid="15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2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414" y="1402662"/>
            <a:ext cx="8538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выражения: </a:t>
            </a:r>
          </a:p>
          <a:p>
            <a:pPr algn="just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-2,8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-1,4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-3,6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99822" y="3962399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8232" y="2848983"/>
            <a:ext cx="1125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1261" y="2848983"/>
            <a:ext cx="1297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-5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1622" y="2848983"/>
            <a:ext cx="15424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1,4</a:t>
            </a:r>
            <a:endParaRPr lang="ru-RU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53143" y="2828354"/>
            <a:ext cx="15824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7,8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099822" y="5951417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12168" y="4956908"/>
            <a:ext cx="102114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-2,8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-1,4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-3,6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2,8 + 1,4 + 3,6 = 7,8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43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06" y="1352497"/>
            <a:ext cx="1204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все значения х, которые удовлетворяют уравнению: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3.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8049" y="3919368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5973" y="2816832"/>
            <a:ext cx="21547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 и -3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20449" y="2816832"/>
            <a:ext cx="12971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-3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21123" y="2816832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endParaRPr lang="ru-RU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31118" y="2793972"/>
            <a:ext cx="5054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Такого ответа нет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471646" y="5760690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8364" y="3919368"/>
            <a:ext cx="16289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60536" y="5222063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15250" y="5222063"/>
            <a:ext cx="15119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565506" y="4668860"/>
            <a:ext cx="1065716" cy="5532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311146" y="4670899"/>
            <a:ext cx="1105878" cy="5927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3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3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411204"/>
            <a:ext cx="12498064" cy="596958"/>
          </a:xfrm>
        </p:spPr>
        <p:txBody>
          <a:bodyPr/>
          <a:lstStyle/>
          <a:p>
            <a:pPr algn="ctr"/>
            <a:r>
              <a:rPr lang="ru-RU" sz="3879" b="1" dirty="0" smtClean="0"/>
              <a:t>САМОСТОЯТЕЛЬНАЯ РАБОТА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320680" y="2448322"/>
            <a:ext cx="640871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ru-RU" sz="4800" b="1" dirty="0" smtClean="0">
                <a:solidFill>
                  <a:schemeClr val="tx1"/>
                </a:solidFill>
              </a:rPr>
              <a:t>Решить задачи  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№ 774, № 782, № 787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на странице 141-142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856184" y="2234625"/>
            <a:ext cx="396044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3562" y="1296194"/>
            <a:ext cx="11093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728.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 двойные неравенства, пользуясь координатной прямой: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18853" y="2408557"/>
            <a:ext cx="2351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28192" y="3159842"/>
                <a:ext cx="414889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𝟏𝟐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𝟖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&lt;х&lt;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𝟏𝟗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2" y="3159842"/>
                <a:ext cx="4148893" cy="646331"/>
              </a:xfrm>
              <a:prstGeom prst="rect">
                <a:avLst/>
              </a:prstGeom>
              <a:blipFill>
                <a:blip r:embed="rId2"/>
                <a:stretch>
                  <a:fillRect l="-440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65333" y="4525335"/>
                <a:ext cx="394210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𝟑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&lt;х&lt;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𝟒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𝟕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333" y="4525335"/>
                <a:ext cx="3942105" cy="646331"/>
              </a:xfrm>
              <a:prstGeom prst="rect">
                <a:avLst/>
              </a:prstGeom>
              <a:blipFill>
                <a:blip r:embed="rId3"/>
                <a:stretch>
                  <a:fillRect l="-4637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68298" y="5890828"/>
                <a:ext cx="352051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𝟗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&lt;х&lt;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298" y="5890828"/>
                <a:ext cx="3520516" cy="646331"/>
              </a:xfrm>
              <a:prstGeom prst="rect">
                <a:avLst/>
              </a:prstGeom>
              <a:blipFill>
                <a:blip r:embed="rId4"/>
                <a:stretch>
                  <a:fillRect l="-5373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/>
          <p:cNvCxnSpPr/>
          <p:nvPr/>
        </p:nvCxnSpPr>
        <p:spPr>
          <a:xfrm flipV="1">
            <a:off x="5752202" y="3453742"/>
            <a:ext cx="6112077" cy="113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6970509" y="3402816"/>
            <a:ext cx="77837" cy="132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596685" y="3402816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8249157" y="3402816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0206506" y="338221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9536121" y="3380927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8865736" y="339854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10835745" y="337381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92589" y="360460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586523" y="360460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235155" y="360460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906018" y="360460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570361" y="3608990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13580" y="3605527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84443" y="3605527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994688" y="360460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6256258" y="3399545"/>
            <a:ext cx="77837" cy="132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5754359" y="4788192"/>
            <a:ext cx="6112077" cy="113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6972666" y="4737266"/>
            <a:ext cx="77837" cy="132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7598842" y="4737266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8251314" y="4737266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10208663" y="471666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9538278" y="4715377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8867893" y="473299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10850563" y="4715377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694746" y="493905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727208" y="4939053"/>
            <a:ext cx="344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406149" y="493905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073208" y="4923934"/>
            <a:ext cx="43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707972" y="4932072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330271" y="493905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76580" y="4927331"/>
            <a:ext cx="429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94688" y="4927685"/>
            <a:ext cx="577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6258415" y="4733995"/>
            <a:ext cx="77837" cy="132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1202903" y="360460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11464985" y="3392864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5754359" y="5991902"/>
            <a:ext cx="6112077" cy="113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6972666" y="5940976"/>
            <a:ext cx="77837" cy="132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7598842" y="5940976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8251314" y="5940976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10208663" y="592037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9538278" y="5919087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8867893" y="5936708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10850563" y="5919087"/>
            <a:ext cx="67608" cy="133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694746" y="614276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615835" y="6142763"/>
            <a:ext cx="507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291406" y="6129326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9942609" y="6135782"/>
            <a:ext cx="63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0617683" y="614276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330271" y="6142763"/>
            <a:ext cx="600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965796" y="6142763"/>
            <a:ext cx="508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994688" y="6131395"/>
            <a:ext cx="5777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6258415" y="5937705"/>
            <a:ext cx="77837" cy="132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9508" y="3824596"/>
            <a:ext cx="3377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целых решений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671768" y="5269637"/>
            <a:ext cx="3423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целых решений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671768" y="6453068"/>
            <a:ext cx="3732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целых решений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82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25" grpId="0" animBg="1"/>
      <p:bldP spid="26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13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 animBg="1"/>
      <p:bldP spid="70" grpId="0"/>
      <p:bldP spid="71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 animBg="1"/>
      <p:bldP spid="3" grpId="0"/>
      <p:bldP spid="89" grpId="0"/>
      <p:bldP spid="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505" y="1441951"/>
            <a:ext cx="1204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764.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Сравните значения выражений: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0029" y="2333470"/>
            <a:ext cx="6472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|-43| + |-4|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и 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|43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 </a:t>
            </a:r>
            <a:r>
              <a:rPr lang="ru-RU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|-4|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93523" y="2333470"/>
            <a:ext cx="6136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|-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54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 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+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15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и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|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-54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 </a:t>
            </a:r>
            <a:r>
              <a:rPr lang="ru-RU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|-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15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82029" y="3224989"/>
            <a:ext cx="42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43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+ 4</a:t>
            </a:r>
            <a:r>
              <a:rPr lang="ru-RU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и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43 </a:t>
            </a:r>
            <a:r>
              <a:rPr lang="ru-RU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4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68352" y="4116508"/>
            <a:ext cx="2880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47   и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39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68353" y="5008027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47   &gt;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39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92888" y="3224989"/>
            <a:ext cx="4931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54 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+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15    и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54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15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62530" y="4116508"/>
            <a:ext cx="2592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69   и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39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62530" y="5008026"/>
            <a:ext cx="2592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69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&gt;</a:t>
            </a:r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39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7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8" grpId="0"/>
      <p:bldP spid="13" grpId="0"/>
      <p:bldP spid="15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123" y="1296194"/>
            <a:ext cx="8333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777.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Которое из неравенств верно: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70308" y="2056266"/>
                <a:ext cx="257474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А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𝟎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&lt;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𝟏𝟐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308" y="2056266"/>
                <a:ext cx="2574744" cy="646331"/>
              </a:xfrm>
              <a:prstGeom prst="rect">
                <a:avLst/>
              </a:prstGeom>
              <a:blipFill>
                <a:blip r:embed="rId2"/>
                <a:stretch>
                  <a:fillRect l="-734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80455" y="4311818"/>
                <a:ext cx="325441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В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𝟐𝟗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˃−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𝟑𝟎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55" y="4311818"/>
                <a:ext cx="3254417" cy="646331"/>
              </a:xfrm>
              <a:prstGeom prst="rect">
                <a:avLst/>
              </a:prstGeom>
              <a:blipFill>
                <a:blip r:embed="rId3"/>
                <a:stretch>
                  <a:fillRect l="-561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680720" y="2071150"/>
                <a:ext cx="291938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С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𝟕</m:t>
                    </m:r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&lt;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𝟏𝟑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720" y="2071150"/>
                <a:ext cx="2919389" cy="646331"/>
              </a:xfrm>
              <a:prstGeom prst="rect">
                <a:avLst/>
              </a:prstGeom>
              <a:blipFill>
                <a:blip r:embed="rId4"/>
                <a:stretch>
                  <a:fillRect l="-6472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678380" y="4311818"/>
                <a:ext cx="265810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</a:t>
                </a:r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36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𝟐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𝟎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˃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𝟔</m:t>
                    </m:r>
                  </m:oMath>
                </a14:m>
                <a:r>
                  <a:rPr lang="uz-Latn-UZ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380" y="4311818"/>
                <a:ext cx="2658100" cy="646331"/>
              </a:xfrm>
              <a:prstGeom prst="rect">
                <a:avLst/>
              </a:prstGeom>
              <a:blipFill>
                <a:blip r:embed="rId5"/>
                <a:stretch>
                  <a:fillRect l="-686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78084" y="2990684"/>
            <a:ext cx="1959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НЕВЕРНО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60817" y="5219759"/>
            <a:ext cx="1959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НЕВЕРНО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30484" y="5219759"/>
            <a:ext cx="1460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ВЕРНО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60818" y="2987224"/>
            <a:ext cx="1959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НЕВЕРНО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6835" y="1491549"/>
            <a:ext cx="2577884" cy="425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9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8" grpId="0"/>
      <p:bldP spid="9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1123" y="1296194"/>
                <a:ext cx="12046988" cy="1443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>
                  <a:buAutoNum type="arabicPeriod"/>
                </a:pP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число, противоположное значению выражения: (28 - 3,5) : 1,4 + 7,2 ·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23" y="1296194"/>
                <a:ext cx="12046988" cy="1443921"/>
              </a:xfrm>
              <a:prstGeom prst="rect">
                <a:avLst/>
              </a:prstGeom>
              <a:blipFill>
                <a:blip r:embed="rId2"/>
                <a:stretch>
                  <a:fillRect l="-1417" t="-6780" b="-6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43990" y="360096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8777064" y="5611446"/>
            <a:ext cx="263165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80309" y="2749627"/>
                <a:ext cx="239360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A)</a:t>
                </a:r>
                <a:r>
                  <a:rPr lang="en-US" sz="3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𝟑𝟐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𝟓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09" y="2749627"/>
                <a:ext cx="2393604" cy="646331"/>
              </a:xfrm>
              <a:prstGeom prst="rect">
                <a:avLst/>
              </a:prstGeom>
              <a:blipFill>
                <a:blip r:embed="rId3"/>
                <a:stretch>
                  <a:fillRect l="-790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438431" y="2749627"/>
                <a:ext cx="20489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𝟏𝟕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𝟓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431" y="2749627"/>
                <a:ext cx="2048959" cy="646331"/>
              </a:xfrm>
              <a:prstGeom prst="rect">
                <a:avLst/>
              </a:prstGeom>
              <a:blipFill>
                <a:blip r:embed="rId4"/>
                <a:stretch>
                  <a:fillRect l="-8929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773448" y="2765592"/>
                <a:ext cx="194636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𝟏𝟓</m:t>
                    </m:r>
                    <m:r>
                      <a:rPr lang="ru-RU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3448" y="2765592"/>
                <a:ext cx="1946367" cy="646331"/>
              </a:xfrm>
              <a:prstGeom prst="rect">
                <a:avLst/>
              </a:prstGeom>
              <a:blipFill>
                <a:blip r:embed="rId5"/>
                <a:stretch>
                  <a:fillRect l="-9404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8230263" y="2749627"/>
            <a:ext cx="4152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Не существует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384285" y="3472294"/>
                <a:ext cx="5928226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(28 - 3,5) : 1,4 + 7,2 ·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285" y="3472294"/>
                <a:ext cx="5928226" cy="978538"/>
              </a:xfrm>
              <a:prstGeom prst="rect">
                <a:avLst/>
              </a:prstGeom>
              <a:blipFill>
                <a:blip r:embed="rId6"/>
                <a:stretch>
                  <a:fillRect l="-3597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35129" y="4511203"/>
            <a:ext cx="20786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4800"/>
              </a:lnSpc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1)_28,0</a:t>
            </a:r>
          </a:p>
          <a:p>
            <a:pPr algn="r">
              <a:lnSpc>
                <a:spcPts val="4800"/>
              </a:lnSpc>
            </a:pPr>
            <a:r>
              <a:rPr lang="ru-RU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3,5 </a:t>
            </a:r>
          </a:p>
          <a:p>
            <a:pPr algn="r">
              <a:lnSpc>
                <a:spcPts val="4800"/>
              </a:lnSpc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24,5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14321" y="4511203"/>
            <a:ext cx="45079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2) 24,5 : 1,4 = 17,5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14320" y="5237841"/>
                <a:ext cx="5546720" cy="9716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7,2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·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ru-RU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ru-RU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ru-RU" dirty="0" smtClean="0"/>
                  <a:t> = 15 </a:t>
                </a:r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320" y="5237841"/>
                <a:ext cx="5546720" cy="971613"/>
              </a:xfrm>
              <a:prstGeom prst="rect">
                <a:avLst/>
              </a:prstGeom>
              <a:blipFill>
                <a:blip r:embed="rId7"/>
                <a:stretch>
                  <a:fillRect l="-3846" r="-3077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8056984" y="4511203"/>
            <a:ext cx="4522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4) 17,5 + 15 = 32,5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209112" y="3663440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32,5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6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build="allAtOnce"/>
      <p:bldP spid="16" grpId="0"/>
      <p:bldP spid="17" grpId="0"/>
      <p:bldP spid="18" grpId="0"/>
      <p:bldP spid="19" grpId="0"/>
      <p:bldP spid="3" grpId="0"/>
      <p:bldP spid="6" grpId="0"/>
      <p:bldP spid="7" grpId="0"/>
      <p:bldP spid="9" grpId="0"/>
      <p:bldP spid="1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42042" y="24917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1168" y="1315537"/>
                <a:ext cx="11073534" cy="1443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 оси координат найдите целые числа между </a:t>
                </a:r>
                <a14:m>
                  <m:oMath xmlns:m="http://schemas.openxmlformats.org/officeDocument/2006/math"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36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𝟑</m:t>
                    </m:r>
                    <m:f>
                      <m:fPr>
                        <m:ctrlP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и  1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68" y="1315537"/>
                <a:ext cx="11073534" cy="1443921"/>
              </a:xfrm>
              <a:prstGeom prst="rect">
                <a:avLst/>
              </a:prstGeom>
              <a:blipFill>
                <a:blip r:embed="rId2"/>
                <a:stretch>
                  <a:fillRect l="-1651" t="-6751" r="-1651" b="-6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217577" y="4074916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2252" y="2758137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</a:t>
            </a:r>
            <a:r>
              <a:rPr lang="en-US" sz="36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-3; -2; -1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62252" y="3437904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-3; -2; -1; 0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60447" y="2711570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-4; -3; -2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279429" y="3437905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0; 1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269534" y="6126700"/>
            <a:ext cx="256118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916072" y="5299606"/>
            <a:ext cx="1097341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479745" y="5184940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66350" y="517655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558238" y="517655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550126" y="517655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732931" y="517655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247497" y="5184940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399625" y="518462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095369" y="517655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574462" y="5176556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96947" y="5464588"/>
            <a:ext cx="501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83753" y="5519109"/>
            <a:ext cx="542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478042" y="5519109"/>
            <a:ext cx="501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98663" y="5472972"/>
            <a:ext cx="501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003881" y="5414273"/>
                <a:ext cx="1091488" cy="8995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ru-RU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𝟑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881" y="5414273"/>
                <a:ext cx="1091488" cy="899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088432" y="5472972"/>
            <a:ext cx="568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59308" y="5464587"/>
            <a:ext cx="737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41208" y="5519109"/>
            <a:ext cx="501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85289" y="5464586"/>
            <a:ext cx="568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41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25" grpId="0"/>
      <p:bldP spid="27" grpId="0"/>
      <p:bldP spid="28" grpId="0"/>
      <p:bldP spid="29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8206" y="1352497"/>
                <a:ext cx="12046988" cy="1535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Между какими целыми числами на оси координат лежит число  </a:t>
                </a:r>
                <a14:m>
                  <m:oMath xmlns:m="http://schemas.openxmlformats.org/officeDocument/2006/math">
                    <m:r>
                      <a:rPr lang="ru-RU" sz="40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40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06" y="1352497"/>
                <a:ext cx="12046988" cy="1535485"/>
              </a:xfrm>
              <a:prstGeom prst="rect">
                <a:avLst/>
              </a:prstGeom>
              <a:blipFill>
                <a:blip r:embed="rId2"/>
                <a:stretch>
                  <a:fillRect l="-1518" t="-6349" r="-1569" b="-3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252111" y="3803430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03454" y="3049732"/>
            <a:ext cx="19832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 и 1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6483" y="3049732"/>
            <a:ext cx="25827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-0,9 и 0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96844" y="3049732"/>
            <a:ext cx="2183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-1 и 0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68365" y="3029103"/>
            <a:ext cx="23551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-2 и -1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357213" y="5912946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55973" y="5006380"/>
            <a:ext cx="1097341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474435" y="4870748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61040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552928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544816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28192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242187" y="4870748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394315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090059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569152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0587003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95532" y="5040610"/>
            <a:ext cx="5012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6646" y="5040610"/>
            <a:ext cx="7693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62311" y="5085944"/>
            <a:ext cx="6640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479778" y="5040610"/>
            <a:ext cx="5012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08138" y="5040610"/>
            <a:ext cx="50121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4816624" y="4862364"/>
            <a:ext cx="206285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464220" y="5142013"/>
                <a:ext cx="752575" cy="9017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2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28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220" y="5142013"/>
                <a:ext cx="752575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0120" y="1453994"/>
            <a:ext cx="914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равен модуль числа – 2,3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9372" y="3919368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46842" y="2552174"/>
            <a:ext cx="1725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-2,3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19871" y="2552174"/>
            <a:ext cx="1553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2,3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40232" y="2552174"/>
            <a:ext cx="16065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-13</a:t>
            </a:r>
            <a:endParaRPr lang="ru-RU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111753" y="2531545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13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954680" y="5835220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9871" y="3919368"/>
            <a:ext cx="20569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а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19871" y="4830852"/>
            <a:ext cx="29129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2,3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2,3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284" y="3919368"/>
            <a:ext cx="2618938" cy="264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3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06" y="1352497"/>
            <a:ext cx="1204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-81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-19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- 50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42111" y="3372553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39458" y="2275860"/>
            <a:ext cx="14109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40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12487" y="2275860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150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32848" y="2275860"/>
            <a:ext cx="1890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-150</a:t>
            </a:r>
            <a:endParaRPr lang="ru-RU" sz="4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04369" y="2255231"/>
            <a:ext cx="1439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50</a:t>
            </a:r>
            <a:endParaRPr lang="ru-RU" sz="40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5242111" y="5730067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3152" y="4551310"/>
            <a:ext cx="8467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-81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-19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50 = 81 + 19 – 50 = 50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7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c4914feb2e9b363d3dc02a8c8d329610f67f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11867</TotalTime>
  <Words>715</Words>
  <Application>Microsoft Office PowerPoint</Application>
  <PresentationFormat>Произвольный</PresentationFormat>
  <Paragraphs>163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МАТЕМАТИКА</vt:lpstr>
      <vt:lpstr>РЕШЕНИЕ ЗАДАЧ</vt:lpstr>
      <vt:lpstr>РЕШЕНИЕ ЗАДАЧ</vt:lpstr>
      <vt:lpstr>РЕШЕНИЕ ЗАДАЧ</vt:lpstr>
      <vt:lpstr>ТЕСТ № 6</vt:lpstr>
      <vt:lpstr>ТЕСТ № 6</vt:lpstr>
      <vt:lpstr>ТЕСТ № 6</vt:lpstr>
      <vt:lpstr>ТЕСТ № 6</vt:lpstr>
      <vt:lpstr>ТЕСТ № 6</vt:lpstr>
      <vt:lpstr>ТЕСТ № 6</vt:lpstr>
      <vt:lpstr>ТЕСТ № 6</vt:lpstr>
      <vt:lpstr>ТЕСТ № 6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Пользователь</cp:lastModifiedBy>
  <cp:revision>662</cp:revision>
  <dcterms:created xsi:type="dcterms:W3CDTF">2020-04-09T07:32:19Z</dcterms:created>
  <dcterms:modified xsi:type="dcterms:W3CDTF">2021-01-18T18:09:18Z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