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75" r:id="rId2"/>
    <p:sldId id="481" r:id="rId3"/>
    <p:sldId id="483" r:id="rId4"/>
    <p:sldId id="482" r:id="rId5"/>
    <p:sldId id="448" r:id="rId6"/>
    <p:sldId id="469" r:id="rId7"/>
    <p:sldId id="470" r:id="rId8"/>
    <p:sldId id="476" r:id="rId9"/>
    <p:sldId id="477" r:id="rId10"/>
    <p:sldId id="478" r:id="rId11"/>
    <p:sldId id="479" r:id="rId12"/>
    <p:sldId id="480" r:id="rId13"/>
    <p:sldId id="317" r:id="rId14"/>
  </p:sldIdLst>
  <p:sldSz cx="12801600" cy="7200900"/>
  <p:notesSz cx="5765800" cy="3244850"/>
  <p:custDataLst>
    <p:tags r:id="rId16"/>
  </p:custDataLst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2" autoAdjust="0"/>
    <p:restoredTop sz="91316" autoAdjust="0"/>
  </p:normalViewPr>
  <p:slideViewPr>
    <p:cSldViewPr>
      <p:cViewPr varScale="1">
        <p:scale>
          <a:sx n="70" d="100"/>
          <a:sy n="70" d="100"/>
        </p:scale>
        <p:origin x="444" y="6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5" y="293961"/>
            <a:ext cx="1088136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1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82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2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1" y="5229598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97" indent="-159997">
              <a:buFont typeface="Arial" panose="020B0604020202020204" pitchFamily="34" charset="0"/>
              <a:buChar char="•"/>
              <a:defRPr sz="1469"/>
            </a:lvl2pPr>
            <a:lvl3pPr marL="319995" indent="-159997">
              <a:defRPr sz="1469"/>
            </a:lvl3pPr>
            <a:lvl4pPr marL="559990" indent="-239995">
              <a:defRPr sz="1469"/>
            </a:lvl4pPr>
            <a:lvl5pPr marL="799986" indent="-239995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82" y="5229598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97" indent="-159997">
              <a:buFont typeface="Arial" panose="020B0604020202020204" pitchFamily="34" charset="0"/>
              <a:buChar char="•"/>
              <a:defRPr sz="1469"/>
            </a:lvl2pPr>
            <a:lvl3pPr marL="319995" indent="-159997">
              <a:defRPr sz="1469"/>
            </a:lvl3pPr>
            <a:lvl4pPr marL="559990" indent="-239995">
              <a:defRPr sz="1469"/>
            </a:lvl4pPr>
            <a:lvl5pPr marL="799986" indent="-239995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2" y="5229598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97" indent="-159997">
              <a:buFont typeface="Arial" panose="020B0604020202020204" pitchFamily="34" charset="0"/>
              <a:buChar char="•"/>
              <a:defRPr sz="1469"/>
            </a:lvl2pPr>
            <a:lvl3pPr marL="319995" indent="-159997">
              <a:defRPr sz="1469"/>
            </a:lvl3pPr>
            <a:lvl4pPr marL="559990" indent="-239995">
              <a:defRPr sz="1469"/>
            </a:lvl4pPr>
            <a:lvl5pPr marL="799986" indent="-239995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60125" y="980126"/>
            <a:ext cx="10881361" cy="42672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8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280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12801600" cy="21205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5360" y="617532"/>
            <a:ext cx="6801093" cy="1002223"/>
          </a:xfrm>
          <a:prstGeom prst="rect">
            <a:avLst/>
          </a:prstGeom>
        </p:spPr>
        <p:txBody>
          <a:bodyPr vert="horz" wrap="square" lIns="0" tIns="32410" rIns="0" bIns="0" rtlCol="0" anchor="ctr">
            <a:spAutoFit/>
          </a:bodyPr>
          <a:lstStyle/>
          <a:p>
            <a:pPr marL="28183">
              <a:spcBef>
                <a:spcPts val="253"/>
              </a:spcBef>
            </a:pPr>
            <a:r>
              <a:rPr lang="ru-RU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44131" y="3164388"/>
            <a:ext cx="7219652" cy="2524294"/>
          </a:xfrm>
          <a:prstGeom prst="rect">
            <a:avLst/>
          </a:prstGeom>
        </p:spPr>
        <p:txBody>
          <a:bodyPr vert="horz" wrap="square" lIns="0" tIns="31001" rIns="0" bIns="0" rtlCol="0">
            <a:spAutoFit/>
          </a:bodyPr>
          <a:lstStyle/>
          <a:p>
            <a:pPr marL="40864">
              <a:spcBef>
                <a:spcPts val="245"/>
              </a:spcBef>
            </a:pPr>
            <a:r>
              <a:rPr lang="ru-RU" sz="5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8183"/>
            <a:r>
              <a:rPr lang="ru-RU" sz="5400" b="1" kern="800" spc="-56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</a:t>
            </a:r>
            <a:r>
              <a:rPr lang="ru-RU" sz="5400" b="1" kern="800" spc="-56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ЗАДАЧ И ТЕСТОВ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8152" y="2976992"/>
            <a:ext cx="625531" cy="27116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37700" y="506206"/>
            <a:ext cx="1340129" cy="134012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37700" y="506206"/>
            <a:ext cx="1340129" cy="134012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01283" y="538789"/>
            <a:ext cx="603788" cy="811171"/>
          </a:xfrm>
          <a:prstGeom prst="rect">
            <a:avLst/>
          </a:prstGeom>
        </p:spPr>
        <p:txBody>
          <a:bodyPr vert="horz" wrap="square" lIns="0" tIns="35230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lang="ru-RU" sz="5040" b="1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504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437699" y="1341878"/>
            <a:ext cx="1340129" cy="414834"/>
          </a:xfrm>
          <a:prstGeom prst="rect">
            <a:avLst/>
          </a:prstGeom>
        </p:spPr>
        <p:txBody>
          <a:bodyPr vert="horz" wrap="square" lIns="0" tIns="26774" rIns="0" bIns="0" rtlCol="0">
            <a:spAutoFit/>
          </a:bodyPr>
          <a:lstStyle/>
          <a:p>
            <a:pPr algn="ctr">
              <a:spcBef>
                <a:spcPts val="211"/>
              </a:spcBef>
            </a:pPr>
            <a:r>
              <a:rPr lang="ru-RU" sz="2520" b="1" spc="-12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52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55" y="472889"/>
            <a:ext cx="1271715" cy="1289378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9114231" y="2923616"/>
            <a:ext cx="3000977" cy="277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92"/>
          </a:p>
        </p:txBody>
      </p:sp>
    </p:spTree>
    <p:extLst>
      <p:ext uri="{BB962C8B-B14F-4D97-AF65-F5344CB8AC3E}">
        <p14:creationId xmlns:p14="http://schemas.microsoft.com/office/powerpoint/2010/main" val="4442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06" y="1352497"/>
            <a:ext cx="1204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из чисел 4; -1; -4 и 1 расположено правее на координатной прямой?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4678" y="3728527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0715" y="2719884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43744" y="2719884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-1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4105" y="2719884"/>
            <a:ext cx="1322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35626" y="269925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404452" y="5942568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55973" y="5006380"/>
            <a:ext cx="109734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474435" y="4870748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61040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52928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44816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192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42187" y="4870748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94315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090059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69152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587003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32" y="5040610"/>
            <a:ext cx="501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46646" y="5040610"/>
            <a:ext cx="769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-4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145535" y="5040610"/>
            <a:ext cx="6640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479778" y="5040610"/>
            <a:ext cx="501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408138" y="5040610"/>
            <a:ext cx="501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7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40" grpId="0"/>
      <p:bldP spid="9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2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414" y="1402662"/>
            <a:ext cx="8538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значение выражения: </a:t>
            </a: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-2,8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-1,4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-3,6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9822" y="3962399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8232" y="2848983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1261" y="2848983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-5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81622" y="2848983"/>
            <a:ext cx="1542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1,4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53143" y="2828354"/>
            <a:ext cx="1582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7,8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099822" y="5951417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2168" y="4956908"/>
            <a:ext cx="10211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-2,8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-1,4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-3,6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2,8 + 1,4 + 3,6 = 7,8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4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06" y="1352497"/>
            <a:ext cx="1204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все значения х, которые удовлетворяют уравнению: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3.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049" y="3919368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973" y="2816832"/>
            <a:ext cx="215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 и -3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0449" y="2816832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-3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21123" y="2816832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31118" y="2793972"/>
            <a:ext cx="505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Такого ответа нет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471646" y="5760690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8364" y="3919368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60536" y="5222063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15250" y="5222063"/>
            <a:ext cx="1511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565506" y="4668860"/>
            <a:ext cx="1065716" cy="553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11146" y="4670899"/>
            <a:ext cx="1105878" cy="592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40" grpId="0"/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411204"/>
            <a:ext cx="12498064" cy="596958"/>
          </a:xfrm>
        </p:spPr>
        <p:txBody>
          <a:bodyPr/>
          <a:lstStyle/>
          <a:p>
            <a:pPr algn="ctr"/>
            <a:r>
              <a:rPr lang="ru-RU" sz="3879" b="1" dirty="0" smtClean="0"/>
              <a:t>САМОСТОЯТЕЛЬНАЯ РАБОТА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320680" y="2448322"/>
            <a:ext cx="640871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Решить задачи  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№ 774, № 782, № 787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на странице 141-142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856184" y="2234625"/>
            <a:ext cx="39604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2783" y="202028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562" y="1296194"/>
            <a:ext cx="1109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728.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 двойные неравенства, пользуясь координатной прямой: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8853" y="2408557"/>
            <a:ext cx="2351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28192" y="3159842"/>
                <a:ext cx="41488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𝟏𝟐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𝟖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&lt;х&lt;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𝟏𝟗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2" y="3159842"/>
                <a:ext cx="4148893" cy="646331"/>
              </a:xfrm>
              <a:prstGeom prst="rect">
                <a:avLst/>
              </a:prstGeom>
              <a:blipFill>
                <a:blip r:embed="rId2"/>
                <a:stretch>
                  <a:fillRect l="-4405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65333" y="4525335"/>
                <a:ext cx="39421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𝟑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&lt;х&lt;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𝟒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𝟕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33" y="4525335"/>
                <a:ext cx="3942105" cy="646331"/>
              </a:xfrm>
              <a:prstGeom prst="rect">
                <a:avLst/>
              </a:prstGeom>
              <a:blipFill>
                <a:blip r:embed="rId3"/>
                <a:stretch>
                  <a:fillRect l="-4637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68298" y="5890828"/>
                <a:ext cx="35205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𝟗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&lt;х&lt;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8" y="5890828"/>
                <a:ext cx="3520516" cy="646331"/>
              </a:xfrm>
              <a:prstGeom prst="rect">
                <a:avLst/>
              </a:prstGeom>
              <a:blipFill>
                <a:blip r:embed="rId4"/>
                <a:stretch>
                  <a:fillRect l="-5373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5752202" y="3453742"/>
            <a:ext cx="6112077" cy="113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970509" y="3402816"/>
            <a:ext cx="77837" cy="1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596685" y="3402816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249157" y="3402816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206506" y="338221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536121" y="3380927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865736" y="339854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835745" y="337381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2589" y="360460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86523" y="360460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35155" y="360460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18" y="360460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70361" y="3608990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3580" y="3605527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84443" y="3605527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4688" y="360460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56258" y="3399545"/>
            <a:ext cx="77837" cy="1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5754359" y="4788192"/>
            <a:ext cx="6112077" cy="113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6972666" y="4737266"/>
            <a:ext cx="77837" cy="1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598842" y="4737266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251314" y="4737266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0208663" y="471666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9538278" y="4715377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867893" y="473299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0850563" y="4715377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94746" y="493905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27208" y="4939053"/>
            <a:ext cx="34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06149" y="493905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73208" y="4923934"/>
            <a:ext cx="43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07972" y="4932072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30271" y="493905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76580" y="4927331"/>
            <a:ext cx="42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94688" y="4927685"/>
            <a:ext cx="5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6258415" y="4733995"/>
            <a:ext cx="77837" cy="1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202903" y="360460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1464985" y="3392864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5754359" y="5991902"/>
            <a:ext cx="6112077" cy="113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6972666" y="5940976"/>
            <a:ext cx="77837" cy="1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598842" y="5940976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251314" y="5940976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0208663" y="592037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9538278" y="5919087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8867893" y="5936708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0850563" y="5919087"/>
            <a:ext cx="67608" cy="13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94746" y="614276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15835" y="6142763"/>
            <a:ext cx="50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291406" y="6129326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42609" y="6135782"/>
            <a:ext cx="63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17683" y="614276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30271" y="6142763"/>
            <a:ext cx="6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65796" y="6142763"/>
            <a:ext cx="50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94688" y="6131395"/>
            <a:ext cx="5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6258415" y="5937705"/>
            <a:ext cx="77837" cy="1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508" y="3824596"/>
            <a:ext cx="337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целых решений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71768" y="5269637"/>
            <a:ext cx="342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целых решений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71768" y="6453068"/>
            <a:ext cx="373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целых решений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25" grpId="0" animBg="1"/>
      <p:bldP spid="2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1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3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2783" y="202028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505" y="1441951"/>
            <a:ext cx="1204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764.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 значения выражений: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029" y="2333470"/>
            <a:ext cx="6472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|-43| + |-4|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и 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|43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 </a:t>
            </a:r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|-4| 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93523" y="2333470"/>
            <a:ext cx="6136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|-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54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 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15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и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|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-54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 </a:t>
            </a:r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|-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15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2029" y="322498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43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+ 4</a:t>
            </a:r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и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43 </a:t>
            </a:r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4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8352" y="4116508"/>
            <a:ext cx="288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47   и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39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8353" y="500802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47   &gt;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39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2888" y="3224989"/>
            <a:ext cx="493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54 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15    и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54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15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62530" y="4116508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69   и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39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62530" y="5008026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69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&gt;</a:t>
            </a:r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39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3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2783" y="202028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123" y="1296194"/>
            <a:ext cx="83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777.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 из неравенств верно: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70308" y="2056266"/>
                <a:ext cx="25747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А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𝟏𝟐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08" y="2056266"/>
                <a:ext cx="2574744" cy="646331"/>
              </a:xfrm>
              <a:prstGeom prst="rect">
                <a:avLst/>
              </a:prstGeom>
              <a:blipFill>
                <a:blip r:embed="rId2"/>
                <a:stretch>
                  <a:fillRect l="-734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80455" y="4311818"/>
                <a:ext cx="32544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В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𝟐𝟗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˃−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𝟑𝟎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55" y="4311818"/>
                <a:ext cx="3254417" cy="646331"/>
              </a:xfrm>
              <a:prstGeom prst="rect">
                <a:avLst/>
              </a:prstGeom>
              <a:blipFill>
                <a:blip r:embed="rId3"/>
                <a:stretch>
                  <a:fillRect l="-5618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680720" y="2071150"/>
                <a:ext cx="29193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С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𝟕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𝟏𝟑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20" y="2071150"/>
                <a:ext cx="2919389" cy="646331"/>
              </a:xfrm>
              <a:prstGeom prst="rect">
                <a:avLst/>
              </a:prstGeom>
              <a:blipFill>
                <a:blip r:embed="rId4"/>
                <a:stretch>
                  <a:fillRect l="-6472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78380" y="4311818"/>
                <a:ext cx="26581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˃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uz-Latn-UZ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80" y="4311818"/>
                <a:ext cx="2658100" cy="646331"/>
              </a:xfrm>
              <a:prstGeom prst="rect">
                <a:avLst/>
              </a:prstGeom>
              <a:blipFill>
                <a:blip r:embed="rId5"/>
                <a:stretch>
                  <a:fillRect l="-6865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378084" y="2990684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НЕВЕРНО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0817" y="5219759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НЕВЕРНО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0484" y="521975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ВЕРНО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0818" y="2987224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НЕВЕРНО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835" y="1491549"/>
            <a:ext cx="2577884" cy="42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2783" y="202028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123" y="1296194"/>
                <a:ext cx="12046988" cy="144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число, противоположное значению выражения: (28 - 3,5) : 1,4 + 7,2 ·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3" y="1296194"/>
                <a:ext cx="12046988" cy="1443921"/>
              </a:xfrm>
              <a:prstGeom prst="rect">
                <a:avLst/>
              </a:prstGeom>
              <a:blipFill>
                <a:blip r:embed="rId2"/>
                <a:stretch>
                  <a:fillRect l="-1417" t="-6780"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43990" y="3600964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8777064" y="5611446"/>
            <a:ext cx="2631653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0309" y="2749627"/>
                <a:ext cx="23936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A)</a:t>
                </a:r>
                <a:r>
                  <a:rPr lang="en-US" sz="3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𝟑𝟐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𝟓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9" y="2749627"/>
                <a:ext cx="2393604" cy="646331"/>
              </a:xfrm>
              <a:prstGeom prst="rect">
                <a:avLst/>
              </a:prstGeom>
              <a:blipFill>
                <a:blip r:embed="rId3"/>
                <a:stretch>
                  <a:fillRect l="-7908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38431" y="2749627"/>
                <a:ext cx="20489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𝟏𝟕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𝟓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431" y="2749627"/>
                <a:ext cx="2048959" cy="646331"/>
              </a:xfrm>
              <a:prstGeom prst="rect">
                <a:avLst/>
              </a:prstGeom>
              <a:blipFill>
                <a:blip r:embed="rId4"/>
                <a:stretch>
                  <a:fillRect l="-8929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773448" y="2765592"/>
                <a:ext cx="19463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𝟏𝟓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8" y="2765592"/>
                <a:ext cx="1946367" cy="646331"/>
              </a:xfrm>
              <a:prstGeom prst="rect">
                <a:avLst/>
              </a:prstGeom>
              <a:blipFill>
                <a:blip r:embed="rId5"/>
                <a:stretch>
                  <a:fillRect l="-9404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8230263" y="2749627"/>
            <a:ext cx="415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Не существует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84285" y="3472294"/>
                <a:ext cx="5928226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(28 - 3,5) : 1,4 + 7,2 ·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85" y="3472294"/>
                <a:ext cx="5928226" cy="978538"/>
              </a:xfrm>
              <a:prstGeom prst="rect">
                <a:avLst/>
              </a:prstGeom>
              <a:blipFill>
                <a:blip r:embed="rId6"/>
                <a:stretch>
                  <a:fillRect l="-359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35129" y="4511203"/>
            <a:ext cx="2078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8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1)_28,0</a:t>
            </a:r>
          </a:p>
          <a:p>
            <a:pPr algn="r">
              <a:lnSpc>
                <a:spcPts val="4800"/>
              </a:lnSpc>
            </a:pPr>
            <a:r>
              <a:rPr lang="ru-RU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3,5 </a:t>
            </a:r>
          </a:p>
          <a:p>
            <a:pPr algn="r">
              <a:lnSpc>
                <a:spcPts val="48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24,5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4321" y="4511203"/>
            <a:ext cx="4507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2) 24,5 : 1,4 = 17,5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14320" y="5237841"/>
                <a:ext cx="5546720" cy="971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7,2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·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36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25</m:t>
                        </m:r>
                      </m:num>
                      <m:den>
                        <m:r>
                          <a:rPr lang="ru-RU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 smtClean="0"/>
                  <a:t> = 15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20" y="5237841"/>
                <a:ext cx="5546720" cy="971613"/>
              </a:xfrm>
              <a:prstGeom prst="rect">
                <a:avLst/>
              </a:prstGeom>
              <a:blipFill>
                <a:blip r:embed="rId7"/>
                <a:stretch>
                  <a:fillRect l="-3846" r="-3077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8056984" y="4511203"/>
            <a:ext cx="4522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4) 17,5 + 15 = 32,5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09112" y="3663440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32,5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6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uild="allAtOnce"/>
      <p:bldP spid="16" grpId="0"/>
      <p:bldP spid="17" grpId="0"/>
      <p:bldP spid="18" grpId="0"/>
      <p:bldP spid="19" grpId="0"/>
      <p:bldP spid="3" grpId="0"/>
      <p:bldP spid="6" grpId="0"/>
      <p:bldP spid="7" grpId="0"/>
      <p:bldP spid="9" grpId="0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42042" y="24917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1168" y="1315537"/>
                <a:ext cx="11073534" cy="144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оси координат найдите целые числа между </a:t>
                </a:r>
                <a14:m>
                  <m:oMath xmlns:m="http://schemas.openxmlformats.org/officeDocument/2006/math"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𝟑</m:t>
                    </m:r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и  1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68" y="1315537"/>
                <a:ext cx="11073534" cy="1443921"/>
              </a:xfrm>
              <a:prstGeom prst="rect">
                <a:avLst/>
              </a:prstGeom>
              <a:blipFill>
                <a:blip r:embed="rId2"/>
                <a:stretch>
                  <a:fillRect l="-1651" t="-6751" r="-1651"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17577" y="4074916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2252" y="2758137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</a:t>
            </a:r>
            <a:r>
              <a:rPr lang="en-US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-3; -2; -1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2252" y="3437904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-3; -2; -1; 0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60447" y="2711570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-4; -3; -2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9429" y="3437905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0; 1</a:t>
            </a:r>
            <a:endParaRPr lang="ru-RU" sz="36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269534" y="6126700"/>
            <a:ext cx="2561183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6072" y="5299606"/>
            <a:ext cx="109734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479745" y="5184940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66350" y="517655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8238" y="517655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50126" y="517655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32931" y="517655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47497" y="5184940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99625" y="518462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95369" y="517655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574462" y="5176556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6947" y="5464588"/>
            <a:ext cx="50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83753" y="5519109"/>
            <a:ext cx="54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8042" y="5519109"/>
            <a:ext cx="50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8663" y="5472972"/>
            <a:ext cx="50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003881" y="5414273"/>
                <a:ext cx="1091488" cy="89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ru-RU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𝟑</m:t>
                      </m:r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81" y="5414273"/>
                <a:ext cx="1091488" cy="899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088432" y="5472972"/>
            <a:ext cx="56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9308" y="5464587"/>
            <a:ext cx="73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41208" y="5519109"/>
            <a:ext cx="50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5289" y="5464586"/>
            <a:ext cx="56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40" grpId="0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8206" y="1352497"/>
                <a:ext cx="12046988" cy="153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Между какими целыми числами на оси координат лежит число  </a:t>
                </a:r>
                <a14:m>
                  <m:oMath xmlns:m="http://schemas.openxmlformats.org/officeDocument/2006/math">
                    <m:r>
                      <a:rPr lang="ru-RU" sz="40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06" y="1352497"/>
                <a:ext cx="12046988" cy="1535485"/>
              </a:xfrm>
              <a:prstGeom prst="rect">
                <a:avLst/>
              </a:prstGeom>
              <a:blipFill>
                <a:blip r:embed="rId2"/>
                <a:stretch>
                  <a:fillRect l="-1518" t="-6349" r="-1569" b="-3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52111" y="3803430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3454" y="3049732"/>
            <a:ext cx="1983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 и 1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6483" y="3049732"/>
            <a:ext cx="2582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-0,9 и 0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96844" y="3049732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-1 и 0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68365" y="3029103"/>
            <a:ext cx="2355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-2 и -1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357213" y="5912946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5973" y="5006380"/>
            <a:ext cx="109734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474435" y="4870748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61040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2928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44816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8192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42187" y="4870748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94315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90059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569152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587003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32" y="5040610"/>
            <a:ext cx="501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646" y="5040610"/>
            <a:ext cx="769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2311" y="5085944"/>
            <a:ext cx="6640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9778" y="5040610"/>
            <a:ext cx="501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8138" y="5040610"/>
            <a:ext cx="5012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16624" y="4862364"/>
            <a:ext cx="2062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64220" y="5142013"/>
                <a:ext cx="75257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20" y="5142013"/>
                <a:ext cx="752575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40" grpId="0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120" y="145399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равен модуль числа – 2,3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372" y="3919368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6842" y="2552174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-2,3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9871" y="2552174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2,3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0232" y="2552174"/>
            <a:ext cx="160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-13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11753" y="2531545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13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54680" y="5835220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9871" y="3919368"/>
            <a:ext cx="205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а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19871" y="4830852"/>
            <a:ext cx="2912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2,3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2,3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84" y="3919368"/>
            <a:ext cx="2618938" cy="26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40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06" y="1352497"/>
            <a:ext cx="1204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значение выражения: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-81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- 50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2111" y="3372553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9458" y="2275860"/>
            <a:ext cx="1410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40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12487" y="2275860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150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2848" y="2275860"/>
            <a:ext cx="1890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-150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04369" y="2255231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50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242111" y="5730067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3152" y="4551310"/>
            <a:ext cx="8467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-81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= 81 + 19 – 50 = 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4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c4914feb2e9b363d3dc02a8c8d329610f67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11867</TotalTime>
  <Words>715</Words>
  <Application>Microsoft Office PowerPoint</Application>
  <PresentationFormat>Произвольный</PresentationFormat>
  <Paragraphs>163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МАТЕМАТИКА</vt:lpstr>
      <vt:lpstr>РЕШЕНИЕ ЗАДАЧ</vt:lpstr>
      <vt:lpstr>РЕШЕНИЕ ЗАДАЧ</vt:lpstr>
      <vt:lpstr>РЕШЕНИЕ ЗАДАЧ</vt:lpstr>
      <vt:lpstr>ТЕСТ № 6</vt:lpstr>
      <vt:lpstr>ТЕСТ № 6</vt:lpstr>
      <vt:lpstr>ТЕСТ № 6</vt:lpstr>
      <vt:lpstr>ТЕСТ № 6</vt:lpstr>
      <vt:lpstr>ТЕСТ № 6</vt:lpstr>
      <vt:lpstr>ТЕСТ № 6</vt:lpstr>
      <vt:lpstr>ТЕСТ № 6</vt:lpstr>
      <vt:lpstr>ТЕСТ № 6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Дурдона Шарипова</dc:creator>
  <cp:lastModifiedBy>Пользователь</cp:lastModifiedBy>
  <cp:revision>662</cp:revision>
  <dcterms:created xsi:type="dcterms:W3CDTF">2020-04-09T07:32:19Z</dcterms:created>
  <dcterms:modified xsi:type="dcterms:W3CDTF">2021-01-18T18:09:18Z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