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93" r:id="rId3"/>
    <p:sldId id="283" r:id="rId4"/>
    <p:sldId id="325" r:id="rId5"/>
    <p:sldId id="322" r:id="rId6"/>
    <p:sldId id="323" r:id="rId7"/>
    <p:sldId id="321" r:id="rId8"/>
    <p:sldId id="318" r:id="rId9"/>
    <p:sldId id="294" r:id="rId10"/>
    <p:sldId id="324" r:id="rId11"/>
    <p:sldId id="311" r:id="rId12"/>
  </p:sldIdLst>
  <p:sldSz cx="12192000" cy="6858000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169A"/>
    <a:srgbClr val="200AA6"/>
    <a:srgbClr val="FF0066"/>
    <a:srgbClr val="5A2781"/>
    <a:srgbClr val="9C1414"/>
    <a:srgbClr val="FF99FF"/>
    <a:srgbClr val="F682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7" autoAdjust="0"/>
    <p:restoredTop sz="94364" autoAdjust="0"/>
  </p:normalViewPr>
  <p:slideViewPr>
    <p:cSldViewPr snapToGrid="0">
      <p:cViewPr varScale="1">
        <p:scale>
          <a:sx n="69" d="100"/>
          <a:sy n="69" d="100"/>
        </p:scale>
        <p:origin x="81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24D63-C40D-4953-A3B3-012ACEF41A2B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40020-5023-489D-A913-062CDB77B6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364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975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894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079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09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896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568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27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102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2984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15420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382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0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26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57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17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822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56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12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95D81-2D94-4EAB-A4E9-3898723740E1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76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12192000" cy="20195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57485" y="588125"/>
            <a:ext cx="6477231" cy="954498"/>
          </a:xfrm>
          <a:prstGeom prst="rect">
            <a:avLst/>
          </a:prstGeom>
        </p:spPr>
        <p:txBody>
          <a:bodyPr vert="horz" wrap="square" lIns="0" tIns="30867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2042447" y="3367929"/>
            <a:ext cx="7118285" cy="1691807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Bef>
                <a:spcPts val="233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sz="54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sz="5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6841"/>
            <a:r>
              <a:rPr lang="ru-RU" sz="5400" b="1" kern="800" spc="-53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СРАВНЕНИЕ ЧИСЕЛ</a:t>
            </a:r>
            <a:endParaRPr lang="ru-RU" sz="5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138996" y="3092474"/>
            <a:ext cx="595744" cy="193790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286936" y="513132"/>
            <a:ext cx="575036" cy="77254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endParaRPr sz="4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9940665" y="1277979"/>
            <a:ext cx="1276313" cy="395080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 algn="ctr">
              <a:spcBef>
                <a:spcPts val="201"/>
              </a:spcBef>
            </a:pPr>
            <a:r>
              <a:rPr lang="ru-RU" sz="24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400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90" y="450370"/>
            <a:ext cx="1211157" cy="1227979"/>
          </a:xfrm>
          <a:prstGeom prst="rect">
            <a:avLst/>
          </a:prstGeom>
        </p:spPr>
      </p:pic>
      <p:pic>
        <p:nvPicPr>
          <p:cNvPr id="17" name="Picture 2" descr="Архив новостей © Ясли-сад №371 г.Минск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7117" y="3036393"/>
            <a:ext cx="2575491" cy="2580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61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30715" y="22513"/>
            <a:ext cx="7141441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сравнения чисел: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4294967295"/>
          </p:nvPr>
        </p:nvSpPr>
        <p:spPr>
          <a:xfrm>
            <a:off x="753580" y="1115291"/>
            <a:ext cx="10695710" cy="4925292"/>
          </a:xfrm>
        </p:spPr>
        <p:txBody>
          <a:bodyPr>
            <a:noAutofit/>
          </a:bodyPr>
          <a:lstStyle/>
          <a:p>
            <a:pPr marL="514350" lvl="1" indent="-514350">
              <a:buNone/>
            </a:pPr>
            <a:r>
              <a:rPr lang="ru-RU" altLang="ru-RU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alt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Из двух положительных чисел больше то число, модуль которого больше. </a:t>
            </a:r>
          </a:p>
          <a:p>
            <a:pPr marL="514350" indent="-514350">
              <a:buNone/>
            </a:pPr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alt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Любое положительное число больше нуля.</a:t>
            </a:r>
          </a:p>
          <a:p>
            <a:pPr marL="514350" indent="-514350">
              <a:buNone/>
            </a:pPr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alt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Любое отрицательное число меньше нуля.</a:t>
            </a:r>
          </a:p>
          <a:p>
            <a:pPr marL="514350" indent="-514350">
              <a:buNone/>
            </a:pPr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alt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Любое отрицательное число меньше любого положительного.</a:t>
            </a:r>
          </a:p>
          <a:p>
            <a:pPr marL="514350" indent="-514350">
              <a:buNone/>
            </a:pPr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alt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Из двух отрицательных чисел больше то, модуль которого меньше.</a:t>
            </a:r>
          </a:p>
          <a:p>
            <a:pPr marL="514350" indent="-514350" algn="ctr">
              <a:buNone/>
            </a:pP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None/>
            </a:pPr>
            <a:endParaRPr lang="ru-RU" alt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80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728" y="865395"/>
            <a:ext cx="9255525" cy="5697965"/>
          </a:xfrm>
          <a:prstGeom prst="rect">
            <a:avLst/>
          </a:prstGeom>
        </p:spPr>
      </p:pic>
      <p:sp>
        <p:nvSpPr>
          <p:cNvPr id="3" name="object 2"/>
          <p:cNvSpPr/>
          <p:nvPr/>
        </p:nvSpPr>
        <p:spPr>
          <a:xfrm>
            <a:off x="2983" y="0"/>
            <a:ext cx="12189017" cy="81741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3" y="109532"/>
            <a:ext cx="12189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САМОСТОЯТЕЛЬНОЙ РАБОТЫ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82427" y="2174353"/>
            <a:ext cx="64301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РЕШИТЬ ЗАДАЧИ </a:t>
            </a:r>
            <a:endParaRPr lang="ru-RU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 779, №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7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81, № 783 </a:t>
            </a:r>
          </a:p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СТРАНИЦЕ 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142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68600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209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ЗАПОМНИМ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8489" y="1014652"/>
            <a:ext cx="11450432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Из двух чисел на координатной прямой больше то, которое расположено правее и меньше то, которое левее.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8489" y="3806034"/>
            <a:ext cx="11450432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Из двух целых чисел в ряду целых чисел больше то, которое расположено правее и меньше то, которое левее.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1158240" y="3084802"/>
            <a:ext cx="8961120" cy="149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4668979" y="3049789"/>
            <a:ext cx="83128" cy="881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082152" y="3049784"/>
            <a:ext cx="83128" cy="881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481462" y="3049783"/>
            <a:ext cx="83128" cy="881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495793" y="3133906"/>
            <a:ext cx="429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08276" y="3137062"/>
            <a:ext cx="429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08955" y="3144444"/>
            <a:ext cx="429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1158240" y="5949641"/>
            <a:ext cx="8961120" cy="904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4668979" y="5916671"/>
            <a:ext cx="83128" cy="881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082152" y="5916666"/>
            <a:ext cx="83128" cy="881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7481462" y="5916665"/>
            <a:ext cx="83128" cy="881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4495793" y="6083918"/>
            <a:ext cx="429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08276" y="6087074"/>
            <a:ext cx="429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08955" y="6094456"/>
            <a:ext cx="429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95043" y="5916666"/>
            <a:ext cx="83128" cy="881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297376" y="5916664"/>
            <a:ext cx="83128" cy="881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1724872" y="6083918"/>
            <a:ext cx="699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82624" y="6083918"/>
            <a:ext cx="651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2115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9" grpId="0" animBg="1"/>
      <p:bldP spid="8" grpId="0" animBg="1"/>
      <p:bldP spid="12" grpId="0" animBg="1"/>
      <p:bldP spid="13" grpId="0" animBg="1"/>
      <p:bldP spid="10" grpId="0"/>
      <p:bldP spid="15" grpId="0"/>
      <p:bldP spid="16" grpId="0"/>
      <p:bldP spid="18" grpId="0" animBg="1"/>
      <p:bldP spid="20" grpId="0" animBg="1"/>
      <p:bldP spid="21" grpId="0" animBg="1"/>
      <p:bldP spid="22" grpId="0"/>
      <p:bldP spid="23" grpId="0"/>
      <p:bldP spid="24" grpId="0"/>
      <p:bldP spid="25" grpId="0" animBg="1"/>
      <p:bldP spid="26" grpId="0" animBg="1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68239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ЗАПОМНИМ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19" y="1065185"/>
            <a:ext cx="11450432" cy="20621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 algn="just">
              <a:buAutoNum type="arabicParenR"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Любое положительное число больше: </a:t>
            </a:r>
          </a:p>
          <a:p>
            <a:pPr algn="just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а) 0;       б) любого отрицательного числа;</a:t>
            </a:r>
          </a:p>
          <a:p>
            <a:pPr algn="just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 Любое отрицательное число меньше 0 или 0 больше любого отрицательного числа.  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727200" y="3775401"/>
            <a:ext cx="8961120" cy="904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5237939" y="3742431"/>
            <a:ext cx="83128" cy="881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651112" y="3742426"/>
            <a:ext cx="83128" cy="881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050422" y="3742425"/>
            <a:ext cx="83128" cy="881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064753" y="3909678"/>
            <a:ext cx="429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77236" y="3912834"/>
            <a:ext cx="429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7915" y="3920216"/>
            <a:ext cx="429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564003" y="3742426"/>
            <a:ext cx="83128" cy="881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866336" y="3742424"/>
            <a:ext cx="83128" cy="881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293832" y="3909678"/>
            <a:ext cx="699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51584" y="3909678"/>
            <a:ext cx="651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64003" y="4918364"/>
            <a:ext cx="1302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&gt; 0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13586" y="4918364"/>
            <a:ext cx="1302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&gt; -2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133550" y="4918363"/>
            <a:ext cx="1302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 &gt; -1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207760" y="4918363"/>
            <a:ext cx="13580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-1 &lt; 0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58742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 animBg="1"/>
      <p:bldP spid="18" grpId="0" animBg="1"/>
      <p:bldP spid="19" grpId="0"/>
      <p:bldP spid="20" grpId="0"/>
      <p:bldP spid="4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68239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СРАВНИТЕ ЧИСЛА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2940" y="2958511"/>
            <a:ext cx="947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-13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0691" y="2975843"/>
            <a:ext cx="928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-15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2945" y="4569116"/>
            <a:ext cx="817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0691" y="4569116"/>
            <a:ext cx="665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-8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5970" y="1382570"/>
            <a:ext cx="817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-8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73716" y="1382570"/>
            <a:ext cx="872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-10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83669" y="1382570"/>
            <a:ext cx="942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-12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06747" y="1399901"/>
            <a:ext cx="928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15970" y="2975843"/>
            <a:ext cx="928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-11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84551" y="2975843"/>
            <a:ext cx="665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26805" y="4569116"/>
            <a:ext cx="817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-4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84551" y="4569116"/>
            <a:ext cx="665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12905" y="1382570"/>
            <a:ext cx="817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570651" y="1382570"/>
            <a:ext cx="665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74360" y="2975843"/>
            <a:ext cx="95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-13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570650" y="2975843"/>
            <a:ext cx="845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-12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12904" y="4569116"/>
            <a:ext cx="817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570650" y="4569116"/>
            <a:ext cx="665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-9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3542" y="4569116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ru-RU" sz="36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833388" y="1382570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ru-RU" sz="3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919487" y="1399902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ru-RU" sz="36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8025009" y="4575254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ru-RU" sz="36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927396" y="2993175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ru-RU" sz="36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927396" y="1399901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endParaRPr lang="ru-RU" sz="36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890420" y="2981980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endParaRPr lang="ru-RU" sz="36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822760" y="4569116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endParaRPr lang="ru-RU" sz="36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8066572" y="2993175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endParaRPr lang="ru-RU" sz="36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2076" y="1485585"/>
            <a:ext cx="2160749" cy="340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760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2478088" y="1735138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2478088" y="18034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2478088" y="18732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478088" y="19415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478088" y="20113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478088" y="20812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2478088" y="21510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2478088" y="22193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478088" y="228758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2478088" y="235743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2478088" y="2427288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2478088" y="24955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2478088" y="25654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2478088" y="26352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2478088" y="27035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2478088" y="27717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2478088" y="28416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2478088" y="29114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2478088" y="29813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2478088" y="304958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2478088" y="3119438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2478088" y="318928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2478088" y="32575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2478088" y="33258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2478088" y="33956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2478088" y="34655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2478088" y="35337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2478088" y="36036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2478088" y="36734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>
            <a:off x="2478088" y="374173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2478088" y="3810000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>
            <a:off x="2478088" y="38798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>
            <a:off x="2478088" y="39497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>
            <a:off x="2478088" y="40195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>
            <a:off x="2478088" y="40878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>
            <a:off x="2478088" y="41560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>
            <a:off x="2478088" y="42259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>
            <a:off x="2478088" y="42957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>
            <a:off x="2478088" y="436403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33" name="Line 41"/>
          <p:cNvSpPr>
            <a:spLocks noChangeShapeType="1"/>
          </p:cNvSpPr>
          <p:nvPr/>
        </p:nvSpPr>
        <p:spPr bwMode="auto">
          <a:xfrm>
            <a:off x="2478088" y="443388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34" name="Line 42"/>
          <p:cNvSpPr>
            <a:spLocks noChangeShapeType="1"/>
          </p:cNvSpPr>
          <p:nvPr/>
        </p:nvSpPr>
        <p:spPr bwMode="auto">
          <a:xfrm>
            <a:off x="2478088" y="4503738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35" name="Line 43"/>
          <p:cNvSpPr>
            <a:spLocks noChangeShapeType="1"/>
          </p:cNvSpPr>
          <p:nvPr/>
        </p:nvSpPr>
        <p:spPr bwMode="auto">
          <a:xfrm>
            <a:off x="2478088" y="45720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36" name="Line 44"/>
          <p:cNvSpPr>
            <a:spLocks noChangeShapeType="1"/>
          </p:cNvSpPr>
          <p:nvPr/>
        </p:nvSpPr>
        <p:spPr bwMode="auto">
          <a:xfrm>
            <a:off x="2478088" y="46402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37" name="Line 45"/>
          <p:cNvSpPr>
            <a:spLocks noChangeShapeType="1"/>
          </p:cNvSpPr>
          <p:nvPr/>
        </p:nvSpPr>
        <p:spPr bwMode="auto">
          <a:xfrm>
            <a:off x="2478088" y="47101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>
            <a:off x="2478088" y="47799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39" name="Line 47"/>
          <p:cNvSpPr>
            <a:spLocks noChangeShapeType="1"/>
          </p:cNvSpPr>
          <p:nvPr/>
        </p:nvSpPr>
        <p:spPr bwMode="auto">
          <a:xfrm>
            <a:off x="2478088" y="48498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40" name="Line 48"/>
          <p:cNvSpPr>
            <a:spLocks noChangeShapeType="1"/>
          </p:cNvSpPr>
          <p:nvPr/>
        </p:nvSpPr>
        <p:spPr bwMode="auto">
          <a:xfrm>
            <a:off x="2478088" y="49180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41" name="Line 49"/>
          <p:cNvSpPr>
            <a:spLocks noChangeShapeType="1"/>
          </p:cNvSpPr>
          <p:nvPr/>
        </p:nvSpPr>
        <p:spPr bwMode="auto">
          <a:xfrm>
            <a:off x="2478088" y="49879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42" name="Line 50"/>
          <p:cNvSpPr>
            <a:spLocks noChangeShapeType="1"/>
          </p:cNvSpPr>
          <p:nvPr/>
        </p:nvSpPr>
        <p:spPr bwMode="auto">
          <a:xfrm>
            <a:off x="2478088" y="50577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43" name="Line 51"/>
          <p:cNvSpPr>
            <a:spLocks noChangeShapeType="1"/>
          </p:cNvSpPr>
          <p:nvPr/>
        </p:nvSpPr>
        <p:spPr bwMode="auto">
          <a:xfrm>
            <a:off x="2478088" y="512603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44" name="Text Box 52"/>
          <p:cNvSpPr txBox="1">
            <a:spLocks noChangeArrowheads="1"/>
          </p:cNvSpPr>
          <p:nvPr/>
        </p:nvSpPr>
        <p:spPr bwMode="auto">
          <a:xfrm>
            <a:off x="2963864" y="2913064"/>
            <a:ext cx="428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2963863" y="3589339"/>
            <a:ext cx="58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8246" name="Text Box 54"/>
          <p:cNvSpPr txBox="1">
            <a:spLocks noChangeArrowheads="1"/>
          </p:cNvSpPr>
          <p:nvPr/>
        </p:nvSpPr>
        <p:spPr bwMode="auto">
          <a:xfrm>
            <a:off x="2963863" y="4275139"/>
            <a:ext cx="58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8247" name="Text Box 55"/>
          <p:cNvSpPr txBox="1">
            <a:spLocks noChangeArrowheads="1"/>
          </p:cNvSpPr>
          <p:nvPr/>
        </p:nvSpPr>
        <p:spPr bwMode="auto">
          <a:xfrm>
            <a:off x="2963863" y="1525589"/>
            <a:ext cx="58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20</a:t>
            </a:r>
            <a:endParaRPr lang="ru-RU" altLang="ru-RU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48" name="Text Box 56"/>
          <p:cNvSpPr txBox="1">
            <a:spLocks noChangeArrowheads="1"/>
          </p:cNvSpPr>
          <p:nvPr/>
        </p:nvSpPr>
        <p:spPr bwMode="auto">
          <a:xfrm>
            <a:off x="2963863" y="2219326"/>
            <a:ext cx="58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8249" name="Line 57"/>
          <p:cNvSpPr>
            <a:spLocks noChangeShapeType="1"/>
          </p:cNvSpPr>
          <p:nvPr/>
        </p:nvSpPr>
        <p:spPr bwMode="auto">
          <a:xfrm>
            <a:off x="2484438" y="138430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50" name="Line 58"/>
          <p:cNvSpPr>
            <a:spLocks noChangeShapeType="1"/>
          </p:cNvSpPr>
          <p:nvPr/>
        </p:nvSpPr>
        <p:spPr bwMode="auto">
          <a:xfrm>
            <a:off x="2484438" y="14541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51" name="Line 59"/>
          <p:cNvSpPr>
            <a:spLocks noChangeShapeType="1"/>
          </p:cNvSpPr>
          <p:nvPr/>
        </p:nvSpPr>
        <p:spPr bwMode="auto">
          <a:xfrm>
            <a:off x="2484438" y="152400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52" name="Line 60"/>
          <p:cNvSpPr>
            <a:spLocks noChangeShapeType="1"/>
          </p:cNvSpPr>
          <p:nvPr/>
        </p:nvSpPr>
        <p:spPr bwMode="auto">
          <a:xfrm>
            <a:off x="2484438" y="15922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53" name="Line 61"/>
          <p:cNvSpPr>
            <a:spLocks noChangeShapeType="1"/>
          </p:cNvSpPr>
          <p:nvPr/>
        </p:nvSpPr>
        <p:spPr bwMode="auto">
          <a:xfrm>
            <a:off x="2484438" y="16605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54" name="Rectangle 62"/>
          <p:cNvSpPr>
            <a:spLocks noChangeArrowheads="1"/>
          </p:cNvSpPr>
          <p:nvPr/>
        </p:nvSpPr>
        <p:spPr bwMode="auto">
          <a:xfrm>
            <a:off x="2719389" y="1389063"/>
            <a:ext cx="66675" cy="4221162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55" name="Line 123"/>
          <p:cNvSpPr>
            <a:spLocks noChangeShapeType="1"/>
          </p:cNvSpPr>
          <p:nvPr/>
        </p:nvSpPr>
        <p:spPr bwMode="auto">
          <a:xfrm>
            <a:off x="5799138" y="1735138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56" name="Line 124"/>
          <p:cNvSpPr>
            <a:spLocks noChangeShapeType="1"/>
          </p:cNvSpPr>
          <p:nvPr/>
        </p:nvSpPr>
        <p:spPr bwMode="auto">
          <a:xfrm>
            <a:off x="5799138" y="18034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57" name="Line 125"/>
          <p:cNvSpPr>
            <a:spLocks noChangeShapeType="1"/>
          </p:cNvSpPr>
          <p:nvPr/>
        </p:nvSpPr>
        <p:spPr bwMode="auto">
          <a:xfrm>
            <a:off x="5799138" y="18732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58" name="Line 126"/>
          <p:cNvSpPr>
            <a:spLocks noChangeShapeType="1"/>
          </p:cNvSpPr>
          <p:nvPr/>
        </p:nvSpPr>
        <p:spPr bwMode="auto">
          <a:xfrm>
            <a:off x="5799138" y="19415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59" name="Line 127"/>
          <p:cNvSpPr>
            <a:spLocks noChangeShapeType="1"/>
          </p:cNvSpPr>
          <p:nvPr/>
        </p:nvSpPr>
        <p:spPr bwMode="auto">
          <a:xfrm>
            <a:off x="5799138" y="20113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60" name="Line 128"/>
          <p:cNvSpPr>
            <a:spLocks noChangeShapeType="1"/>
          </p:cNvSpPr>
          <p:nvPr/>
        </p:nvSpPr>
        <p:spPr bwMode="auto">
          <a:xfrm>
            <a:off x="5799138" y="20812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61" name="Line 129"/>
          <p:cNvSpPr>
            <a:spLocks noChangeShapeType="1"/>
          </p:cNvSpPr>
          <p:nvPr/>
        </p:nvSpPr>
        <p:spPr bwMode="auto">
          <a:xfrm>
            <a:off x="5799138" y="21510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62" name="Line 130"/>
          <p:cNvSpPr>
            <a:spLocks noChangeShapeType="1"/>
          </p:cNvSpPr>
          <p:nvPr/>
        </p:nvSpPr>
        <p:spPr bwMode="auto">
          <a:xfrm>
            <a:off x="5799138" y="22193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63" name="Line 131"/>
          <p:cNvSpPr>
            <a:spLocks noChangeShapeType="1"/>
          </p:cNvSpPr>
          <p:nvPr/>
        </p:nvSpPr>
        <p:spPr bwMode="auto">
          <a:xfrm>
            <a:off x="5799138" y="228758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64" name="Line 132"/>
          <p:cNvSpPr>
            <a:spLocks noChangeShapeType="1"/>
          </p:cNvSpPr>
          <p:nvPr/>
        </p:nvSpPr>
        <p:spPr bwMode="auto">
          <a:xfrm>
            <a:off x="5799138" y="235743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65" name="Line 133"/>
          <p:cNvSpPr>
            <a:spLocks noChangeShapeType="1"/>
          </p:cNvSpPr>
          <p:nvPr/>
        </p:nvSpPr>
        <p:spPr bwMode="auto">
          <a:xfrm>
            <a:off x="5799138" y="2427288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66" name="Line 134"/>
          <p:cNvSpPr>
            <a:spLocks noChangeShapeType="1"/>
          </p:cNvSpPr>
          <p:nvPr/>
        </p:nvSpPr>
        <p:spPr bwMode="auto">
          <a:xfrm>
            <a:off x="5799138" y="24955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67" name="Line 135"/>
          <p:cNvSpPr>
            <a:spLocks noChangeShapeType="1"/>
          </p:cNvSpPr>
          <p:nvPr/>
        </p:nvSpPr>
        <p:spPr bwMode="auto">
          <a:xfrm>
            <a:off x="5799138" y="25654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68" name="Line 136"/>
          <p:cNvSpPr>
            <a:spLocks noChangeShapeType="1"/>
          </p:cNvSpPr>
          <p:nvPr/>
        </p:nvSpPr>
        <p:spPr bwMode="auto">
          <a:xfrm>
            <a:off x="5799138" y="26352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69" name="Line 137"/>
          <p:cNvSpPr>
            <a:spLocks noChangeShapeType="1"/>
          </p:cNvSpPr>
          <p:nvPr/>
        </p:nvSpPr>
        <p:spPr bwMode="auto">
          <a:xfrm>
            <a:off x="5799138" y="27035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70" name="Line 138"/>
          <p:cNvSpPr>
            <a:spLocks noChangeShapeType="1"/>
          </p:cNvSpPr>
          <p:nvPr/>
        </p:nvSpPr>
        <p:spPr bwMode="auto">
          <a:xfrm>
            <a:off x="5799138" y="27717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71" name="Line 139"/>
          <p:cNvSpPr>
            <a:spLocks noChangeShapeType="1"/>
          </p:cNvSpPr>
          <p:nvPr/>
        </p:nvSpPr>
        <p:spPr bwMode="auto">
          <a:xfrm>
            <a:off x="5799138" y="28416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72" name="Line 140"/>
          <p:cNvSpPr>
            <a:spLocks noChangeShapeType="1"/>
          </p:cNvSpPr>
          <p:nvPr/>
        </p:nvSpPr>
        <p:spPr bwMode="auto">
          <a:xfrm>
            <a:off x="5799138" y="29114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73" name="Line 141"/>
          <p:cNvSpPr>
            <a:spLocks noChangeShapeType="1"/>
          </p:cNvSpPr>
          <p:nvPr/>
        </p:nvSpPr>
        <p:spPr bwMode="auto">
          <a:xfrm>
            <a:off x="5799138" y="29813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74" name="Line 142"/>
          <p:cNvSpPr>
            <a:spLocks noChangeShapeType="1"/>
          </p:cNvSpPr>
          <p:nvPr/>
        </p:nvSpPr>
        <p:spPr bwMode="auto">
          <a:xfrm>
            <a:off x="5799138" y="304958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75" name="Line 143"/>
          <p:cNvSpPr>
            <a:spLocks noChangeShapeType="1"/>
          </p:cNvSpPr>
          <p:nvPr/>
        </p:nvSpPr>
        <p:spPr bwMode="auto">
          <a:xfrm>
            <a:off x="5799138" y="3119438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76" name="Line 144"/>
          <p:cNvSpPr>
            <a:spLocks noChangeShapeType="1"/>
          </p:cNvSpPr>
          <p:nvPr/>
        </p:nvSpPr>
        <p:spPr bwMode="auto">
          <a:xfrm>
            <a:off x="5799138" y="318928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77" name="Line 145"/>
          <p:cNvSpPr>
            <a:spLocks noChangeShapeType="1"/>
          </p:cNvSpPr>
          <p:nvPr/>
        </p:nvSpPr>
        <p:spPr bwMode="auto">
          <a:xfrm>
            <a:off x="5799138" y="32575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78" name="Line 146"/>
          <p:cNvSpPr>
            <a:spLocks noChangeShapeType="1"/>
          </p:cNvSpPr>
          <p:nvPr/>
        </p:nvSpPr>
        <p:spPr bwMode="auto">
          <a:xfrm>
            <a:off x="5799138" y="33258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79" name="Line 147"/>
          <p:cNvSpPr>
            <a:spLocks noChangeShapeType="1"/>
          </p:cNvSpPr>
          <p:nvPr/>
        </p:nvSpPr>
        <p:spPr bwMode="auto">
          <a:xfrm>
            <a:off x="5799138" y="33956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80" name="Line 148"/>
          <p:cNvSpPr>
            <a:spLocks noChangeShapeType="1"/>
          </p:cNvSpPr>
          <p:nvPr/>
        </p:nvSpPr>
        <p:spPr bwMode="auto">
          <a:xfrm>
            <a:off x="5799138" y="34655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81" name="Line 149"/>
          <p:cNvSpPr>
            <a:spLocks noChangeShapeType="1"/>
          </p:cNvSpPr>
          <p:nvPr/>
        </p:nvSpPr>
        <p:spPr bwMode="auto">
          <a:xfrm>
            <a:off x="5799138" y="35337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82" name="Line 150"/>
          <p:cNvSpPr>
            <a:spLocks noChangeShapeType="1"/>
          </p:cNvSpPr>
          <p:nvPr/>
        </p:nvSpPr>
        <p:spPr bwMode="auto">
          <a:xfrm>
            <a:off x="5799138" y="36036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83" name="Line 151"/>
          <p:cNvSpPr>
            <a:spLocks noChangeShapeType="1"/>
          </p:cNvSpPr>
          <p:nvPr/>
        </p:nvSpPr>
        <p:spPr bwMode="auto">
          <a:xfrm>
            <a:off x="5799138" y="36734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84" name="Line 152"/>
          <p:cNvSpPr>
            <a:spLocks noChangeShapeType="1"/>
          </p:cNvSpPr>
          <p:nvPr/>
        </p:nvSpPr>
        <p:spPr bwMode="auto">
          <a:xfrm>
            <a:off x="5799138" y="374173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85" name="Line 153"/>
          <p:cNvSpPr>
            <a:spLocks noChangeShapeType="1"/>
          </p:cNvSpPr>
          <p:nvPr/>
        </p:nvSpPr>
        <p:spPr bwMode="auto">
          <a:xfrm>
            <a:off x="5799138" y="3810000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86" name="Line 154"/>
          <p:cNvSpPr>
            <a:spLocks noChangeShapeType="1"/>
          </p:cNvSpPr>
          <p:nvPr/>
        </p:nvSpPr>
        <p:spPr bwMode="auto">
          <a:xfrm>
            <a:off x="5799138" y="38798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87" name="Line 155"/>
          <p:cNvSpPr>
            <a:spLocks noChangeShapeType="1"/>
          </p:cNvSpPr>
          <p:nvPr/>
        </p:nvSpPr>
        <p:spPr bwMode="auto">
          <a:xfrm>
            <a:off x="5799138" y="39497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88" name="Line 156"/>
          <p:cNvSpPr>
            <a:spLocks noChangeShapeType="1"/>
          </p:cNvSpPr>
          <p:nvPr/>
        </p:nvSpPr>
        <p:spPr bwMode="auto">
          <a:xfrm>
            <a:off x="5799138" y="40195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89" name="Line 157"/>
          <p:cNvSpPr>
            <a:spLocks noChangeShapeType="1"/>
          </p:cNvSpPr>
          <p:nvPr/>
        </p:nvSpPr>
        <p:spPr bwMode="auto">
          <a:xfrm>
            <a:off x="5799138" y="40878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90" name="Line 158"/>
          <p:cNvSpPr>
            <a:spLocks noChangeShapeType="1"/>
          </p:cNvSpPr>
          <p:nvPr/>
        </p:nvSpPr>
        <p:spPr bwMode="auto">
          <a:xfrm>
            <a:off x="5799138" y="41560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91" name="Line 159"/>
          <p:cNvSpPr>
            <a:spLocks noChangeShapeType="1"/>
          </p:cNvSpPr>
          <p:nvPr/>
        </p:nvSpPr>
        <p:spPr bwMode="auto">
          <a:xfrm>
            <a:off x="5799138" y="42259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92" name="Line 160"/>
          <p:cNvSpPr>
            <a:spLocks noChangeShapeType="1"/>
          </p:cNvSpPr>
          <p:nvPr/>
        </p:nvSpPr>
        <p:spPr bwMode="auto">
          <a:xfrm>
            <a:off x="5799138" y="42957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93" name="Line 161"/>
          <p:cNvSpPr>
            <a:spLocks noChangeShapeType="1"/>
          </p:cNvSpPr>
          <p:nvPr/>
        </p:nvSpPr>
        <p:spPr bwMode="auto">
          <a:xfrm>
            <a:off x="5799138" y="436403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94" name="Line 162"/>
          <p:cNvSpPr>
            <a:spLocks noChangeShapeType="1"/>
          </p:cNvSpPr>
          <p:nvPr/>
        </p:nvSpPr>
        <p:spPr bwMode="auto">
          <a:xfrm>
            <a:off x="5799138" y="443388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95" name="Line 163"/>
          <p:cNvSpPr>
            <a:spLocks noChangeShapeType="1"/>
          </p:cNvSpPr>
          <p:nvPr/>
        </p:nvSpPr>
        <p:spPr bwMode="auto">
          <a:xfrm>
            <a:off x="5799138" y="4503738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96" name="Line 164"/>
          <p:cNvSpPr>
            <a:spLocks noChangeShapeType="1"/>
          </p:cNvSpPr>
          <p:nvPr/>
        </p:nvSpPr>
        <p:spPr bwMode="auto">
          <a:xfrm>
            <a:off x="5799138" y="45720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97" name="Line 165"/>
          <p:cNvSpPr>
            <a:spLocks noChangeShapeType="1"/>
          </p:cNvSpPr>
          <p:nvPr/>
        </p:nvSpPr>
        <p:spPr bwMode="auto">
          <a:xfrm>
            <a:off x="5799138" y="46402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98" name="Line 166"/>
          <p:cNvSpPr>
            <a:spLocks noChangeShapeType="1"/>
          </p:cNvSpPr>
          <p:nvPr/>
        </p:nvSpPr>
        <p:spPr bwMode="auto">
          <a:xfrm>
            <a:off x="5799138" y="47101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99" name="Line 167"/>
          <p:cNvSpPr>
            <a:spLocks noChangeShapeType="1"/>
          </p:cNvSpPr>
          <p:nvPr/>
        </p:nvSpPr>
        <p:spPr bwMode="auto">
          <a:xfrm>
            <a:off x="5799138" y="47799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00" name="Line 168"/>
          <p:cNvSpPr>
            <a:spLocks noChangeShapeType="1"/>
          </p:cNvSpPr>
          <p:nvPr/>
        </p:nvSpPr>
        <p:spPr bwMode="auto">
          <a:xfrm>
            <a:off x="5799138" y="48498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01" name="Line 169"/>
          <p:cNvSpPr>
            <a:spLocks noChangeShapeType="1"/>
          </p:cNvSpPr>
          <p:nvPr/>
        </p:nvSpPr>
        <p:spPr bwMode="auto">
          <a:xfrm>
            <a:off x="5799138" y="49180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02" name="Line 170"/>
          <p:cNvSpPr>
            <a:spLocks noChangeShapeType="1"/>
          </p:cNvSpPr>
          <p:nvPr/>
        </p:nvSpPr>
        <p:spPr bwMode="auto">
          <a:xfrm>
            <a:off x="5799138" y="49879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03" name="Line 171"/>
          <p:cNvSpPr>
            <a:spLocks noChangeShapeType="1"/>
          </p:cNvSpPr>
          <p:nvPr/>
        </p:nvSpPr>
        <p:spPr bwMode="auto">
          <a:xfrm>
            <a:off x="5799138" y="50577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04" name="Line 172"/>
          <p:cNvSpPr>
            <a:spLocks noChangeShapeType="1"/>
          </p:cNvSpPr>
          <p:nvPr/>
        </p:nvSpPr>
        <p:spPr bwMode="auto">
          <a:xfrm>
            <a:off x="5799138" y="512603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05" name="Text Box 173"/>
          <p:cNvSpPr txBox="1">
            <a:spLocks noChangeArrowheads="1"/>
          </p:cNvSpPr>
          <p:nvPr/>
        </p:nvSpPr>
        <p:spPr bwMode="auto">
          <a:xfrm>
            <a:off x="6283326" y="2913064"/>
            <a:ext cx="4302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8306" name="Text Box 174"/>
          <p:cNvSpPr txBox="1">
            <a:spLocks noChangeArrowheads="1"/>
          </p:cNvSpPr>
          <p:nvPr/>
        </p:nvSpPr>
        <p:spPr bwMode="auto">
          <a:xfrm>
            <a:off x="6283325" y="3589339"/>
            <a:ext cx="615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8307" name="Text Box 175"/>
          <p:cNvSpPr txBox="1">
            <a:spLocks noChangeArrowheads="1"/>
          </p:cNvSpPr>
          <p:nvPr/>
        </p:nvSpPr>
        <p:spPr bwMode="auto">
          <a:xfrm>
            <a:off x="6283325" y="4275139"/>
            <a:ext cx="615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8308" name="Text Box 176"/>
          <p:cNvSpPr txBox="1">
            <a:spLocks noChangeArrowheads="1"/>
          </p:cNvSpPr>
          <p:nvPr/>
        </p:nvSpPr>
        <p:spPr bwMode="auto">
          <a:xfrm>
            <a:off x="6283325" y="1525589"/>
            <a:ext cx="615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20</a:t>
            </a:r>
            <a:endParaRPr lang="ru-RU" altLang="ru-RU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09" name="Text Box 177"/>
          <p:cNvSpPr txBox="1">
            <a:spLocks noChangeArrowheads="1"/>
          </p:cNvSpPr>
          <p:nvPr/>
        </p:nvSpPr>
        <p:spPr bwMode="auto">
          <a:xfrm>
            <a:off x="6283325" y="2219326"/>
            <a:ext cx="615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8310" name="Line 178"/>
          <p:cNvSpPr>
            <a:spLocks noChangeShapeType="1"/>
          </p:cNvSpPr>
          <p:nvPr/>
        </p:nvSpPr>
        <p:spPr bwMode="auto">
          <a:xfrm>
            <a:off x="5805488" y="13843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11" name="Line 179"/>
          <p:cNvSpPr>
            <a:spLocks noChangeShapeType="1"/>
          </p:cNvSpPr>
          <p:nvPr/>
        </p:nvSpPr>
        <p:spPr bwMode="auto">
          <a:xfrm>
            <a:off x="5805488" y="14541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12" name="Line 180"/>
          <p:cNvSpPr>
            <a:spLocks noChangeShapeType="1"/>
          </p:cNvSpPr>
          <p:nvPr/>
        </p:nvSpPr>
        <p:spPr bwMode="auto">
          <a:xfrm>
            <a:off x="5805488" y="15240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13" name="Line 181"/>
          <p:cNvSpPr>
            <a:spLocks noChangeShapeType="1"/>
          </p:cNvSpPr>
          <p:nvPr/>
        </p:nvSpPr>
        <p:spPr bwMode="auto">
          <a:xfrm>
            <a:off x="5805488" y="15922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14" name="Line 182"/>
          <p:cNvSpPr>
            <a:spLocks noChangeShapeType="1"/>
          </p:cNvSpPr>
          <p:nvPr/>
        </p:nvSpPr>
        <p:spPr bwMode="auto">
          <a:xfrm>
            <a:off x="5805488" y="16605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15" name="Rectangle 243"/>
          <p:cNvSpPr>
            <a:spLocks noChangeArrowheads="1"/>
          </p:cNvSpPr>
          <p:nvPr/>
        </p:nvSpPr>
        <p:spPr bwMode="auto">
          <a:xfrm>
            <a:off x="6040439" y="1379539"/>
            <a:ext cx="53975" cy="4230687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316" name="Line 245"/>
          <p:cNvSpPr>
            <a:spLocks noChangeShapeType="1"/>
          </p:cNvSpPr>
          <p:nvPr/>
        </p:nvSpPr>
        <p:spPr bwMode="auto">
          <a:xfrm>
            <a:off x="9118600" y="1735138"/>
            <a:ext cx="5397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17" name="Line 246"/>
          <p:cNvSpPr>
            <a:spLocks noChangeShapeType="1"/>
          </p:cNvSpPr>
          <p:nvPr/>
        </p:nvSpPr>
        <p:spPr bwMode="auto">
          <a:xfrm>
            <a:off x="9118600" y="180340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18" name="Line 247"/>
          <p:cNvSpPr>
            <a:spLocks noChangeShapeType="1"/>
          </p:cNvSpPr>
          <p:nvPr/>
        </p:nvSpPr>
        <p:spPr bwMode="auto">
          <a:xfrm>
            <a:off x="9118600" y="18732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19" name="Line 248"/>
          <p:cNvSpPr>
            <a:spLocks noChangeShapeType="1"/>
          </p:cNvSpPr>
          <p:nvPr/>
        </p:nvSpPr>
        <p:spPr bwMode="auto">
          <a:xfrm>
            <a:off x="9118600" y="19415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20" name="Line 249"/>
          <p:cNvSpPr>
            <a:spLocks noChangeShapeType="1"/>
          </p:cNvSpPr>
          <p:nvPr/>
        </p:nvSpPr>
        <p:spPr bwMode="auto">
          <a:xfrm>
            <a:off x="9118600" y="20113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21" name="Line 250"/>
          <p:cNvSpPr>
            <a:spLocks noChangeShapeType="1"/>
          </p:cNvSpPr>
          <p:nvPr/>
        </p:nvSpPr>
        <p:spPr bwMode="auto">
          <a:xfrm>
            <a:off x="9118600" y="20812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22" name="Line 251"/>
          <p:cNvSpPr>
            <a:spLocks noChangeShapeType="1"/>
          </p:cNvSpPr>
          <p:nvPr/>
        </p:nvSpPr>
        <p:spPr bwMode="auto">
          <a:xfrm>
            <a:off x="9118600" y="21510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23" name="Line 252"/>
          <p:cNvSpPr>
            <a:spLocks noChangeShapeType="1"/>
          </p:cNvSpPr>
          <p:nvPr/>
        </p:nvSpPr>
        <p:spPr bwMode="auto">
          <a:xfrm>
            <a:off x="9118600" y="22193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24" name="Line 253"/>
          <p:cNvSpPr>
            <a:spLocks noChangeShapeType="1"/>
          </p:cNvSpPr>
          <p:nvPr/>
        </p:nvSpPr>
        <p:spPr bwMode="auto">
          <a:xfrm>
            <a:off x="9118600" y="228758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25" name="Line 254"/>
          <p:cNvSpPr>
            <a:spLocks noChangeShapeType="1"/>
          </p:cNvSpPr>
          <p:nvPr/>
        </p:nvSpPr>
        <p:spPr bwMode="auto">
          <a:xfrm>
            <a:off x="9118600" y="235743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26" name="Line 255"/>
          <p:cNvSpPr>
            <a:spLocks noChangeShapeType="1"/>
          </p:cNvSpPr>
          <p:nvPr/>
        </p:nvSpPr>
        <p:spPr bwMode="auto">
          <a:xfrm>
            <a:off x="9118600" y="2427288"/>
            <a:ext cx="5397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27" name="Line 256"/>
          <p:cNvSpPr>
            <a:spLocks noChangeShapeType="1"/>
          </p:cNvSpPr>
          <p:nvPr/>
        </p:nvSpPr>
        <p:spPr bwMode="auto">
          <a:xfrm>
            <a:off x="9118600" y="24955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28" name="Line 257"/>
          <p:cNvSpPr>
            <a:spLocks noChangeShapeType="1"/>
          </p:cNvSpPr>
          <p:nvPr/>
        </p:nvSpPr>
        <p:spPr bwMode="auto">
          <a:xfrm>
            <a:off x="9118600" y="256540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29" name="Line 258"/>
          <p:cNvSpPr>
            <a:spLocks noChangeShapeType="1"/>
          </p:cNvSpPr>
          <p:nvPr/>
        </p:nvSpPr>
        <p:spPr bwMode="auto">
          <a:xfrm>
            <a:off x="9118600" y="26352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30" name="Line 259"/>
          <p:cNvSpPr>
            <a:spLocks noChangeShapeType="1"/>
          </p:cNvSpPr>
          <p:nvPr/>
        </p:nvSpPr>
        <p:spPr bwMode="auto">
          <a:xfrm>
            <a:off x="9118600" y="27035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31" name="Line 260"/>
          <p:cNvSpPr>
            <a:spLocks noChangeShapeType="1"/>
          </p:cNvSpPr>
          <p:nvPr/>
        </p:nvSpPr>
        <p:spPr bwMode="auto">
          <a:xfrm>
            <a:off x="9118600" y="27717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32" name="Line 261"/>
          <p:cNvSpPr>
            <a:spLocks noChangeShapeType="1"/>
          </p:cNvSpPr>
          <p:nvPr/>
        </p:nvSpPr>
        <p:spPr bwMode="auto">
          <a:xfrm>
            <a:off x="9118600" y="28416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33" name="Line 262"/>
          <p:cNvSpPr>
            <a:spLocks noChangeShapeType="1"/>
          </p:cNvSpPr>
          <p:nvPr/>
        </p:nvSpPr>
        <p:spPr bwMode="auto">
          <a:xfrm>
            <a:off x="9118600" y="29114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34" name="Line 263"/>
          <p:cNvSpPr>
            <a:spLocks noChangeShapeType="1"/>
          </p:cNvSpPr>
          <p:nvPr/>
        </p:nvSpPr>
        <p:spPr bwMode="auto">
          <a:xfrm>
            <a:off x="9118600" y="29813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35" name="Line 264"/>
          <p:cNvSpPr>
            <a:spLocks noChangeShapeType="1"/>
          </p:cNvSpPr>
          <p:nvPr/>
        </p:nvSpPr>
        <p:spPr bwMode="auto">
          <a:xfrm>
            <a:off x="9118600" y="304958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36" name="Line 265"/>
          <p:cNvSpPr>
            <a:spLocks noChangeShapeType="1"/>
          </p:cNvSpPr>
          <p:nvPr/>
        </p:nvSpPr>
        <p:spPr bwMode="auto">
          <a:xfrm>
            <a:off x="9118600" y="3119438"/>
            <a:ext cx="5397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37" name="Line 266"/>
          <p:cNvSpPr>
            <a:spLocks noChangeShapeType="1"/>
          </p:cNvSpPr>
          <p:nvPr/>
        </p:nvSpPr>
        <p:spPr bwMode="auto">
          <a:xfrm>
            <a:off x="9118600" y="318928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38" name="Line 267"/>
          <p:cNvSpPr>
            <a:spLocks noChangeShapeType="1"/>
          </p:cNvSpPr>
          <p:nvPr/>
        </p:nvSpPr>
        <p:spPr bwMode="auto">
          <a:xfrm>
            <a:off x="9118600" y="32575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39" name="Line 268"/>
          <p:cNvSpPr>
            <a:spLocks noChangeShapeType="1"/>
          </p:cNvSpPr>
          <p:nvPr/>
        </p:nvSpPr>
        <p:spPr bwMode="auto">
          <a:xfrm>
            <a:off x="9118600" y="33258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40" name="Line 269"/>
          <p:cNvSpPr>
            <a:spLocks noChangeShapeType="1"/>
          </p:cNvSpPr>
          <p:nvPr/>
        </p:nvSpPr>
        <p:spPr bwMode="auto">
          <a:xfrm>
            <a:off x="9118600" y="33956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41" name="Line 270"/>
          <p:cNvSpPr>
            <a:spLocks noChangeShapeType="1"/>
          </p:cNvSpPr>
          <p:nvPr/>
        </p:nvSpPr>
        <p:spPr bwMode="auto">
          <a:xfrm>
            <a:off x="9118600" y="34655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42" name="Line 271"/>
          <p:cNvSpPr>
            <a:spLocks noChangeShapeType="1"/>
          </p:cNvSpPr>
          <p:nvPr/>
        </p:nvSpPr>
        <p:spPr bwMode="auto">
          <a:xfrm>
            <a:off x="9118600" y="35337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43" name="Line 272"/>
          <p:cNvSpPr>
            <a:spLocks noChangeShapeType="1"/>
          </p:cNvSpPr>
          <p:nvPr/>
        </p:nvSpPr>
        <p:spPr bwMode="auto">
          <a:xfrm>
            <a:off x="9118600" y="36036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44" name="Line 273"/>
          <p:cNvSpPr>
            <a:spLocks noChangeShapeType="1"/>
          </p:cNvSpPr>
          <p:nvPr/>
        </p:nvSpPr>
        <p:spPr bwMode="auto">
          <a:xfrm>
            <a:off x="9118600" y="36734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45" name="Line 274"/>
          <p:cNvSpPr>
            <a:spLocks noChangeShapeType="1"/>
          </p:cNvSpPr>
          <p:nvPr/>
        </p:nvSpPr>
        <p:spPr bwMode="auto">
          <a:xfrm>
            <a:off x="9118600" y="374173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46" name="Line 275"/>
          <p:cNvSpPr>
            <a:spLocks noChangeShapeType="1"/>
          </p:cNvSpPr>
          <p:nvPr/>
        </p:nvSpPr>
        <p:spPr bwMode="auto">
          <a:xfrm>
            <a:off x="9118600" y="3810000"/>
            <a:ext cx="5397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47" name="Line 276"/>
          <p:cNvSpPr>
            <a:spLocks noChangeShapeType="1"/>
          </p:cNvSpPr>
          <p:nvPr/>
        </p:nvSpPr>
        <p:spPr bwMode="auto">
          <a:xfrm>
            <a:off x="9118600" y="38798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48" name="Line 277"/>
          <p:cNvSpPr>
            <a:spLocks noChangeShapeType="1"/>
          </p:cNvSpPr>
          <p:nvPr/>
        </p:nvSpPr>
        <p:spPr bwMode="auto">
          <a:xfrm>
            <a:off x="9118600" y="394970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49" name="Line 278"/>
          <p:cNvSpPr>
            <a:spLocks noChangeShapeType="1"/>
          </p:cNvSpPr>
          <p:nvPr/>
        </p:nvSpPr>
        <p:spPr bwMode="auto">
          <a:xfrm>
            <a:off x="9118600" y="40195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50" name="Line 279"/>
          <p:cNvSpPr>
            <a:spLocks noChangeShapeType="1"/>
          </p:cNvSpPr>
          <p:nvPr/>
        </p:nvSpPr>
        <p:spPr bwMode="auto">
          <a:xfrm>
            <a:off x="9118600" y="40878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51" name="Line 280"/>
          <p:cNvSpPr>
            <a:spLocks noChangeShapeType="1"/>
          </p:cNvSpPr>
          <p:nvPr/>
        </p:nvSpPr>
        <p:spPr bwMode="auto">
          <a:xfrm>
            <a:off x="9118600" y="41560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52" name="Line 281"/>
          <p:cNvSpPr>
            <a:spLocks noChangeShapeType="1"/>
          </p:cNvSpPr>
          <p:nvPr/>
        </p:nvSpPr>
        <p:spPr bwMode="auto">
          <a:xfrm>
            <a:off x="9118600" y="42259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53" name="Line 282"/>
          <p:cNvSpPr>
            <a:spLocks noChangeShapeType="1"/>
          </p:cNvSpPr>
          <p:nvPr/>
        </p:nvSpPr>
        <p:spPr bwMode="auto">
          <a:xfrm>
            <a:off x="9118600" y="42957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54" name="Line 283"/>
          <p:cNvSpPr>
            <a:spLocks noChangeShapeType="1"/>
          </p:cNvSpPr>
          <p:nvPr/>
        </p:nvSpPr>
        <p:spPr bwMode="auto">
          <a:xfrm>
            <a:off x="9118600" y="436403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55" name="Line 284"/>
          <p:cNvSpPr>
            <a:spLocks noChangeShapeType="1"/>
          </p:cNvSpPr>
          <p:nvPr/>
        </p:nvSpPr>
        <p:spPr bwMode="auto">
          <a:xfrm>
            <a:off x="9118600" y="443388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56" name="Line 285"/>
          <p:cNvSpPr>
            <a:spLocks noChangeShapeType="1"/>
          </p:cNvSpPr>
          <p:nvPr/>
        </p:nvSpPr>
        <p:spPr bwMode="auto">
          <a:xfrm>
            <a:off x="9118600" y="4503738"/>
            <a:ext cx="5397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57" name="Line 286"/>
          <p:cNvSpPr>
            <a:spLocks noChangeShapeType="1"/>
          </p:cNvSpPr>
          <p:nvPr/>
        </p:nvSpPr>
        <p:spPr bwMode="auto">
          <a:xfrm>
            <a:off x="9118600" y="457200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58" name="Line 287"/>
          <p:cNvSpPr>
            <a:spLocks noChangeShapeType="1"/>
          </p:cNvSpPr>
          <p:nvPr/>
        </p:nvSpPr>
        <p:spPr bwMode="auto">
          <a:xfrm>
            <a:off x="9118600" y="46402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59" name="Line 288"/>
          <p:cNvSpPr>
            <a:spLocks noChangeShapeType="1"/>
          </p:cNvSpPr>
          <p:nvPr/>
        </p:nvSpPr>
        <p:spPr bwMode="auto">
          <a:xfrm>
            <a:off x="9118600" y="47101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60" name="Line 289"/>
          <p:cNvSpPr>
            <a:spLocks noChangeShapeType="1"/>
          </p:cNvSpPr>
          <p:nvPr/>
        </p:nvSpPr>
        <p:spPr bwMode="auto">
          <a:xfrm>
            <a:off x="9118600" y="47799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61" name="Line 290"/>
          <p:cNvSpPr>
            <a:spLocks noChangeShapeType="1"/>
          </p:cNvSpPr>
          <p:nvPr/>
        </p:nvSpPr>
        <p:spPr bwMode="auto">
          <a:xfrm>
            <a:off x="9118600" y="48498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62" name="Line 291"/>
          <p:cNvSpPr>
            <a:spLocks noChangeShapeType="1"/>
          </p:cNvSpPr>
          <p:nvPr/>
        </p:nvSpPr>
        <p:spPr bwMode="auto">
          <a:xfrm>
            <a:off x="9118600" y="49180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63" name="Line 292"/>
          <p:cNvSpPr>
            <a:spLocks noChangeShapeType="1"/>
          </p:cNvSpPr>
          <p:nvPr/>
        </p:nvSpPr>
        <p:spPr bwMode="auto">
          <a:xfrm>
            <a:off x="9118600" y="49879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64" name="Line 293"/>
          <p:cNvSpPr>
            <a:spLocks noChangeShapeType="1"/>
          </p:cNvSpPr>
          <p:nvPr/>
        </p:nvSpPr>
        <p:spPr bwMode="auto">
          <a:xfrm>
            <a:off x="9118600" y="50577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65" name="Line 294"/>
          <p:cNvSpPr>
            <a:spLocks noChangeShapeType="1"/>
          </p:cNvSpPr>
          <p:nvPr/>
        </p:nvSpPr>
        <p:spPr bwMode="auto">
          <a:xfrm>
            <a:off x="9118600" y="512603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66" name="Text Box 295"/>
          <p:cNvSpPr txBox="1">
            <a:spLocks noChangeArrowheads="1"/>
          </p:cNvSpPr>
          <p:nvPr/>
        </p:nvSpPr>
        <p:spPr bwMode="auto">
          <a:xfrm>
            <a:off x="9604375" y="2898776"/>
            <a:ext cx="63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 sz="2000" b="1">
              <a:solidFill>
                <a:srgbClr val="000000"/>
              </a:solidFill>
            </a:endParaRPr>
          </a:p>
        </p:txBody>
      </p:sp>
      <p:sp>
        <p:nvSpPr>
          <p:cNvPr id="8367" name="Text Box 296"/>
          <p:cNvSpPr txBox="1">
            <a:spLocks noChangeArrowheads="1"/>
          </p:cNvSpPr>
          <p:nvPr/>
        </p:nvSpPr>
        <p:spPr bwMode="auto">
          <a:xfrm>
            <a:off x="9604375" y="3589339"/>
            <a:ext cx="560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8368" name="Text Box 297"/>
          <p:cNvSpPr txBox="1">
            <a:spLocks noChangeArrowheads="1"/>
          </p:cNvSpPr>
          <p:nvPr/>
        </p:nvSpPr>
        <p:spPr bwMode="auto">
          <a:xfrm>
            <a:off x="9604376" y="4275139"/>
            <a:ext cx="682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 sz="2000">
              <a:solidFill>
                <a:srgbClr val="000000"/>
              </a:solidFill>
            </a:endParaRPr>
          </a:p>
        </p:txBody>
      </p:sp>
      <p:sp>
        <p:nvSpPr>
          <p:cNvPr id="8369" name="Text Box 298"/>
          <p:cNvSpPr txBox="1">
            <a:spLocks noChangeArrowheads="1"/>
          </p:cNvSpPr>
          <p:nvPr/>
        </p:nvSpPr>
        <p:spPr bwMode="auto">
          <a:xfrm>
            <a:off x="9604375" y="1525589"/>
            <a:ext cx="560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20</a:t>
            </a:r>
            <a:endParaRPr lang="ru-RU" altLang="ru-RU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70" name="Text Box 299"/>
          <p:cNvSpPr txBox="1">
            <a:spLocks noChangeArrowheads="1"/>
          </p:cNvSpPr>
          <p:nvPr/>
        </p:nvSpPr>
        <p:spPr bwMode="auto">
          <a:xfrm>
            <a:off x="9617075" y="2162176"/>
            <a:ext cx="560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8371" name="Line 300"/>
          <p:cNvSpPr>
            <a:spLocks noChangeShapeType="1"/>
          </p:cNvSpPr>
          <p:nvPr/>
        </p:nvSpPr>
        <p:spPr bwMode="auto">
          <a:xfrm>
            <a:off x="9126538" y="13843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72" name="Line 301"/>
          <p:cNvSpPr>
            <a:spLocks noChangeShapeType="1"/>
          </p:cNvSpPr>
          <p:nvPr/>
        </p:nvSpPr>
        <p:spPr bwMode="auto">
          <a:xfrm>
            <a:off x="9126538" y="14541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73" name="Line 302"/>
          <p:cNvSpPr>
            <a:spLocks noChangeShapeType="1"/>
          </p:cNvSpPr>
          <p:nvPr/>
        </p:nvSpPr>
        <p:spPr bwMode="auto">
          <a:xfrm>
            <a:off x="9126538" y="15240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74" name="Line 303"/>
          <p:cNvSpPr>
            <a:spLocks noChangeShapeType="1"/>
          </p:cNvSpPr>
          <p:nvPr/>
        </p:nvSpPr>
        <p:spPr bwMode="auto">
          <a:xfrm>
            <a:off x="9126538" y="15922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75" name="Line 304"/>
          <p:cNvSpPr>
            <a:spLocks noChangeShapeType="1"/>
          </p:cNvSpPr>
          <p:nvPr/>
        </p:nvSpPr>
        <p:spPr bwMode="auto">
          <a:xfrm>
            <a:off x="9126538" y="16605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76" name="Rectangle 305"/>
          <p:cNvSpPr>
            <a:spLocks noChangeArrowheads="1"/>
          </p:cNvSpPr>
          <p:nvPr/>
        </p:nvSpPr>
        <p:spPr bwMode="auto">
          <a:xfrm>
            <a:off x="9361489" y="1382714"/>
            <a:ext cx="66675" cy="4238625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834" name="Text Box 306"/>
          <p:cNvSpPr txBox="1">
            <a:spLocks noChangeArrowheads="1"/>
          </p:cNvSpPr>
          <p:nvPr/>
        </p:nvSpPr>
        <p:spPr bwMode="auto">
          <a:xfrm>
            <a:off x="2590801" y="5786438"/>
            <a:ext cx="93821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400" b="1">
                <a:solidFill>
                  <a:srgbClr val="003366"/>
                </a:solidFill>
              </a:rPr>
              <a:t>0</a:t>
            </a:r>
            <a:r>
              <a:rPr lang="ru-RU" altLang="ru-RU" sz="2400" b="1">
                <a:solidFill>
                  <a:srgbClr val="003366"/>
                </a:solidFill>
                <a:sym typeface="Symbol" panose="05050102010706020507" pitchFamily="18" charset="2"/>
              </a:rPr>
              <a:t></a:t>
            </a:r>
            <a:endParaRPr lang="ru-RU" altLang="ru-RU" sz="2400" b="1">
              <a:solidFill>
                <a:srgbClr val="003366"/>
              </a:solidFill>
            </a:endParaRPr>
          </a:p>
        </p:txBody>
      </p:sp>
      <p:sp>
        <p:nvSpPr>
          <p:cNvPr id="22836" name="Text Box 308"/>
          <p:cNvSpPr txBox="1">
            <a:spLocks noChangeArrowheads="1"/>
          </p:cNvSpPr>
          <p:nvPr/>
        </p:nvSpPr>
        <p:spPr bwMode="auto">
          <a:xfrm>
            <a:off x="5732463" y="5840414"/>
            <a:ext cx="938212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400" b="1">
                <a:solidFill>
                  <a:srgbClr val="003366"/>
                </a:solidFill>
              </a:rPr>
              <a:t>–10</a:t>
            </a:r>
            <a:r>
              <a:rPr lang="ru-RU" altLang="ru-RU" sz="2400" b="1">
                <a:solidFill>
                  <a:srgbClr val="003366"/>
                </a:solidFill>
                <a:sym typeface="Symbol" panose="05050102010706020507" pitchFamily="18" charset="2"/>
              </a:rPr>
              <a:t></a:t>
            </a:r>
            <a:endParaRPr lang="ru-RU" altLang="ru-RU" sz="2400" b="1">
              <a:solidFill>
                <a:srgbClr val="003366"/>
              </a:solidFill>
            </a:endParaRPr>
          </a:p>
        </p:txBody>
      </p:sp>
      <p:sp>
        <p:nvSpPr>
          <p:cNvPr id="22838" name="Text Box 310"/>
          <p:cNvSpPr txBox="1">
            <a:spLocks noChangeArrowheads="1"/>
          </p:cNvSpPr>
          <p:nvPr/>
        </p:nvSpPr>
        <p:spPr bwMode="auto">
          <a:xfrm>
            <a:off x="9118601" y="5840414"/>
            <a:ext cx="938213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400" b="1">
                <a:solidFill>
                  <a:srgbClr val="003366"/>
                </a:solidFill>
              </a:rPr>
              <a:t>–7</a:t>
            </a:r>
            <a:r>
              <a:rPr lang="ru-RU" altLang="ru-RU" sz="2400" b="1">
                <a:solidFill>
                  <a:srgbClr val="003366"/>
                </a:solidFill>
                <a:sym typeface="Symbol" panose="05050102010706020507" pitchFamily="18" charset="2"/>
              </a:rPr>
              <a:t></a:t>
            </a:r>
            <a:endParaRPr lang="ru-RU" altLang="ru-RU" sz="2400" b="1">
              <a:solidFill>
                <a:srgbClr val="003366"/>
              </a:solidFill>
            </a:endParaRPr>
          </a:p>
        </p:txBody>
      </p:sp>
      <p:sp>
        <p:nvSpPr>
          <p:cNvPr id="8380" name="Text Box 311"/>
          <p:cNvSpPr txBox="1">
            <a:spLocks noChangeArrowheads="1"/>
          </p:cNvSpPr>
          <p:nvPr/>
        </p:nvSpPr>
        <p:spPr bwMode="auto">
          <a:xfrm>
            <a:off x="2057400" y="1219201"/>
            <a:ext cx="554038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>
                <a:latin typeface="Times New Roman" panose="02020603050405020304" pitchFamily="18" charset="0"/>
              </a:rPr>
              <a:t>а)</a:t>
            </a:r>
          </a:p>
        </p:txBody>
      </p:sp>
      <p:sp>
        <p:nvSpPr>
          <p:cNvPr id="8381" name="Text Box 313"/>
          <p:cNvSpPr txBox="1">
            <a:spLocks noChangeArrowheads="1"/>
          </p:cNvSpPr>
          <p:nvPr/>
        </p:nvSpPr>
        <p:spPr bwMode="auto">
          <a:xfrm>
            <a:off x="5389564" y="1219201"/>
            <a:ext cx="555625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>
                <a:latin typeface="Times New Roman" panose="02020603050405020304" pitchFamily="18" charset="0"/>
              </a:rPr>
              <a:t>б)</a:t>
            </a:r>
          </a:p>
        </p:txBody>
      </p:sp>
      <p:sp>
        <p:nvSpPr>
          <p:cNvPr id="8382" name="Text Box 315"/>
          <p:cNvSpPr txBox="1">
            <a:spLocks noChangeArrowheads="1"/>
          </p:cNvSpPr>
          <p:nvPr/>
        </p:nvSpPr>
        <p:spPr bwMode="auto">
          <a:xfrm>
            <a:off x="8755064" y="1243014"/>
            <a:ext cx="55403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>
                <a:latin typeface="Times New Roman" panose="02020603050405020304" pitchFamily="18" charset="0"/>
              </a:rPr>
              <a:t>в)</a:t>
            </a:r>
          </a:p>
        </p:txBody>
      </p:sp>
      <p:sp>
        <p:nvSpPr>
          <p:cNvPr id="8383" name="Text Box 316"/>
          <p:cNvSpPr txBox="1">
            <a:spLocks noChangeArrowheads="1"/>
          </p:cNvSpPr>
          <p:nvPr/>
        </p:nvSpPr>
        <p:spPr bwMode="auto">
          <a:xfrm>
            <a:off x="9705976" y="2913064"/>
            <a:ext cx="428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8384" name="Oval 318"/>
          <p:cNvSpPr>
            <a:spLocks noChangeArrowheads="1"/>
          </p:cNvSpPr>
          <p:nvPr/>
        </p:nvSpPr>
        <p:spPr bwMode="auto">
          <a:xfrm>
            <a:off x="5986464" y="5572126"/>
            <a:ext cx="174625" cy="207963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385" name="Oval 320"/>
          <p:cNvSpPr>
            <a:spLocks noChangeArrowheads="1"/>
          </p:cNvSpPr>
          <p:nvPr/>
        </p:nvSpPr>
        <p:spPr bwMode="auto">
          <a:xfrm>
            <a:off x="9328151" y="5568951"/>
            <a:ext cx="161925" cy="207963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386" name="Oval 321"/>
          <p:cNvSpPr>
            <a:spLocks noChangeArrowheads="1"/>
          </p:cNvSpPr>
          <p:nvPr/>
        </p:nvSpPr>
        <p:spPr bwMode="auto">
          <a:xfrm>
            <a:off x="2681289" y="5572126"/>
            <a:ext cx="161925" cy="207963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850" name="Line 322"/>
          <p:cNvSpPr>
            <a:spLocks noChangeShapeType="1"/>
          </p:cNvSpPr>
          <p:nvPr/>
        </p:nvSpPr>
        <p:spPr bwMode="auto">
          <a:xfrm flipV="1">
            <a:off x="2747963" y="3124201"/>
            <a:ext cx="0" cy="25193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852" name="Line 324"/>
          <p:cNvSpPr>
            <a:spLocks noChangeShapeType="1"/>
          </p:cNvSpPr>
          <p:nvPr/>
        </p:nvSpPr>
        <p:spPr bwMode="auto">
          <a:xfrm flipV="1">
            <a:off x="6072188" y="3810001"/>
            <a:ext cx="0" cy="17764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854" name="Line 326"/>
          <p:cNvSpPr>
            <a:spLocks noChangeShapeType="1"/>
          </p:cNvSpPr>
          <p:nvPr/>
        </p:nvSpPr>
        <p:spPr bwMode="auto">
          <a:xfrm flipV="1">
            <a:off x="9394826" y="3603625"/>
            <a:ext cx="3175" cy="2006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390" name="TextBox 197"/>
          <p:cNvSpPr txBox="1">
            <a:spLocks noChangeArrowheads="1"/>
          </p:cNvSpPr>
          <p:nvPr/>
        </p:nvSpPr>
        <p:spPr bwMode="auto">
          <a:xfrm>
            <a:off x="1141378" y="730014"/>
            <a:ext cx="979812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800" b="1" dirty="0">
                <a:cs typeface="Arial" panose="020B0604020202020204" pitchFamily="34" charset="0"/>
              </a:rPr>
              <a:t>Сравните температуру воздуха:  </a:t>
            </a:r>
            <a:r>
              <a:rPr lang="ru-RU" altLang="ru-RU" sz="2800" b="1" dirty="0">
                <a:solidFill>
                  <a:srgbClr val="003366"/>
                </a:solidFill>
                <a:cs typeface="Arial" panose="020B0604020202020204" pitchFamily="34" charset="0"/>
              </a:rPr>
              <a:t>0</a:t>
            </a:r>
            <a:r>
              <a:rPr lang="ru-RU" altLang="ru-RU" sz="2800" b="1" dirty="0">
                <a:solidFill>
                  <a:srgbClr val="003366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 и </a:t>
            </a:r>
            <a:r>
              <a:rPr lang="ru-RU" altLang="ru-RU" sz="2800" b="1" dirty="0">
                <a:solidFill>
                  <a:srgbClr val="003366"/>
                </a:solidFill>
                <a:cs typeface="Arial" panose="020B0604020202020204" pitchFamily="34" charset="0"/>
              </a:rPr>
              <a:t>–7</a:t>
            </a:r>
            <a:r>
              <a:rPr lang="ru-RU" altLang="ru-RU" sz="2800" b="1" dirty="0">
                <a:solidFill>
                  <a:srgbClr val="003366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;  </a:t>
            </a:r>
            <a:r>
              <a:rPr lang="ru-RU" altLang="ru-RU" sz="2800" b="1" dirty="0">
                <a:solidFill>
                  <a:srgbClr val="003366"/>
                </a:solidFill>
                <a:cs typeface="Arial" panose="020B0604020202020204" pitchFamily="34" charset="0"/>
              </a:rPr>
              <a:t>–7</a:t>
            </a:r>
            <a:r>
              <a:rPr lang="ru-RU" altLang="ru-RU" sz="2800" b="1" dirty="0">
                <a:solidFill>
                  <a:srgbClr val="003366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 и </a:t>
            </a:r>
            <a:r>
              <a:rPr lang="ru-RU" altLang="ru-RU" sz="2800" b="1" dirty="0">
                <a:solidFill>
                  <a:srgbClr val="003366"/>
                </a:solidFill>
                <a:cs typeface="Arial" panose="020B0604020202020204" pitchFamily="34" charset="0"/>
              </a:rPr>
              <a:t>–10</a:t>
            </a:r>
            <a:r>
              <a:rPr lang="ru-RU" altLang="ru-RU" sz="2800" b="1" dirty="0">
                <a:solidFill>
                  <a:srgbClr val="003366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.</a:t>
            </a:r>
          </a:p>
          <a:p>
            <a:r>
              <a:rPr lang="ru-RU" altLang="ru-RU" sz="2800" b="1" dirty="0">
                <a:solidFill>
                  <a:srgbClr val="003366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endParaRPr lang="ru-RU" altLang="ru-RU" sz="2800" b="1" dirty="0">
              <a:solidFill>
                <a:srgbClr val="003366"/>
              </a:solidFill>
              <a:cs typeface="Arial" panose="020B0604020202020204" pitchFamily="34" charset="0"/>
            </a:endParaRPr>
          </a:p>
          <a:p>
            <a:r>
              <a:rPr lang="ru-RU" altLang="ru-RU" sz="2800" b="1" dirty="0">
                <a:solidFill>
                  <a:srgbClr val="003366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</a:t>
            </a:r>
            <a:endParaRPr lang="ru-RU" altLang="ru-RU" sz="2800" b="1" dirty="0">
              <a:solidFill>
                <a:srgbClr val="003366"/>
              </a:solidFill>
              <a:cs typeface="Arial" panose="020B0604020202020204" pitchFamily="34" charset="0"/>
            </a:endParaRPr>
          </a:p>
          <a:p>
            <a:endParaRPr lang="ru-RU" altLang="ru-RU" sz="2800" b="1" dirty="0">
              <a:solidFill>
                <a:srgbClr val="003366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ru-RU" altLang="ru-RU" sz="2800" b="1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199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27705" y="8209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62389" y="5328951"/>
            <a:ext cx="129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 &gt; -7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7061058" y="5328950"/>
            <a:ext cx="1747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-7 &gt; -10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45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4" grpId="0"/>
      <p:bldP spid="22836" grpId="0"/>
      <p:bldP spid="22838" grpId="0"/>
      <p:bldP spid="2" grpId="0"/>
      <p:bldP spid="2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1315951" y="1931988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1315951" y="20002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315951" y="20701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315951" y="21383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1315951" y="22082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1315951" y="22780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1315951" y="23479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1315951" y="24161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1315951" y="248443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1315951" y="255428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1315951" y="2624138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1315951" y="26924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1315951" y="27622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315951" y="28321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1315951" y="29003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1315951" y="29686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1315951" y="30384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1315951" y="31083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1315951" y="31781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1315951" y="324643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1315951" y="3316288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1315951" y="338613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1315951" y="34544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1315951" y="35226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1315951" y="35925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1315951" y="36623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1315951" y="37306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1315951" y="38004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>
            <a:off x="1315951" y="38703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>
            <a:off x="1315951" y="393858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1315951" y="4006850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1315951" y="40767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>
            <a:off x="1315951" y="41465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51" name="Line 35"/>
          <p:cNvSpPr>
            <a:spLocks noChangeShapeType="1"/>
          </p:cNvSpPr>
          <p:nvPr/>
        </p:nvSpPr>
        <p:spPr bwMode="auto">
          <a:xfrm>
            <a:off x="1315951" y="42164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>
            <a:off x="1315951" y="42846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>
            <a:off x="1315951" y="43529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54" name="Line 38"/>
          <p:cNvSpPr>
            <a:spLocks noChangeShapeType="1"/>
          </p:cNvSpPr>
          <p:nvPr/>
        </p:nvSpPr>
        <p:spPr bwMode="auto">
          <a:xfrm>
            <a:off x="1315951" y="44227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>
            <a:off x="1315951" y="44926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>
            <a:off x="1315951" y="456088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57" name="Line 41"/>
          <p:cNvSpPr>
            <a:spLocks noChangeShapeType="1"/>
          </p:cNvSpPr>
          <p:nvPr/>
        </p:nvSpPr>
        <p:spPr bwMode="auto">
          <a:xfrm>
            <a:off x="1315951" y="463073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58" name="Line 42"/>
          <p:cNvSpPr>
            <a:spLocks noChangeShapeType="1"/>
          </p:cNvSpPr>
          <p:nvPr/>
        </p:nvSpPr>
        <p:spPr bwMode="auto">
          <a:xfrm>
            <a:off x="1315951" y="4700588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59" name="Line 43"/>
          <p:cNvSpPr>
            <a:spLocks noChangeShapeType="1"/>
          </p:cNvSpPr>
          <p:nvPr/>
        </p:nvSpPr>
        <p:spPr bwMode="auto">
          <a:xfrm>
            <a:off x="1315951" y="47688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60" name="Line 44"/>
          <p:cNvSpPr>
            <a:spLocks noChangeShapeType="1"/>
          </p:cNvSpPr>
          <p:nvPr/>
        </p:nvSpPr>
        <p:spPr bwMode="auto">
          <a:xfrm>
            <a:off x="1315951" y="48371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61" name="Line 45"/>
          <p:cNvSpPr>
            <a:spLocks noChangeShapeType="1"/>
          </p:cNvSpPr>
          <p:nvPr/>
        </p:nvSpPr>
        <p:spPr bwMode="auto">
          <a:xfrm>
            <a:off x="1315951" y="49069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62" name="Line 46"/>
          <p:cNvSpPr>
            <a:spLocks noChangeShapeType="1"/>
          </p:cNvSpPr>
          <p:nvPr/>
        </p:nvSpPr>
        <p:spPr bwMode="auto">
          <a:xfrm>
            <a:off x="1315951" y="49768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63" name="Line 47"/>
          <p:cNvSpPr>
            <a:spLocks noChangeShapeType="1"/>
          </p:cNvSpPr>
          <p:nvPr/>
        </p:nvSpPr>
        <p:spPr bwMode="auto">
          <a:xfrm>
            <a:off x="1315951" y="50466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>
            <a:off x="1315951" y="51149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65" name="Line 49"/>
          <p:cNvSpPr>
            <a:spLocks noChangeShapeType="1"/>
          </p:cNvSpPr>
          <p:nvPr/>
        </p:nvSpPr>
        <p:spPr bwMode="auto">
          <a:xfrm>
            <a:off x="1315951" y="51847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66" name="Line 50"/>
          <p:cNvSpPr>
            <a:spLocks noChangeShapeType="1"/>
          </p:cNvSpPr>
          <p:nvPr/>
        </p:nvSpPr>
        <p:spPr bwMode="auto">
          <a:xfrm>
            <a:off x="1315951" y="52546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67" name="Line 51"/>
          <p:cNvSpPr>
            <a:spLocks noChangeShapeType="1"/>
          </p:cNvSpPr>
          <p:nvPr/>
        </p:nvSpPr>
        <p:spPr bwMode="auto">
          <a:xfrm>
            <a:off x="1315951" y="532288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1801727" y="3109914"/>
            <a:ext cx="428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1801726" y="3786189"/>
            <a:ext cx="58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1801726" y="4471989"/>
            <a:ext cx="58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1801726" y="1722439"/>
            <a:ext cx="58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20</a:t>
            </a:r>
            <a:endParaRPr lang="ru-RU" altLang="ru-RU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1801726" y="2416176"/>
            <a:ext cx="58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9273" name="Line 57"/>
          <p:cNvSpPr>
            <a:spLocks noChangeShapeType="1"/>
          </p:cNvSpPr>
          <p:nvPr/>
        </p:nvSpPr>
        <p:spPr bwMode="auto">
          <a:xfrm>
            <a:off x="1322301" y="15811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74" name="Line 58"/>
          <p:cNvSpPr>
            <a:spLocks noChangeShapeType="1"/>
          </p:cNvSpPr>
          <p:nvPr/>
        </p:nvSpPr>
        <p:spPr bwMode="auto">
          <a:xfrm>
            <a:off x="1322301" y="165100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75" name="Line 59"/>
          <p:cNvSpPr>
            <a:spLocks noChangeShapeType="1"/>
          </p:cNvSpPr>
          <p:nvPr/>
        </p:nvSpPr>
        <p:spPr bwMode="auto">
          <a:xfrm>
            <a:off x="1322301" y="17208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76" name="Line 60"/>
          <p:cNvSpPr>
            <a:spLocks noChangeShapeType="1"/>
          </p:cNvSpPr>
          <p:nvPr/>
        </p:nvSpPr>
        <p:spPr bwMode="auto">
          <a:xfrm>
            <a:off x="1322301" y="17891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77" name="Line 61"/>
          <p:cNvSpPr>
            <a:spLocks noChangeShapeType="1"/>
          </p:cNvSpPr>
          <p:nvPr/>
        </p:nvSpPr>
        <p:spPr bwMode="auto">
          <a:xfrm>
            <a:off x="1322301" y="18573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78" name="Rectangle 62"/>
          <p:cNvSpPr>
            <a:spLocks noChangeArrowheads="1"/>
          </p:cNvSpPr>
          <p:nvPr/>
        </p:nvSpPr>
        <p:spPr bwMode="auto">
          <a:xfrm>
            <a:off x="1557252" y="1585913"/>
            <a:ext cx="66675" cy="4221162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79" name="Line 63"/>
          <p:cNvSpPr>
            <a:spLocks noChangeShapeType="1"/>
          </p:cNvSpPr>
          <p:nvPr/>
        </p:nvSpPr>
        <p:spPr bwMode="auto">
          <a:xfrm>
            <a:off x="2976476" y="1931988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80" name="Line 64"/>
          <p:cNvSpPr>
            <a:spLocks noChangeShapeType="1"/>
          </p:cNvSpPr>
          <p:nvPr/>
        </p:nvSpPr>
        <p:spPr bwMode="auto">
          <a:xfrm>
            <a:off x="2976476" y="20002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81" name="Line 65"/>
          <p:cNvSpPr>
            <a:spLocks noChangeShapeType="1"/>
          </p:cNvSpPr>
          <p:nvPr/>
        </p:nvSpPr>
        <p:spPr bwMode="auto">
          <a:xfrm>
            <a:off x="2976476" y="20701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82" name="Line 66"/>
          <p:cNvSpPr>
            <a:spLocks noChangeShapeType="1"/>
          </p:cNvSpPr>
          <p:nvPr/>
        </p:nvSpPr>
        <p:spPr bwMode="auto">
          <a:xfrm>
            <a:off x="2976476" y="21383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83" name="Line 67"/>
          <p:cNvSpPr>
            <a:spLocks noChangeShapeType="1"/>
          </p:cNvSpPr>
          <p:nvPr/>
        </p:nvSpPr>
        <p:spPr bwMode="auto">
          <a:xfrm>
            <a:off x="2976476" y="22082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84" name="Line 68"/>
          <p:cNvSpPr>
            <a:spLocks noChangeShapeType="1"/>
          </p:cNvSpPr>
          <p:nvPr/>
        </p:nvSpPr>
        <p:spPr bwMode="auto">
          <a:xfrm>
            <a:off x="2976476" y="22780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85" name="Line 69"/>
          <p:cNvSpPr>
            <a:spLocks noChangeShapeType="1"/>
          </p:cNvSpPr>
          <p:nvPr/>
        </p:nvSpPr>
        <p:spPr bwMode="auto">
          <a:xfrm>
            <a:off x="2976476" y="23479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86" name="Line 70"/>
          <p:cNvSpPr>
            <a:spLocks noChangeShapeType="1"/>
          </p:cNvSpPr>
          <p:nvPr/>
        </p:nvSpPr>
        <p:spPr bwMode="auto">
          <a:xfrm>
            <a:off x="2976476" y="24161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87" name="Line 71"/>
          <p:cNvSpPr>
            <a:spLocks noChangeShapeType="1"/>
          </p:cNvSpPr>
          <p:nvPr/>
        </p:nvSpPr>
        <p:spPr bwMode="auto">
          <a:xfrm>
            <a:off x="2976476" y="248443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88" name="Line 72"/>
          <p:cNvSpPr>
            <a:spLocks noChangeShapeType="1"/>
          </p:cNvSpPr>
          <p:nvPr/>
        </p:nvSpPr>
        <p:spPr bwMode="auto">
          <a:xfrm>
            <a:off x="2976476" y="255428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89" name="Line 73"/>
          <p:cNvSpPr>
            <a:spLocks noChangeShapeType="1"/>
          </p:cNvSpPr>
          <p:nvPr/>
        </p:nvSpPr>
        <p:spPr bwMode="auto">
          <a:xfrm>
            <a:off x="2976476" y="2624138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90" name="Line 74"/>
          <p:cNvSpPr>
            <a:spLocks noChangeShapeType="1"/>
          </p:cNvSpPr>
          <p:nvPr/>
        </p:nvSpPr>
        <p:spPr bwMode="auto">
          <a:xfrm>
            <a:off x="2976476" y="26924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91" name="Line 75"/>
          <p:cNvSpPr>
            <a:spLocks noChangeShapeType="1"/>
          </p:cNvSpPr>
          <p:nvPr/>
        </p:nvSpPr>
        <p:spPr bwMode="auto">
          <a:xfrm>
            <a:off x="2976476" y="27622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92" name="Line 76"/>
          <p:cNvSpPr>
            <a:spLocks noChangeShapeType="1"/>
          </p:cNvSpPr>
          <p:nvPr/>
        </p:nvSpPr>
        <p:spPr bwMode="auto">
          <a:xfrm>
            <a:off x="2976476" y="28321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93" name="Line 77"/>
          <p:cNvSpPr>
            <a:spLocks noChangeShapeType="1"/>
          </p:cNvSpPr>
          <p:nvPr/>
        </p:nvSpPr>
        <p:spPr bwMode="auto">
          <a:xfrm>
            <a:off x="2976476" y="29003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94" name="Line 78"/>
          <p:cNvSpPr>
            <a:spLocks noChangeShapeType="1"/>
          </p:cNvSpPr>
          <p:nvPr/>
        </p:nvSpPr>
        <p:spPr bwMode="auto">
          <a:xfrm>
            <a:off x="2976476" y="29686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95" name="Line 79"/>
          <p:cNvSpPr>
            <a:spLocks noChangeShapeType="1"/>
          </p:cNvSpPr>
          <p:nvPr/>
        </p:nvSpPr>
        <p:spPr bwMode="auto">
          <a:xfrm>
            <a:off x="2976476" y="30384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96" name="Line 80"/>
          <p:cNvSpPr>
            <a:spLocks noChangeShapeType="1"/>
          </p:cNvSpPr>
          <p:nvPr/>
        </p:nvSpPr>
        <p:spPr bwMode="auto">
          <a:xfrm>
            <a:off x="2976476" y="31083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97" name="Line 81"/>
          <p:cNvSpPr>
            <a:spLocks noChangeShapeType="1"/>
          </p:cNvSpPr>
          <p:nvPr/>
        </p:nvSpPr>
        <p:spPr bwMode="auto">
          <a:xfrm>
            <a:off x="2976476" y="31781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98" name="Line 82"/>
          <p:cNvSpPr>
            <a:spLocks noChangeShapeType="1"/>
          </p:cNvSpPr>
          <p:nvPr/>
        </p:nvSpPr>
        <p:spPr bwMode="auto">
          <a:xfrm>
            <a:off x="2976476" y="324643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99" name="Line 83"/>
          <p:cNvSpPr>
            <a:spLocks noChangeShapeType="1"/>
          </p:cNvSpPr>
          <p:nvPr/>
        </p:nvSpPr>
        <p:spPr bwMode="auto">
          <a:xfrm>
            <a:off x="2976476" y="3316288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00" name="Line 84"/>
          <p:cNvSpPr>
            <a:spLocks noChangeShapeType="1"/>
          </p:cNvSpPr>
          <p:nvPr/>
        </p:nvSpPr>
        <p:spPr bwMode="auto">
          <a:xfrm>
            <a:off x="2976476" y="338613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01" name="Line 85"/>
          <p:cNvSpPr>
            <a:spLocks noChangeShapeType="1"/>
          </p:cNvSpPr>
          <p:nvPr/>
        </p:nvSpPr>
        <p:spPr bwMode="auto">
          <a:xfrm>
            <a:off x="2976476" y="34544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02" name="Line 86"/>
          <p:cNvSpPr>
            <a:spLocks noChangeShapeType="1"/>
          </p:cNvSpPr>
          <p:nvPr/>
        </p:nvSpPr>
        <p:spPr bwMode="auto">
          <a:xfrm>
            <a:off x="2976476" y="35226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03" name="Line 87"/>
          <p:cNvSpPr>
            <a:spLocks noChangeShapeType="1"/>
          </p:cNvSpPr>
          <p:nvPr/>
        </p:nvSpPr>
        <p:spPr bwMode="auto">
          <a:xfrm>
            <a:off x="2976476" y="35925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04" name="Line 88"/>
          <p:cNvSpPr>
            <a:spLocks noChangeShapeType="1"/>
          </p:cNvSpPr>
          <p:nvPr/>
        </p:nvSpPr>
        <p:spPr bwMode="auto">
          <a:xfrm>
            <a:off x="2976476" y="36623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05" name="Line 89"/>
          <p:cNvSpPr>
            <a:spLocks noChangeShapeType="1"/>
          </p:cNvSpPr>
          <p:nvPr/>
        </p:nvSpPr>
        <p:spPr bwMode="auto">
          <a:xfrm>
            <a:off x="2976476" y="37306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06" name="Line 90"/>
          <p:cNvSpPr>
            <a:spLocks noChangeShapeType="1"/>
          </p:cNvSpPr>
          <p:nvPr/>
        </p:nvSpPr>
        <p:spPr bwMode="auto">
          <a:xfrm>
            <a:off x="2976476" y="38004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07" name="Line 91"/>
          <p:cNvSpPr>
            <a:spLocks noChangeShapeType="1"/>
          </p:cNvSpPr>
          <p:nvPr/>
        </p:nvSpPr>
        <p:spPr bwMode="auto">
          <a:xfrm>
            <a:off x="2976476" y="38703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08" name="Line 92"/>
          <p:cNvSpPr>
            <a:spLocks noChangeShapeType="1"/>
          </p:cNvSpPr>
          <p:nvPr/>
        </p:nvSpPr>
        <p:spPr bwMode="auto">
          <a:xfrm>
            <a:off x="2976476" y="393858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09" name="Line 93"/>
          <p:cNvSpPr>
            <a:spLocks noChangeShapeType="1"/>
          </p:cNvSpPr>
          <p:nvPr/>
        </p:nvSpPr>
        <p:spPr bwMode="auto">
          <a:xfrm>
            <a:off x="2976476" y="4006850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10" name="Line 94"/>
          <p:cNvSpPr>
            <a:spLocks noChangeShapeType="1"/>
          </p:cNvSpPr>
          <p:nvPr/>
        </p:nvSpPr>
        <p:spPr bwMode="auto">
          <a:xfrm>
            <a:off x="2976476" y="40767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11" name="Line 95"/>
          <p:cNvSpPr>
            <a:spLocks noChangeShapeType="1"/>
          </p:cNvSpPr>
          <p:nvPr/>
        </p:nvSpPr>
        <p:spPr bwMode="auto">
          <a:xfrm>
            <a:off x="2976476" y="41465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12" name="Line 96"/>
          <p:cNvSpPr>
            <a:spLocks noChangeShapeType="1"/>
          </p:cNvSpPr>
          <p:nvPr/>
        </p:nvSpPr>
        <p:spPr bwMode="auto">
          <a:xfrm>
            <a:off x="2976476" y="42164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13" name="Line 97"/>
          <p:cNvSpPr>
            <a:spLocks noChangeShapeType="1"/>
          </p:cNvSpPr>
          <p:nvPr/>
        </p:nvSpPr>
        <p:spPr bwMode="auto">
          <a:xfrm>
            <a:off x="2976476" y="42846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14" name="Line 98"/>
          <p:cNvSpPr>
            <a:spLocks noChangeShapeType="1"/>
          </p:cNvSpPr>
          <p:nvPr/>
        </p:nvSpPr>
        <p:spPr bwMode="auto">
          <a:xfrm>
            <a:off x="2976476" y="43529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15" name="Line 99"/>
          <p:cNvSpPr>
            <a:spLocks noChangeShapeType="1"/>
          </p:cNvSpPr>
          <p:nvPr/>
        </p:nvSpPr>
        <p:spPr bwMode="auto">
          <a:xfrm>
            <a:off x="2976476" y="44227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16" name="Line 100"/>
          <p:cNvSpPr>
            <a:spLocks noChangeShapeType="1"/>
          </p:cNvSpPr>
          <p:nvPr/>
        </p:nvSpPr>
        <p:spPr bwMode="auto">
          <a:xfrm>
            <a:off x="2976476" y="44926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17" name="Line 101"/>
          <p:cNvSpPr>
            <a:spLocks noChangeShapeType="1"/>
          </p:cNvSpPr>
          <p:nvPr/>
        </p:nvSpPr>
        <p:spPr bwMode="auto">
          <a:xfrm>
            <a:off x="2976476" y="456088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18" name="Line 102"/>
          <p:cNvSpPr>
            <a:spLocks noChangeShapeType="1"/>
          </p:cNvSpPr>
          <p:nvPr/>
        </p:nvSpPr>
        <p:spPr bwMode="auto">
          <a:xfrm>
            <a:off x="2976476" y="463073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19" name="Line 103"/>
          <p:cNvSpPr>
            <a:spLocks noChangeShapeType="1"/>
          </p:cNvSpPr>
          <p:nvPr/>
        </p:nvSpPr>
        <p:spPr bwMode="auto">
          <a:xfrm>
            <a:off x="2976476" y="4700588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20" name="Line 104"/>
          <p:cNvSpPr>
            <a:spLocks noChangeShapeType="1"/>
          </p:cNvSpPr>
          <p:nvPr/>
        </p:nvSpPr>
        <p:spPr bwMode="auto">
          <a:xfrm>
            <a:off x="2976476" y="47688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21" name="Line 105"/>
          <p:cNvSpPr>
            <a:spLocks noChangeShapeType="1"/>
          </p:cNvSpPr>
          <p:nvPr/>
        </p:nvSpPr>
        <p:spPr bwMode="auto">
          <a:xfrm>
            <a:off x="2976476" y="48371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22" name="Line 106"/>
          <p:cNvSpPr>
            <a:spLocks noChangeShapeType="1"/>
          </p:cNvSpPr>
          <p:nvPr/>
        </p:nvSpPr>
        <p:spPr bwMode="auto">
          <a:xfrm>
            <a:off x="2976476" y="49069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23" name="Line 107"/>
          <p:cNvSpPr>
            <a:spLocks noChangeShapeType="1"/>
          </p:cNvSpPr>
          <p:nvPr/>
        </p:nvSpPr>
        <p:spPr bwMode="auto">
          <a:xfrm>
            <a:off x="2976476" y="49768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24" name="Line 108"/>
          <p:cNvSpPr>
            <a:spLocks noChangeShapeType="1"/>
          </p:cNvSpPr>
          <p:nvPr/>
        </p:nvSpPr>
        <p:spPr bwMode="auto">
          <a:xfrm>
            <a:off x="2976476" y="50466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25" name="Line 109"/>
          <p:cNvSpPr>
            <a:spLocks noChangeShapeType="1"/>
          </p:cNvSpPr>
          <p:nvPr/>
        </p:nvSpPr>
        <p:spPr bwMode="auto">
          <a:xfrm>
            <a:off x="2976476" y="51149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26" name="Line 110"/>
          <p:cNvSpPr>
            <a:spLocks noChangeShapeType="1"/>
          </p:cNvSpPr>
          <p:nvPr/>
        </p:nvSpPr>
        <p:spPr bwMode="auto">
          <a:xfrm>
            <a:off x="2976476" y="51847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27" name="Line 111"/>
          <p:cNvSpPr>
            <a:spLocks noChangeShapeType="1"/>
          </p:cNvSpPr>
          <p:nvPr/>
        </p:nvSpPr>
        <p:spPr bwMode="auto">
          <a:xfrm>
            <a:off x="2976476" y="52546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28" name="Line 112"/>
          <p:cNvSpPr>
            <a:spLocks noChangeShapeType="1"/>
          </p:cNvSpPr>
          <p:nvPr/>
        </p:nvSpPr>
        <p:spPr bwMode="auto">
          <a:xfrm>
            <a:off x="2976476" y="532288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29" name="Text Box 113"/>
          <p:cNvSpPr txBox="1">
            <a:spLocks noChangeArrowheads="1"/>
          </p:cNvSpPr>
          <p:nvPr/>
        </p:nvSpPr>
        <p:spPr bwMode="auto">
          <a:xfrm>
            <a:off x="3462252" y="3109914"/>
            <a:ext cx="427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9330" name="Text Box 114"/>
          <p:cNvSpPr txBox="1">
            <a:spLocks noChangeArrowheads="1"/>
          </p:cNvSpPr>
          <p:nvPr/>
        </p:nvSpPr>
        <p:spPr bwMode="auto">
          <a:xfrm>
            <a:off x="3462252" y="3786189"/>
            <a:ext cx="642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9331" name="Text Box 115"/>
          <p:cNvSpPr txBox="1">
            <a:spLocks noChangeArrowheads="1"/>
          </p:cNvSpPr>
          <p:nvPr/>
        </p:nvSpPr>
        <p:spPr bwMode="auto">
          <a:xfrm>
            <a:off x="3462252" y="4471989"/>
            <a:ext cx="642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9332" name="Text Box 116"/>
          <p:cNvSpPr txBox="1">
            <a:spLocks noChangeArrowheads="1"/>
          </p:cNvSpPr>
          <p:nvPr/>
        </p:nvSpPr>
        <p:spPr bwMode="auto">
          <a:xfrm>
            <a:off x="3462252" y="1722439"/>
            <a:ext cx="642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20</a:t>
            </a:r>
            <a:endParaRPr lang="ru-RU" altLang="ru-RU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333" name="Text Box 117"/>
          <p:cNvSpPr txBox="1">
            <a:spLocks noChangeArrowheads="1"/>
          </p:cNvSpPr>
          <p:nvPr/>
        </p:nvSpPr>
        <p:spPr bwMode="auto">
          <a:xfrm>
            <a:off x="3462252" y="2416176"/>
            <a:ext cx="642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9334" name="Line 118"/>
          <p:cNvSpPr>
            <a:spLocks noChangeShapeType="1"/>
          </p:cNvSpPr>
          <p:nvPr/>
        </p:nvSpPr>
        <p:spPr bwMode="auto">
          <a:xfrm>
            <a:off x="2982826" y="15811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35" name="Line 119"/>
          <p:cNvSpPr>
            <a:spLocks noChangeShapeType="1"/>
          </p:cNvSpPr>
          <p:nvPr/>
        </p:nvSpPr>
        <p:spPr bwMode="auto">
          <a:xfrm>
            <a:off x="2982826" y="165100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36" name="Line 120"/>
          <p:cNvSpPr>
            <a:spLocks noChangeShapeType="1"/>
          </p:cNvSpPr>
          <p:nvPr/>
        </p:nvSpPr>
        <p:spPr bwMode="auto">
          <a:xfrm>
            <a:off x="2982826" y="17208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37" name="Line 121"/>
          <p:cNvSpPr>
            <a:spLocks noChangeShapeType="1"/>
          </p:cNvSpPr>
          <p:nvPr/>
        </p:nvSpPr>
        <p:spPr bwMode="auto">
          <a:xfrm>
            <a:off x="2982826" y="17891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38" name="Line 122"/>
          <p:cNvSpPr>
            <a:spLocks noChangeShapeType="1"/>
          </p:cNvSpPr>
          <p:nvPr/>
        </p:nvSpPr>
        <p:spPr bwMode="auto">
          <a:xfrm>
            <a:off x="2982826" y="18573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39" name="Line 123"/>
          <p:cNvSpPr>
            <a:spLocks noChangeShapeType="1"/>
          </p:cNvSpPr>
          <p:nvPr/>
        </p:nvSpPr>
        <p:spPr bwMode="auto">
          <a:xfrm>
            <a:off x="4637001" y="1931988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40" name="Line 124"/>
          <p:cNvSpPr>
            <a:spLocks noChangeShapeType="1"/>
          </p:cNvSpPr>
          <p:nvPr/>
        </p:nvSpPr>
        <p:spPr bwMode="auto">
          <a:xfrm>
            <a:off x="4637001" y="20002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41" name="Line 125"/>
          <p:cNvSpPr>
            <a:spLocks noChangeShapeType="1"/>
          </p:cNvSpPr>
          <p:nvPr/>
        </p:nvSpPr>
        <p:spPr bwMode="auto">
          <a:xfrm>
            <a:off x="4637001" y="20701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42" name="Line 126"/>
          <p:cNvSpPr>
            <a:spLocks noChangeShapeType="1"/>
          </p:cNvSpPr>
          <p:nvPr/>
        </p:nvSpPr>
        <p:spPr bwMode="auto">
          <a:xfrm>
            <a:off x="4637001" y="21383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43" name="Line 127"/>
          <p:cNvSpPr>
            <a:spLocks noChangeShapeType="1"/>
          </p:cNvSpPr>
          <p:nvPr/>
        </p:nvSpPr>
        <p:spPr bwMode="auto">
          <a:xfrm>
            <a:off x="4637001" y="22082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44" name="Line 128"/>
          <p:cNvSpPr>
            <a:spLocks noChangeShapeType="1"/>
          </p:cNvSpPr>
          <p:nvPr/>
        </p:nvSpPr>
        <p:spPr bwMode="auto">
          <a:xfrm>
            <a:off x="4637001" y="22780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45" name="Line 129"/>
          <p:cNvSpPr>
            <a:spLocks noChangeShapeType="1"/>
          </p:cNvSpPr>
          <p:nvPr/>
        </p:nvSpPr>
        <p:spPr bwMode="auto">
          <a:xfrm>
            <a:off x="4637001" y="23479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46" name="Line 130"/>
          <p:cNvSpPr>
            <a:spLocks noChangeShapeType="1"/>
          </p:cNvSpPr>
          <p:nvPr/>
        </p:nvSpPr>
        <p:spPr bwMode="auto">
          <a:xfrm>
            <a:off x="4637001" y="24161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47" name="Line 131"/>
          <p:cNvSpPr>
            <a:spLocks noChangeShapeType="1"/>
          </p:cNvSpPr>
          <p:nvPr/>
        </p:nvSpPr>
        <p:spPr bwMode="auto">
          <a:xfrm>
            <a:off x="4637001" y="248443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48" name="Line 132"/>
          <p:cNvSpPr>
            <a:spLocks noChangeShapeType="1"/>
          </p:cNvSpPr>
          <p:nvPr/>
        </p:nvSpPr>
        <p:spPr bwMode="auto">
          <a:xfrm>
            <a:off x="4637001" y="255428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49" name="Line 133"/>
          <p:cNvSpPr>
            <a:spLocks noChangeShapeType="1"/>
          </p:cNvSpPr>
          <p:nvPr/>
        </p:nvSpPr>
        <p:spPr bwMode="auto">
          <a:xfrm>
            <a:off x="4637001" y="2624138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50" name="Line 134"/>
          <p:cNvSpPr>
            <a:spLocks noChangeShapeType="1"/>
          </p:cNvSpPr>
          <p:nvPr/>
        </p:nvSpPr>
        <p:spPr bwMode="auto">
          <a:xfrm>
            <a:off x="4637001" y="26924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51" name="Line 135"/>
          <p:cNvSpPr>
            <a:spLocks noChangeShapeType="1"/>
          </p:cNvSpPr>
          <p:nvPr/>
        </p:nvSpPr>
        <p:spPr bwMode="auto">
          <a:xfrm>
            <a:off x="4637001" y="27622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52" name="Line 136"/>
          <p:cNvSpPr>
            <a:spLocks noChangeShapeType="1"/>
          </p:cNvSpPr>
          <p:nvPr/>
        </p:nvSpPr>
        <p:spPr bwMode="auto">
          <a:xfrm>
            <a:off x="4637001" y="28321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53" name="Line 137"/>
          <p:cNvSpPr>
            <a:spLocks noChangeShapeType="1"/>
          </p:cNvSpPr>
          <p:nvPr/>
        </p:nvSpPr>
        <p:spPr bwMode="auto">
          <a:xfrm>
            <a:off x="4637001" y="29003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54" name="Line 138"/>
          <p:cNvSpPr>
            <a:spLocks noChangeShapeType="1"/>
          </p:cNvSpPr>
          <p:nvPr/>
        </p:nvSpPr>
        <p:spPr bwMode="auto">
          <a:xfrm>
            <a:off x="4637001" y="29686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55" name="Line 139"/>
          <p:cNvSpPr>
            <a:spLocks noChangeShapeType="1"/>
          </p:cNvSpPr>
          <p:nvPr/>
        </p:nvSpPr>
        <p:spPr bwMode="auto">
          <a:xfrm>
            <a:off x="4637001" y="30384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56" name="Line 140"/>
          <p:cNvSpPr>
            <a:spLocks noChangeShapeType="1"/>
          </p:cNvSpPr>
          <p:nvPr/>
        </p:nvSpPr>
        <p:spPr bwMode="auto">
          <a:xfrm>
            <a:off x="4637001" y="31083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57" name="Line 141"/>
          <p:cNvSpPr>
            <a:spLocks noChangeShapeType="1"/>
          </p:cNvSpPr>
          <p:nvPr/>
        </p:nvSpPr>
        <p:spPr bwMode="auto">
          <a:xfrm>
            <a:off x="4637001" y="31781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58" name="Line 142"/>
          <p:cNvSpPr>
            <a:spLocks noChangeShapeType="1"/>
          </p:cNvSpPr>
          <p:nvPr/>
        </p:nvSpPr>
        <p:spPr bwMode="auto">
          <a:xfrm>
            <a:off x="4637001" y="324643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59" name="Line 143"/>
          <p:cNvSpPr>
            <a:spLocks noChangeShapeType="1"/>
          </p:cNvSpPr>
          <p:nvPr/>
        </p:nvSpPr>
        <p:spPr bwMode="auto">
          <a:xfrm>
            <a:off x="4637001" y="3316288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60" name="Line 144"/>
          <p:cNvSpPr>
            <a:spLocks noChangeShapeType="1"/>
          </p:cNvSpPr>
          <p:nvPr/>
        </p:nvSpPr>
        <p:spPr bwMode="auto">
          <a:xfrm>
            <a:off x="4637001" y="338613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61" name="Line 145"/>
          <p:cNvSpPr>
            <a:spLocks noChangeShapeType="1"/>
          </p:cNvSpPr>
          <p:nvPr/>
        </p:nvSpPr>
        <p:spPr bwMode="auto">
          <a:xfrm>
            <a:off x="4637001" y="34544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62" name="Line 146"/>
          <p:cNvSpPr>
            <a:spLocks noChangeShapeType="1"/>
          </p:cNvSpPr>
          <p:nvPr/>
        </p:nvSpPr>
        <p:spPr bwMode="auto">
          <a:xfrm>
            <a:off x="4637001" y="35226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63" name="Line 147"/>
          <p:cNvSpPr>
            <a:spLocks noChangeShapeType="1"/>
          </p:cNvSpPr>
          <p:nvPr/>
        </p:nvSpPr>
        <p:spPr bwMode="auto">
          <a:xfrm>
            <a:off x="4637001" y="35925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64" name="Line 148"/>
          <p:cNvSpPr>
            <a:spLocks noChangeShapeType="1"/>
          </p:cNvSpPr>
          <p:nvPr/>
        </p:nvSpPr>
        <p:spPr bwMode="auto">
          <a:xfrm>
            <a:off x="4637001" y="36623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65" name="Line 149"/>
          <p:cNvSpPr>
            <a:spLocks noChangeShapeType="1"/>
          </p:cNvSpPr>
          <p:nvPr/>
        </p:nvSpPr>
        <p:spPr bwMode="auto">
          <a:xfrm>
            <a:off x="4637001" y="37306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66" name="Line 150"/>
          <p:cNvSpPr>
            <a:spLocks noChangeShapeType="1"/>
          </p:cNvSpPr>
          <p:nvPr/>
        </p:nvSpPr>
        <p:spPr bwMode="auto">
          <a:xfrm>
            <a:off x="4637001" y="38004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67" name="Line 151"/>
          <p:cNvSpPr>
            <a:spLocks noChangeShapeType="1"/>
          </p:cNvSpPr>
          <p:nvPr/>
        </p:nvSpPr>
        <p:spPr bwMode="auto">
          <a:xfrm>
            <a:off x="4637001" y="38703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68" name="Line 152"/>
          <p:cNvSpPr>
            <a:spLocks noChangeShapeType="1"/>
          </p:cNvSpPr>
          <p:nvPr/>
        </p:nvSpPr>
        <p:spPr bwMode="auto">
          <a:xfrm>
            <a:off x="4637001" y="393858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69" name="Line 153"/>
          <p:cNvSpPr>
            <a:spLocks noChangeShapeType="1"/>
          </p:cNvSpPr>
          <p:nvPr/>
        </p:nvSpPr>
        <p:spPr bwMode="auto">
          <a:xfrm>
            <a:off x="4637001" y="4006850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70" name="Line 154"/>
          <p:cNvSpPr>
            <a:spLocks noChangeShapeType="1"/>
          </p:cNvSpPr>
          <p:nvPr/>
        </p:nvSpPr>
        <p:spPr bwMode="auto">
          <a:xfrm>
            <a:off x="4637001" y="40767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71" name="Line 155"/>
          <p:cNvSpPr>
            <a:spLocks noChangeShapeType="1"/>
          </p:cNvSpPr>
          <p:nvPr/>
        </p:nvSpPr>
        <p:spPr bwMode="auto">
          <a:xfrm>
            <a:off x="4637001" y="41465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72" name="Line 156"/>
          <p:cNvSpPr>
            <a:spLocks noChangeShapeType="1"/>
          </p:cNvSpPr>
          <p:nvPr/>
        </p:nvSpPr>
        <p:spPr bwMode="auto">
          <a:xfrm>
            <a:off x="4637001" y="42164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73" name="Line 157"/>
          <p:cNvSpPr>
            <a:spLocks noChangeShapeType="1"/>
          </p:cNvSpPr>
          <p:nvPr/>
        </p:nvSpPr>
        <p:spPr bwMode="auto">
          <a:xfrm>
            <a:off x="4637001" y="42846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74" name="Line 158"/>
          <p:cNvSpPr>
            <a:spLocks noChangeShapeType="1"/>
          </p:cNvSpPr>
          <p:nvPr/>
        </p:nvSpPr>
        <p:spPr bwMode="auto">
          <a:xfrm>
            <a:off x="4637001" y="43529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75" name="Line 159"/>
          <p:cNvSpPr>
            <a:spLocks noChangeShapeType="1"/>
          </p:cNvSpPr>
          <p:nvPr/>
        </p:nvSpPr>
        <p:spPr bwMode="auto">
          <a:xfrm>
            <a:off x="4637001" y="44227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76" name="Line 160"/>
          <p:cNvSpPr>
            <a:spLocks noChangeShapeType="1"/>
          </p:cNvSpPr>
          <p:nvPr/>
        </p:nvSpPr>
        <p:spPr bwMode="auto">
          <a:xfrm>
            <a:off x="4637001" y="44926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77" name="Line 161"/>
          <p:cNvSpPr>
            <a:spLocks noChangeShapeType="1"/>
          </p:cNvSpPr>
          <p:nvPr/>
        </p:nvSpPr>
        <p:spPr bwMode="auto">
          <a:xfrm>
            <a:off x="4637001" y="456088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78" name="Line 162"/>
          <p:cNvSpPr>
            <a:spLocks noChangeShapeType="1"/>
          </p:cNvSpPr>
          <p:nvPr/>
        </p:nvSpPr>
        <p:spPr bwMode="auto">
          <a:xfrm>
            <a:off x="4637001" y="463073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79" name="Line 163"/>
          <p:cNvSpPr>
            <a:spLocks noChangeShapeType="1"/>
          </p:cNvSpPr>
          <p:nvPr/>
        </p:nvSpPr>
        <p:spPr bwMode="auto">
          <a:xfrm>
            <a:off x="4637001" y="4700588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80" name="Line 164"/>
          <p:cNvSpPr>
            <a:spLocks noChangeShapeType="1"/>
          </p:cNvSpPr>
          <p:nvPr/>
        </p:nvSpPr>
        <p:spPr bwMode="auto">
          <a:xfrm>
            <a:off x="4637001" y="47688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81" name="Line 165"/>
          <p:cNvSpPr>
            <a:spLocks noChangeShapeType="1"/>
          </p:cNvSpPr>
          <p:nvPr/>
        </p:nvSpPr>
        <p:spPr bwMode="auto">
          <a:xfrm>
            <a:off x="4637001" y="48371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82" name="Line 166"/>
          <p:cNvSpPr>
            <a:spLocks noChangeShapeType="1"/>
          </p:cNvSpPr>
          <p:nvPr/>
        </p:nvSpPr>
        <p:spPr bwMode="auto">
          <a:xfrm>
            <a:off x="4637001" y="49069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83" name="Line 167"/>
          <p:cNvSpPr>
            <a:spLocks noChangeShapeType="1"/>
          </p:cNvSpPr>
          <p:nvPr/>
        </p:nvSpPr>
        <p:spPr bwMode="auto">
          <a:xfrm>
            <a:off x="4637001" y="49768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84" name="Line 168"/>
          <p:cNvSpPr>
            <a:spLocks noChangeShapeType="1"/>
          </p:cNvSpPr>
          <p:nvPr/>
        </p:nvSpPr>
        <p:spPr bwMode="auto">
          <a:xfrm>
            <a:off x="4637001" y="50466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85" name="Line 169"/>
          <p:cNvSpPr>
            <a:spLocks noChangeShapeType="1"/>
          </p:cNvSpPr>
          <p:nvPr/>
        </p:nvSpPr>
        <p:spPr bwMode="auto">
          <a:xfrm>
            <a:off x="4637001" y="51149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86" name="Line 170"/>
          <p:cNvSpPr>
            <a:spLocks noChangeShapeType="1"/>
          </p:cNvSpPr>
          <p:nvPr/>
        </p:nvSpPr>
        <p:spPr bwMode="auto">
          <a:xfrm>
            <a:off x="4637001" y="51847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87" name="Line 171"/>
          <p:cNvSpPr>
            <a:spLocks noChangeShapeType="1"/>
          </p:cNvSpPr>
          <p:nvPr/>
        </p:nvSpPr>
        <p:spPr bwMode="auto">
          <a:xfrm>
            <a:off x="4637001" y="52546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88" name="Line 172"/>
          <p:cNvSpPr>
            <a:spLocks noChangeShapeType="1"/>
          </p:cNvSpPr>
          <p:nvPr/>
        </p:nvSpPr>
        <p:spPr bwMode="auto">
          <a:xfrm>
            <a:off x="4637001" y="532288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89" name="Text Box 173"/>
          <p:cNvSpPr txBox="1">
            <a:spLocks noChangeArrowheads="1"/>
          </p:cNvSpPr>
          <p:nvPr/>
        </p:nvSpPr>
        <p:spPr bwMode="auto">
          <a:xfrm>
            <a:off x="5121189" y="3109914"/>
            <a:ext cx="4302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9390" name="Text Box 174"/>
          <p:cNvSpPr txBox="1">
            <a:spLocks noChangeArrowheads="1"/>
          </p:cNvSpPr>
          <p:nvPr/>
        </p:nvSpPr>
        <p:spPr bwMode="auto">
          <a:xfrm>
            <a:off x="5121188" y="3786189"/>
            <a:ext cx="615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9391" name="Text Box 175"/>
          <p:cNvSpPr txBox="1">
            <a:spLocks noChangeArrowheads="1"/>
          </p:cNvSpPr>
          <p:nvPr/>
        </p:nvSpPr>
        <p:spPr bwMode="auto">
          <a:xfrm>
            <a:off x="5121188" y="4471989"/>
            <a:ext cx="615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9392" name="Text Box 176"/>
          <p:cNvSpPr txBox="1">
            <a:spLocks noChangeArrowheads="1"/>
          </p:cNvSpPr>
          <p:nvPr/>
        </p:nvSpPr>
        <p:spPr bwMode="auto">
          <a:xfrm>
            <a:off x="5121188" y="1722439"/>
            <a:ext cx="615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20</a:t>
            </a:r>
            <a:endParaRPr lang="ru-RU" altLang="ru-RU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393" name="Text Box 177"/>
          <p:cNvSpPr txBox="1">
            <a:spLocks noChangeArrowheads="1"/>
          </p:cNvSpPr>
          <p:nvPr/>
        </p:nvSpPr>
        <p:spPr bwMode="auto">
          <a:xfrm>
            <a:off x="5121188" y="2416176"/>
            <a:ext cx="615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9394" name="Line 178"/>
          <p:cNvSpPr>
            <a:spLocks noChangeShapeType="1"/>
          </p:cNvSpPr>
          <p:nvPr/>
        </p:nvSpPr>
        <p:spPr bwMode="auto">
          <a:xfrm>
            <a:off x="4643351" y="15811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95" name="Line 179"/>
          <p:cNvSpPr>
            <a:spLocks noChangeShapeType="1"/>
          </p:cNvSpPr>
          <p:nvPr/>
        </p:nvSpPr>
        <p:spPr bwMode="auto">
          <a:xfrm>
            <a:off x="4643351" y="16510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96" name="Line 180"/>
          <p:cNvSpPr>
            <a:spLocks noChangeShapeType="1"/>
          </p:cNvSpPr>
          <p:nvPr/>
        </p:nvSpPr>
        <p:spPr bwMode="auto">
          <a:xfrm>
            <a:off x="4643351" y="17208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97" name="Line 181"/>
          <p:cNvSpPr>
            <a:spLocks noChangeShapeType="1"/>
          </p:cNvSpPr>
          <p:nvPr/>
        </p:nvSpPr>
        <p:spPr bwMode="auto">
          <a:xfrm>
            <a:off x="4643351" y="17891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98" name="Line 182"/>
          <p:cNvSpPr>
            <a:spLocks noChangeShapeType="1"/>
          </p:cNvSpPr>
          <p:nvPr/>
        </p:nvSpPr>
        <p:spPr bwMode="auto">
          <a:xfrm>
            <a:off x="4643351" y="18573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99" name="Line 183"/>
          <p:cNvSpPr>
            <a:spLocks noChangeShapeType="1"/>
          </p:cNvSpPr>
          <p:nvPr/>
        </p:nvSpPr>
        <p:spPr bwMode="auto">
          <a:xfrm>
            <a:off x="6295938" y="1931988"/>
            <a:ext cx="5397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00" name="Line 184"/>
          <p:cNvSpPr>
            <a:spLocks noChangeShapeType="1"/>
          </p:cNvSpPr>
          <p:nvPr/>
        </p:nvSpPr>
        <p:spPr bwMode="auto">
          <a:xfrm>
            <a:off x="6295938" y="20002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01" name="Line 185"/>
          <p:cNvSpPr>
            <a:spLocks noChangeShapeType="1"/>
          </p:cNvSpPr>
          <p:nvPr/>
        </p:nvSpPr>
        <p:spPr bwMode="auto">
          <a:xfrm>
            <a:off x="6295938" y="207010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02" name="Line 186"/>
          <p:cNvSpPr>
            <a:spLocks noChangeShapeType="1"/>
          </p:cNvSpPr>
          <p:nvPr/>
        </p:nvSpPr>
        <p:spPr bwMode="auto">
          <a:xfrm>
            <a:off x="6295938" y="21383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03" name="Line 187"/>
          <p:cNvSpPr>
            <a:spLocks noChangeShapeType="1"/>
          </p:cNvSpPr>
          <p:nvPr/>
        </p:nvSpPr>
        <p:spPr bwMode="auto">
          <a:xfrm>
            <a:off x="6295938" y="22082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04" name="Line 188"/>
          <p:cNvSpPr>
            <a:spLocks noChangeShapeType="1"/>
          </p:cNvSpPr>
          <p:nvPr/>
        </p:nvSpPr>
        <p:spPr bwMode="auto">
          <a:xfrm>
            <a:off x="6295938" y="22780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05" name="Line 189"/>
          <p:cNvSpPr>
            <a:spLocks noChangeShapeType="1"/>
          </p:cNvSpPr>
          <p:nvPr/>
        </p:nvSpPr>
        <p:spPr bwMode="auto">
          <a:xfrm>
            <a:off x="6295938" y="23479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06" name="Line 190"/>
          <p:cNvSpPr>
            <a:spLocks noChangeShapeType="1"/>
          </p:cNvSpPr>
          <p:nvPr/>
        </p:nvSpPr>
        <p:spPr bwMode="auto">
          <a:xfrm>
            <a:off x="6295938" y="24161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07" name="Line 191"/>
          <p:cNvSpPr>
            <a:spLocks noChangeShapeType="1"/>
          </p:cNvSpPr>
          <p:nvPr/>
        </p:nvSpPr>
        <p:spPr bwMode="auto">
          <a:xfrm>
            <a:off x="6295938" y="248443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08" name="Line 192"/>
          <p:cNvSpPr>
            <a:spLocks noChangeShapeType="1"/>
          </p:cNvSpPr>
          <p:nvPr/>
        </p:nvSpPr>
        <p:spPr bwMode="auto">
          <a:xfrm>
            <a:off x="6295938" y="255428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09" name="Line 193"/>
          <p:cNvSpPr>
            <a:spLocks noChangeShapeType="1"/>
          </p:cNvSpPr>
          <p:nvPr/>
        </p:nvSpPr>
        <p:spPr bwMode="auto">
          <a:xfrm>
            <a:off x="6295938" y="2624138"/>
            <a:ext cx="5397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10" name="Line 194"/>
          <p:cNvSpPr>
            <a:spLocks noChangeShapeType="1"/>
          </p:cNvSpPr>
          <p:nvPr/>
        </p:nvSpPr>
        <p:spPr bwMode="auto">
          <a:xfrm>
            <a:off x="6295938" y="269240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11" name="Line 195"/>
          <p:cNvSpPr>
            <a:spLocks noChangeShapeType="1"/>
          </p:cNvSpPr>
          <p:nvPr/>
        </p:nvSpPr>
        <p:spPr bwMode="auto">
          <a:xfrm>
            <a:off x="6295938" y="27622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12" name="Line 196"/>
          <p:cNvSpPr>
            <a:spLocks noChangeShapeType="1"/>
          </p:cNvSpPr>
          <p:nvPr/>
        </p:nvSpPr>
        <p:spPr bwMode="auto">
          <a:xfrm>
            <a:off x="6295938" y="283210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13" name="Line 197"/>
          <p:cNvSpPr>
            <a:spLocks noChangeShapeType="1"/>
          </p:cNvSpPr>
          <p:nvPr/>
        </p:nvSpPr>
        <p:spPr bwMode="auto">
          <a:xfrm>
            <a:off x="6295938" y="29003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14" name="Line 198"/>
          <p:cNvSpPr>
            <a:spLocks noChangeShapeType="1"/>
          </p:cNvSpPr>
          <p:nvPr/>
        </p:nvSpPr>
        <p:spPr bwMode="auto">
          <a:xfrm>
            <a:off x="6295938" y="29686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15" name="Line 199"/>
          <p:cNvSpPr>
            <a:spLocks noChangeShapeType="1"/>
          </p:cNvSpPr>
          <p:nvPr/>
        </p:nvSpPr>
        <p:spPr bwMode="auto">
          <a:xfrm>
            <a:off x="6295938" y="30384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16" name="Line 200"/>
          <p:cNvSpPr>
            <a:spLocks noChangeShapeType="1"/>
          </p:cNvSpPr>
          <p:nvPr/>
        </p:nvSpPr>
        <p:spPr bwMode="auto">
          <a:xfrm>
            <a:off x="6295938" y="31083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17" name="Line 201"/>
          <p:cNvSpPr>
            <a:spLocks noChangeShapeType="1"/>
          </p:cNvSpPr>
          <p:nvPr/>
        </p:nvSpPr>
        <p:spPr bwMode="auto">
          <a:xfrm>
            <a:off x="6295938" y="31781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18" name="Line 202"/>
          <p:cNvSpPr>
            <a:spLocks noChangeShapeType="1"/>
          </p:cNvSpPr>
          <p:nvPr/>
        </p:nvSpPr>
        <p:spPr bwMode="auto">
          <a:xfrm>
            <a:off x="6295938" y="324643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19" name="Line 203"/>
          <p:cNvSpPr>
            <a:spLocks noChangeShapeType="1"/>
          </p:cNvSpPr>
          <p:nvPr/>
        </p:nvSpPr>
        <p:spPr bwMode="auto">
          <a:xfrm>
            <a:off x="6295938" y="3316288"/>
            <a:ext cx="5397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20" name="Line 204"/>
          <p:cNvSpPr>
            <a:spLocks noChangeShapeType="1"/>
          </p:cNvSpPr>
          <p:nvPr/>
        </p:nvSpPr>
        <p:spPr bwMode="auto">
          <a:xfrm>
            <a:off x="6295938" y="338613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21" name="Line 205"/>
          <p:cNvSpPr>
            <a:spLocks noChangeShapeType="1"/>
          </p:cNvSpPr>
          <p:nvPr/>
        </p:nvSpPr>
        <p:spPr bwMode="auto">
          <a:xfrm>
            <a:off x="6295938" y="345440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22" name="Line 206"/>
          <p:cNvSpPr>
            <a:spLocks noChangeShapeType="1"/>
          </p:cNvSpPr>
          <p:nvPr/>
        </p:nvSpPr>
        <p:spPr bwMode="auto">
          <a:xfrm>
            <a:off x="6295938" y="35226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23" name="Line 207"/>
          <p:cNvSpPr>
            <a:spLocks noChangeShapeType="1"/>
          </p:cNvSpPr>
          <p:nvPr/>
        </p:nvSpPr>
        <p:spPr bwMode="auto">
          <a:xfrm>
            <a:off x="6295938" y="35925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24" name="Line 208"/>
          <p:cNvSpPr>
            <a:spLocks noChangeShapeType="1"/>
          </p:cNvSpPr>
          <p:nvPr/>
        </p:nvSpPr>
        <p:spPr bwMode="auto">
          <a:xfrm>
            <a:off x="6295938" y="36623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25" name="Line 209"/>
          <p:cNvSpPr>
            <a:spLocks noChangeShapeType="1"/>
          </p:cNvSpPr>
          <p:nvPr/>
        </p:nvSpPr>
        <p:spPr bwMode="auto">
          <a:xfrm>
            <a:off x="6295938" y="37306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26" name="Line 210"/>
          <p:cNvSpPr>
            <a:spLocks noChangeShapeType="1"/>
          </p:cNvSpPr>
          <p:nvPr/>
        </p:nvSpPr>
        <p:spPr bwMode="auto">
          <a:xfrm>
            <a:off x="6295938" y="38004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27" name="Line 211"/>
          <p:cNvSpPr>
            <a:spLocks noChangeShapeType="1"/>
          </p:cNvSpPr>
          <p:nvPr/>
        </p:nvSpPr>
        <p:spPr bwMode="auto">
          <a:xfrm>
            <a:off x="6295938" y="38703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28" name="Line 212"/>
          <p:cNvSpPr>
            <a:spLocks noChangeShapeType="1"/>
          </p:cNvSpPr>
          <p:nvPr/>
        </p:nvSpPr>
        <p:spPr bwMode="auto">
          <a:xfrm>
            <a:off x="6295938" y="393858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29" name="Line 213"/>
          <p:cNvSpPr>
            <a:spLocks noChangeShapeType="1"/>
          </p:cNvSpPr>
          <p:nvPr/>
        </p:nvSpPr>
        <p:spPr bwMode="auto">
          <a:xfrm>
            <a:off x="6295938" y="4006850"/>
            <a:ext cx="5397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30" name="Line 214"/>
          <p:cNvSpPr>
            <a:spLocks noChangeShapeType="1"/>
          </p:cNvSpPr>
          <p:nvPr/>
        </p:nvSpPr>
        <p:spPr bwMode="auto">
          <a:xfrm>
            <a:off x="6295938" y="407670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31" name="Line 215"/>
          <p:cNvSpPr>
            <a:spLocks noChangeShapeType="1"/>
          </p:cNvSpPr>
          <p:nvPr/>
        </p:nvSpPr>
        <p:spPr bwMode="auto">
          <a:xfrm>
            <a:off x="6295938" y="41465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32" name="Line 216"/>
          <p:cNvSpPr>
            <a:spLocks noChangeShapeType="1"/>
          </p:cNvSpPr>
          <p:nvPr/>
        </p:nvSpPr>
        <p:spPr bwMode="auto">
          <a:xfrm>
            <a:off x="6295938" y="421640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33" name="Line 217"/>
          <p:cNvSpPr>
            <a:spLocks noChangeShapeType="1"/>
          </p:cNvSpPr>
          <p:nvPr/>
        </p:nvSpPr>
        <p:spPr bwMode="auto">
          <a:xfrm>
            <a:off x="6295938" y="42846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34" name="Line 218"/>
          <p:cNvSpPr>
            <a:spLocks noChangeShapeType="1"/>
          </p:cNvSpPr>
          <p:nvPr/>
        </p:nvSpPr>
        <p:spPr bwMode="auto">
          <a:xfrm>
            <a:off x="6295938" y="43529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35" name="Line 219"/>
          <p:cNvSpPr>
            <a:spLocks noChangeShapeType="1"/>
          </p:cNvSpPr>
          <p:nvPr/>
        </p:nvSpPr>
        <p:spPr bwMode="auto">
          <a:xfrm>
            <a:off x="6295938" y="44227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36" name="Line 220"/>
          <p:cNvSpPr>
            <a:spLocks noChangeShapeType="1"/>
          </p:cNvSpPr>
          <p:nvPr/>
        </p:nvSpPr>
        <p:spPr bwMode="auto">
          <a:xfrm>
            <a:off x="6295938" y="44926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37" name="Line 221"/>
          <p:cNvSpPr>
            <a:spLocks noChangeShapeType="1"/>
          </p:cNvSpPr>
          <p:nvPr/>
        </p:nvSpPr>
        <p:spPr bwMode="auto">
          <a:xfrm>
            <a:off x="6295938" y="456088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38" name="Line 222"/>
          <p:cNvSpPr>
            <a:spLocks noChangeShapeType="1"/>
          </p:cNvSpPr>
          <p:nvPr/>
        </p:nvSpPr>
        <p:spPr bwMode="auto">
          <a:xfrm>
            <a:off x="6295938" y="463073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39" name="Line 223"/>
          <p:cNvSpPr>
            <a:spLocks noChangeShapeType="1"/>
          </p:cNvSpPr>
          <p:nvPr/>
        </p:nvSpPr>
        <p:spPr bwMode="auto">
          <a:xfrm>
            <a:off x="6295938" y="4700588"/>
            <a:ext cx="5397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40" name="Line 224"/>
          <p:cNvSpPr>
            <a:spLocks noChangeShapeType="1"/>
          </p:cNvSpPr>
          <p:nvPr/>
        </p:nvSpPr>
        <p:spPr bwMode="auto">
          <a:xfrm>
            <a:off x="6295938" y="47688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41" name="Line 225"/>
          <p:cNvSpPr>
            <a:spLocks noChangeShapeType="1"/>
          </p:cNvSpPr>
          <p:nvPr/>
        </p:nvSpPr>
        <p:spPr bwMode="auto">
          <a:xfrm>
            <a:off x="6295938" y="48371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42" name="Line 226"/>
          <p:cNvSpPr>
            <a:spLocks noChangeShapeType="1"/>
          </p:cNvSpPr>
          <p:nvPr/>
        </p:nvSpPr>
        <p:spPr bwMode="auto">
          <a:xfrm>
            <a:off x="6295938" y="49069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43" name="Line 227"/>
          <p:cNvSpPr>
            <a:spLocks noChangeShapeType="1"/>
          </p:cNvSpPr>
          <p:nvPr/>
        </p:nvSpPr>
        <p:spPr bwMode="auto">
          <a:xfrm>
            <a:off x="6295938" y="49768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44" name="Line 228"/>
          <p:cNvSpPr>
            <a:spLocks noChangeShapeType="1"/>
          </p:cNvSpPr>
          <p:nvPr/>
        </p:nvSpPr>
        <p:spPr bwMode="auto">
          <a:xfrm>
            <a:off x="6295938" y="50466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45" name="Line 229"/>
          <p:cNvSpPr>
            <a:spLocks noChangeShapeType="1"/>
          </p:cNvSpPr>
          <p:nvPr/>
        </p:nvSpPr>
        <p:spPr bwMode="auto">
          <a:xfrm>
            <a:off x="6295938" y="51149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46" name="Line 230"/>
          <p:cNvSpPr>
            <a:spLocks noChangeShapeType="1"/>
          </p:cNvSpPr>
          <p:nvPr/>
        </p:nvSpPr>
        <p:spPr bwMode="auto">
          <a:xfrm>
            <a:off x="6295938" y="51847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47" name="Line 231"/>
          <p:cNvSpPr>
            <a:spLocks noChangeShapeType="1"/>
          </p:cNvSpPr>
          <p:nvPr/>
        </p:nvSpPr>
        <p:spPr bwMode="auto">
          <a:xfrm>
            <a:off x="6295938" y="52546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48" name="Line 232"/>
          <p:cNvSpPr>
            <a:spLocks noChangeShapeType="1"/>
          </p:cNvSpPr>
          <p:nvPr/>
        </p:nvSpPr>
        <p:spPr bwMode="auto">
          <a:xfrm>
            <a:off x="6295938" y="532288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49" name="Text Box 233"/>
          <p:cNvSpPr txBox="1">
            <a:spLocks noChangeArrowheads="1"/>
          </p:cNvSpPr>
          <p:nvPr/>
        </p:nvSpPr>
        <p:spPr bwMode="auto">
          <a:xfrm>
            <a:off x="6781714" y="3109914"/>
            <a:ext cx="428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9450" name="Text Box 234"/>
          <p:cNvSpPr txBox="1">
            <a:spLocks noChangeArrowheads="1"/>
          </p:cNvSpPr>
          <p:nvPr/>
        </p:nvSpPr>
        <p:spPr bwMode="auto">
          <a:xfrm>
            <a:off x="6781714" y="3786189"/>
            <a:ext cx="561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9451" name="Text Box 235"/>
          <p:cNvSpPr txBox="1">
            <a:spLocks noChangeArrowheads="1"/>
          </p:cNvSpPr>
          <p:nvPr/>
        </p:nvSpPr>
        <p:spPr bwMode="auto">
          <a:xfrm>
            <a:off x="6781714" y="4471989"/>
            <a:ext cx="766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 sz="2000">
              <a:solidFill>
                <a:srgbClr val="000000"/>
              </a:solidFill>
            </a:endParaRPr>
          </a:p>
        </p:txBody>
      </p:sp>
      <p:sp>
        <p:nvSpPr>
          <p:cNvPr id="9452" name="Text Box 236"/>
          <p:cNvSpPr txBox="1">
            <a:spLocks noChangeArrowheads="1"/>
          </p:cNvSpPr>
          <p:nvPr/>
        </p:nvSpPr>
        <p:spPr bwMode="auto">
          <a:xfrm>
            <a:off x="6807114" y="2397126"/>
            <a:ext cx="766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9453" name="Line 237"/>
          <p:cNvSpPr>
            <a:spLocks noChangeShapeType="1"/>
          </p:cNvSpPr>
          <p:nvPr/>
        </p:nvSpPr>
        <p:spPr bwMode="auto">
          <a:xfrm>
            <a:off x="6303876" y="15811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54" name="Line 238"/>
          <p:cNvSpPr>
            <a:spLocks noChangeShapeType="1"/>
          </p:cNvSpPr>
          <p:nvPr/>
        </p:nvSpPr>
        <p:spPr bwMode="auto">
          <a:xfrm>
            <a:off x="6303876" y="16510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55" name="Line 239"/>
          <p:cNvSpPr>
            <a:spLocks noChangeShapeType="1"/>
          </p:cNvSpPr>
          <p:nvPr/>
        </p:nvSpPr>
        <p:spPr bwMode="auto">
          <a:xfrm>
            <a:off x="6303876" y="17208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56" name="Line 240"/>
          <p:cNvSpPr>
            <a:spLocks noChangeShapeType="1"/>
          </p:cNvSpPr>
          <p:nvPr/>
        </p:nvSpPr>
        <p:spPr bwMode="auto">
          <a:xfrm>
            <a:off x="6303876" y="17891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57" name="Line 241"/>
          <p:cNvSpPr>
            <a:spLocks noChangeShapeType="1"/>
          </p:cNvSpPr>
          <p:nvPr/>
        </p:nvSpPr>
        <p:spPr bwMode="auto">
          <a:xfrm>
            <a:off x="6303876" y="18573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58" name="Rectangle 242"/>
          <p:cNvSpPr>
            <a:spLocks noChangeArrowheads="1"/>
          </p:cNvSpPr>
          <p:nvPr/>
        </p:nvSpPr>
        <p:spPr bwMode="auto">
          <a:xfrm>
            <a:off x="3217777" y="1576389"/>
            <a:ext cx="53975" cy="4230687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459" name="Rectangle 243"/>
          <p:cNvSpPr>
            <a:spLocks noChangeArrowheads="1"/>
          </p:cNvSpPr>
          <p:nvPr/>
        </p:nvSpPr>
        <p:spPr bwMode="auto">
          <a:xfrm>
            <a:off x="4878302" y="1576389"/>
            <a:ext cx="53975" cy="4230687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460" name="Rectangle 244"/>
          <p:cNvSpPr>
            <a:spLocks noChangeArrowheads="1"/>
          </p:cNvSpPr>
          <p:nvPr/>
        </p:nvSpPr>
        <p:spPr bwMode="auto">
          <a:xfrm>
            <a:off x="6538827" y="1576389"/>
            <a:ext cx="53975" cy="4230687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461" name="Line 245"/>
          <p:cNvSpPr>
            <a:spLocks noChangeShapeType="1"/>
          </p:cNvSpPr>
          <p:nvPr/>
        </p:nvSpPr>
        <p:spPr bwMode="auto">
          <a:xfrm>
            <a:off x="7956463" y="1931988"/>
            <a:ext cx="5397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62" name="Line 246"/>
          <p:cNvSpPr>
            <a:spLocks noChangeShapeType="1"/>
          </p:cNvSpPr>
          <p:nvPr/>
        </p:nvSpPr>
        <p:spPr bwMode="auto">
          <a:xfrm>
            <a:off x="7956463" y="20002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63" name="Line 247"/>
          <p:cNvSpPr>
            <a:spLocks noChangeShapeType="1"/>
          </p:cNvSpPr>
          <p:nvPr/>
        </p:nvSpPr>
        <p:spPr bwMode="auto">
          <a:xfrm>
            <a:off x="7956463" y="207010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64" name="Line 248"/>
          <p:cNvSpPr>
            <a:spLocks noChangeShapeType="1"/>
          </p:cNvSpPr>
          <p:nvPr/>
        </p:nvSpPr>
        <p:spPr bwMode="auto">
          <a:xfrm>
            <a:off x="7956463" y="21383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65" name="Line 249"/>
          <p:cNvSpPr>
            <a:spLocks noChangeShapeType="1"/>
          </p:cNvSpPr>
          <p:nvPr/>
        </p:nvSpPr>
        <p:spPr bwMode="auto">
          <a:xfrm>
            <a:off x="7956463" y="22082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66" name="Line 250"/>
          <p:cNvSpPr>
            <a:spLocks noChangeShapeType="1"/>
          </p:cNvSpPr>
          <p:nvPr/>
        </p:nvSpPr>
        <p:spPr bwMode="auto">
          <a:xfrm>
            <a:off x="7956463" y="22780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67" name="Line 251"/>
          <p:cNvSpPr>
            <a:spLocks noChangeShapeType="1"/>
          </p:cNvSpPr>
          <p:nvPr/>
        </p:nvSpPr>
        <p:spPr bwMode="auto">
          <a:xfrm>
            <a:off x="7956463" y="23479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68" name="Line 252"/>
          <p:cNvSpPr>
            <a:spLocks noChangeShapeType="1"/>
          </p:cNvSpPr>
          <p:nvPr/>
        </p:nvSpPr>
        <p:spPr bwMode="auto">
          <a:xfrm>
            <a:off x="7956463" y="24161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69" name="Line 253"/>
          <p:cNvSpPr>
            <a:spLocks noChangeShapeType="1"/>
          </p:cNvSpPr>
          <p:nvPr/>
        </p:nvSpPr>
        <p:spPr bwMode="auto">
          <a:xfrm>
            <a:off x="7956463" y="248443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70" name="Line 254"/>
          <p:cNvSpPr>
            <a:spLocks noChangeShapeType="1"/>
          </p:cNvSpPr>
          <p:nvPr/>
        </p:nvSpPr>
        <p:spPr bwMode="auto">
          <a:xfrm>
            <a:off x="7956463" y="255428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71" name="Line 255"/>
          <p:cNvSpPr>
            <a:spLocks noChangeShapeType="1"/>
          </p:cNvSpPr>
          <p:nvPr/>
        </p:nvSpPr>
        <p:spPr bwMode="auto">
          <a:xfrm>
            <a:off x="7956463" y="2624138"/>
            <a:ext cx="5397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72" name="Line 256"/>
          <p:cNvSpPr>
            <a:spLocks noChangeShapeType="1"/>
          </p:cNvSpPr>
          <p:nvPr/>
        </p:nvSpPr>
        <p:spPr bwMode="auto">
          <a:xfrm>
            <a:off x="7956463" y="269240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73" name="Line 257"/>
          <p:cNvSpPr>
            <a:spLocks noChangeShapeType="1"/>
          </p:cNvSpPr>
          <p:nvPr/>
        </p:nvSpPr>
        <p:spPr bwMode="auto">
          <a:xfrm>
            <a:off x="7956463" y="27622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74" name="Line 258"/>
          <p:cNvSpPr>
            <a:spLocks noChangeShapeType="1"/>
          </p:cNvSpPr>
          <p:nvPr/>
        </p:nvSpPr>
        <p:spPr bwMode="auto">
          <a:xfrm>
            <a:off x="7956463" y="283210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75" name="Line 259"/>
          <p:cNvSpPr>
            <a:spLocks noChangeShapeType="1"/>
          </p:cNvSpPr>
          <p:nvPr/>
        </p:nvSpPr>
        <p:spPr bwMode="auto">
          <a:xfrm>
            <a:off x="7956463" y="29003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76" name="Line 260"/>
          <p:cNvSpPr>
            <a:spLocks noChangeShapeType="1"/>
          </p:cNvSpPr>
          <p:nvPr/>
        </p:nvSpPr>
        <p:spPr bwMode="auto">
          <a:xfrm>
            <a:off x="7956463" y="29686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77" name="Line 261"/>
          <p:cNvSpPr>
            <a:spLocks noChangeShapeType="1"/>
          </p:cNvSpPr>
          <p:nvPr/>
        </p:nvSpPr>
        <p:spPr bwMode="auto">
          <a:xfrm>
            <a:off x="7956463" y="30384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78" name="Line 262"/>
          <p:cNvSpPr>
            <a:spLocks noChangeShapeType="1"/>
          </p:cNvSpPr>
          <p:nvPr/>
        </p:nvSpPr>
        <p:spPr bwMode="auto">
          <a:xfrm>
            <a:off x="7956463" y="31083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79" name="Line 263"/>
          <p:cNvSpPr>
            <a:spLocks noChangeShapeType="1"/>
          </p:cNvSpPr>
          <p:nvPr/>
        </p:nvSpPr>
        <p:spPr bwMode="auto">
          <a:xfrm>
            <a:off x="7956463" y="31781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80" name="Line 264"/>
          <p:cNvSpPr>
            <a:spLocks noChangeShapeType="1"/>
          </p:cNvSpPr>
          <p:nvPr/>
        </p:nvSpPr>
        <p:spPr bwMode="auto">
          <a:xfrm>
            <a:off x="7956463" y="324643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81" name="Line 265"/>
          <p:cNvSpPr>
            <a:spLocks noChangeShapeType="1"/>
          </p:cNvSpPr>
          <p:nvPr/>
        </p:nvSpPr>
        <p:spPr bwMode="auto">
          <a:xfrm>
            <a:off x="7956463" y="3316288"/>
            <a:ext cx="5397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82" name="Line 266"/>
          <p:cNvSpPr>
            <a:spLocks noChangeShapeType="1"/>
          </p:cNvSpPr>
          <p:nvPr/>
        </p:nvSpPr>
        <p:spPr bwMode="auto">
          <a:xfrm>
            <a:off x="7956463" y="338613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83" name="Line 267"/>
          <p:cNvSpPr>
            <a:spLocks noChangeShapeType="1"/>
          </p:cNvSpPr>
          <p:nvPr/>
        </p:nvSpPr>
        <p:spPr bwMode="auto">
          <a:xfrm>
            <a:off x="7956463" y="345440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84" name="Line 268"/>
          <p:cNvSpPr>
            <a:spLocks noChangeShapeType="1"/>
          </p:cNvSpPr>
          <p:nvPr/>
        </p:nvSpPr>
        <p:spPr bwMode="auto">
          <a:xfrm>
            <a:off x="7956463" y="35226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85" name="Line 269"/>
          <p:cNvSpPr>
            <a:spLocks noChangeShapeType="1"/>
          </p:cNvSpPr>
          <p:nvPr/>
        </p:nvSpPr>
        <p:spPr bwMode="auto">
          <a:xfrm>
            <a:off x="7956463" y="35925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86" name="Line 270"/>
          <p:cNvSpPr>
            <a:spLocks noChangeShapeType="1"/>
          </p:cNvSpPr>
          <p:nvPr/>
        </p:nvSpPr>
        <p:spPr bwMode="auto">
          <a:xfrm>
            <a:off x="7956463" y="36623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87" name="Line 271"/>
          <p:cNvSpPr>
            <a:spLocks noChangeShapeType="1"/>
          </p:cNvSpPr>
          <p:nvPr/>
        </p:nvSpPr>
        <p:spPr bwMode="auto">
          <a:xfrm>
            <a:off x="7956463" y="37306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88" name="Line 272"/>
          <p:cNvSpPr>
            <a:spLocks noChangeShapeType="1"/>
          </p:cNvSpPr>
          <p:nvPr/>
        </p:nvSpPr>
        <p:spPr bwMode="auto">
          <a:xfrm>
            <a:off x="7956463" y="38004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89" name="Line 273"/>
          <p:cNvSpPr>
            <a:spLocks noChangeShapeType="1"/>
          </p:cNvSpPr>
          <p:nvPr/>
        </p:nvSpPr>
        <p:spPr bwMode="auto">
          <a:xfrm>
            <a:off x="7956463" y="38703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90" name="Line 274"/>
          <p:cNvSpPr>
            <a:spLocks noChangeShapeType="1"/>
          </p:cNvSpPr>
          <p:nvPr/>
        </p:nvSpPr>
        <p:spPr bwMode="auto">
          <a:xfrm>
            <a:off x="7956463" y="393858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91" name="Line 275"/>
          <p:cNvSpPr>
            <a:spLocks noChangeShapeType="1"/>
          </p:cNvSpPr>
          <p:nvPr/>
        </p:nvSpPr>
        <p:spPr bwMode="auto">
          <a:xfrm>
            <a:off x="7956463" y="4006850"/>
            <a:ext cx="5397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92" name="Line 276"/>
          <p:cNvSpPr>
            <a:spLocks noChangeShapeType="1"/>
          </p:cNvSpPr>
          <p:nvPr/>
        </p:nvSpPr>
        <p:spPr bwMode="auto">
          <a:xfrm>
            <a:off x="7956463" y="407670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93" name="Line 277"/>
          <p:cNvSpPr>
            <a:spLocks noChangeShapeType="1"/>
          </p:cNvSpPr>
          <p:nvPr/>
        </p:nvSpPr>
        <p:spPr bwMode="auto">
          <a:xfrm>
            <a:off x="7956463" y="41465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94" name="Line 278"/>
          <p:cNvSpPr>
            <a:spLocks noChangeShapeType="1"/>
          </p:cNvSpPr>
          <p:nvPr/>
        </p:nvSpPr>
        <p:spPr bwMode="auto">
          <a:xfrm>
            <a:off x="7956463" y="421640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95" name="Line 279"/>
          <p:cNvSpPr>
            <a:spLocks noChangeShapeType="1"/>
          </p:cNvSpPr>
          <p:nvPr/>
        </p:nvSpPr>
        <p:spPr bwMode="auto">
          <a:xfrm>
            <a:off x="7956463" y="42846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96" name="Line 280"/>
          <p:cNvSpPr>
            <a:spLocks noChangeShapeType="1"/>
          </p:cNvSpPr>
          <p:nvPr/>
        </p:nvSpPr>
        <p:spPr bwMode="auto">
          <a:xfrm>
            <a:off x="7956463" y="43529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97" name="Line 281"/>
          <p:cNvSpPr>
            <a:spLocks noChangeShapeType="1"/>
          </p:cNvSpPr>
          <p:nvPr/>
        </p:nvSpPr>
        <p:spPr bwMode="auto">
          <a:xfrm>
            <a:off x="7956463" y="44227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98" name="Line 282"/>
          <p:cNvSpPr>
            <a:spLocks noChangeShapeType="1"/>
          </p:cNvSpPr>
          <p:nvPr/>
        </p:nvSpPr>
        <p:spPr bwMode="auto">
          <a:xfrm>
            <a:off x="7956463" y="44926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99" name="Line 283"/>
          <p:cNvSpPr>
            <a:spLocks noChangeShapeType="1"/>
          </p:cNvSpPr>
          <p:nvPr/>
        </p:nvSpPr>
        <p:spPr bwMode="auto">
          <a:xfrm>
            <a:off x="7956463" y="456088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00" name="Line 284"/>
          <p:cNvSpPr>
            <a:spLocks noChangeShapeType="1"/>
          </p:cNvSpPr>
          <p:nvPr/>
        </p:nvSpPr>
        <p:spPr bwMode="auto">
          <a:xfrm>
            <a:off x="7956463" y="463073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01" name="Line 285"/>
          <p:cNvSpPr>
            <a:spLocks noChangeShapeType="1"/>
          </p:cNvSpPr>
          <p:nvPr/>
        </p:nvSpPr>
        <p:spPr bwMode="auto">
          <a:xfrm>
            <a:off x="7956463" y="4700588"/>
            <a:ext cx="5397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02" name="Line 286"/>
          <p:cNvSpPr>
            <a:spLocks noChangeShapeType="1"/>
          </p:cNvSpPr>
          <p:nvPr/>
        </p:nvSpPr>
        <p:spPr bwMode="auto">
          <a:xfrm>
            <a:off x="7956463" y="47688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03" name="Line 287"/>
          <p:cNvSpPr>
            <a:spLocks noChangeShapeType="1"/>
          </p:cNvSpPr>
          <p:nvPr/>
        </p:nvSpPr>
        <p:spPr bwMode="auto">
          <a:xfrm>
            <a:off x="7956463" y="48371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04" name="Line 288"/>
          <p:cNvSpPr>
            <a:spLocks noChangeShapeType="1"/>
          </p:cNvSpPr>
          <p:nvPr/>
        </p:nvSpPr>
        <p:spPr bwMode="auto">
          <a:xfrm>
            <a:off x="7956463" y="49069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05" name="Line 289"/>
          <p:cNvSpPr>
            <a:spLocks noChangeShapeType="1"/>
          </p:cNvSpPr>
          <p:nvPr/>
        </p:nvSpPr>
        <p:spPr bwMode="auto">
          <a:xfrm>
            <a:off x="7956463" y="49768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06" name="Line 290"/>
          <p:cNvSpPr>
            <a:spLocks noChangeShapeType="1"/>
          </p:cNvSpPr>
          <p:nvPr/>
        </p:nvSpPr>
        <p:spPr bwMode="auto">
          <a:xfrm>
            <a:off x="7956463" y="50466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07" name="Line 291"/>
          <p:cNvSpPr>
            <a:spLocks noChangeShapeType="1"/>
          </p:cNvSpPr>
          <p:nvPr/>
        </p:nvSpPr>
        <p:spPr bwMode="auto">
          <a:xfrm>
            <a:off x="7956463" y="51149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08" name="Line 292"/>
          <p:cNvSpPr>
            <a:spLocks noChangeShapeType="1"/>
          </p:cNvSpPr>
          <p:nvPr/>
        </p:nvSpPr>
        <p:spPr bwMode="auto">
          <a:xfrm>
            <a:off x="7956463" y="51847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09" name="Line 293"/>
          <p:cNvSpPr>
            <a:spLocks noChangeShapeType="1"/>
          </p:cNvSpPr>
          <p:nvPr/>
        </p:nvSpPr>
        <p:spPr bwMode="auto">
          <a:xfrm>
            <a:off x="7956463" y="52546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10" name="Line 294"/>
          <p:cNvSpPr>
            <a:spLocks noChangeShapeType="1"/>
          </p:cNvSpPr>
          <p:nvPr/>
        </p:nvSpPr>
        <p:spPr bwMode="auto">
          <a:xfrm>
            <a:off x="7956463" y="532288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11" name="Text Box 295"/>
          <p:cNvSpPr txBox="1">
            <a:spLocks noChangeArrowheads="1"/>
          </p:cNvSpPr>
          <p:nvPr/>
        </p:nvSpPr>
        <p:spPr bwMode="auto">
          <a:xfrm>
            <a:off x="8442238" y="3095626"/>
            <a:ext cx="63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 sz="2000" b="1">
              <a:solidFill>
                <a:srgbClr val="000000"/>
              </a:solidFill>
            </a:endParaRPr>
          </a:p>
        </p:txBody>
      </p:sp>
      <p:sp>
        <p:nvSpPr>
          <p:cNvPr id="9512" name="Text Box 296"/>
          <p:cNvSpPr txBox="1">
            <a:spLocks noChangeArrowheads="1"/>
          </p:cNvSpPr>
          <p:nvPr/>
        </p:nvSpPr>
        <p:spPr bwMode="auto">
          <a:xfrm>
            <a:off x="8442238" y="3786189"/>
            <a:ext cx="560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9513" name="Text Box 297"/>
          <p:cNvSpPr txBox="1">
            <a:spLocks noChangeArrowheads="1"/>
          </p:cNvSpPr>
          <p:nvPr/>
        </p:nvSpPr>
        <p:spPr bwMode="auto">
          <a:xfrm>
            <a:off x="8442239" y="4471989"/>
            <a:ext cx="682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 sz="2000">
              <a:solidFill>
                <a:srgbClr val="000000"/>
              </a:solidFill>
            </a:endParaRPr>
          </a:p>
        </p:txBody>
      </p:sp>
      <p:sp>
        <p:nvSpPr>
          <p:cNvPr id="9514" name="Text Box 298"/>
          <p:cNvSpPr txBox="1">
            <a:spLocks noChangeArrowheads="1"/>
          </p:cNvSpPr>
          <p:nvPr/>
        </p:nvSpPr>
        <p:spPr bwMode="auto">
          <a:xfrm>
            <a:off x="8442238" y="1722439"/>
            <a:ext cx="560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20</a:t>
            </a:r>
            <a:endParaRPr lang="ru-RU" altLang="ru-RU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515" name="Text Box 299"/>
          <p:cNvSpPr txBox="1">
            <a:spLocks noChangeArrowheads="1"/>
          </p:cNvSpPr>
          <p:nvPr/>
        </p:nvSpPr>
        <p:spPr bwMode="auto">
          <a:xfrm>
            <a:off x="8454938" y="2359026"/>
            <a:ext cx="560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9516" name="Line 300"/>
          <p:cNvSpPr>
            <a:spLocks noChangeShapeType="1"/>
          </p:cNvSpPr>
          <p:nvPr/>
        </p:nvSpPr>
        <p:spPr bwMode="auto">
          <a:xfrm>
            <a:off x="7964401" y="15811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17" name="Line 301"/>
          <p:cNvSpPr>
            <a:spLocks noChangeShapeType="1"/>
          </p:cNvSpPr>
          <p:nvPr/>
        </p:nvSpPr>
        <p:spPr bwMode="auto">
          <a:xfrm>
            <a:off x="7964401" y="16510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18" name="Line 302"/>
          <p:cNvSpPr>
            <a:spLocks noChangeShapeType="1"/>
          </p:cNvSpPr>
          <p:nvPr/>
        </p:nvSpPr>
        <p:spPr bwMode="auto">
          <a:xfrm>
            <a:off x="7964401" y="17208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19" name="Line 303"/>
          <p:cNvSpPr>
            <a:spLocks noChangeShapeType="1"/>
          </p:cNvSpPr>
          <p:nvPr/>
        </p:nvSpPr>
        <p:spPr bwMode="auto">
          <a:xfrm>
            <a:off x="7964401" y="17891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20" name="Line 304"/>
          <p:cNvSpPr>
            <a:spLocks noChangeShapeType="1"/>
          </p:cNvSpPr>
          <p:nvPr/>
        </p:nvSpPr>
        <p:spPr bwMode="auto">
          <a:xfrm>
            <a:off x="7964401" y="18573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21" name="Rectangle 305"/>
          <p:cNvSpPr>
            <a:spLocks noChangeArrowheads="1"/>
          </p:cNvSpPr>
          <p:nvPr/>
        </p:nvSpPr>
        <p:spPr bwMode="auto">
          <a:xfrm>
            <a:off x="8199352" y="1579564"/>
            <a:ext cx="66675" cy="4238625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4882" name="Text Box 306"/>
          <p:cNvSpPr txBox="1">
            <a:spLocks noChangeArrowheads="1"/>
          </p:cNvSpPr>
          <p:nvPr/>
        </p:nvSpPr>
        <p:spPr bwMode="auto">
          <a:xfrm>
            <a:off x="1447714" y="6046644"/>
            <a:ext cx="547342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400" b="1" dirty="0">
                <a:solidFill>
                  <a:srgbClr val="003366"/>
                </a:solidFill>
              </a:rPr>
              <a:t>0</a:t>
            </a:r>
            <a:r>
              <a:rPr lang="ru-RU" altLang="ru-RU" sz="2400" b="1" dirty="0">
                <a:solidFill>
                  <a:srgbClr val="003366"/>
                </a:solidFill>
                <a:sym typeface="Symbol" panose="05050102010706020507" pitchFamily="18" charset="2"/>
              </a:rPr>
              <a:t></a:t>
            </a:r>
            <a:endParaRPr lang="ru-RU" altLang="ru-RU" sz="2400" b="1" dirty="0">
              <a:solidFill>
                <a:srgbClr val="003366"/>
              </a:solidFill>
            </a:endParaRPr>
          </a:p>
        </p:txBody>
      </p:sp>
      <p:sp>
        <p:nvSpPr>
          <p:cNvPr id="24883" name="Text Box 307"/>
          <p:cNvSpPr txBox="1">
            <a:spLocks noChangeArrowheads="1"/>
          </p:cNvSpPr>
          <p:nvPr/>
        </p:nvSpPr>
        <p:spPr bwMode="auto">
          <a:xfrm>
            <a:off x="2856620" y="6062664"/>
            <a:ext cx="938213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400" b="1" dirty="0">
                <a:solidFill>
                  <a:srgbClr val="003366"/>
                </a:solidFill>
              </a:rPr>
              <a:t>+12</a:t>
            </a:r>
            <a:r>
              <a:rPr lang="ru-RU" altLang="ru-RU" sz="2400" b="1" dirty="0">
                <a:solidFill>
                  <a:srgbClr val="003366"/>
                </a:solidFill>
                <a:sym typeface="Symbol" panose="05050102010706020507" pitchFamily="18" charset="2"/>
              </a:rPr>
              <a:t></a:t>
            </a:r>
            <a:endParaRPr lang="ru-RU" altLang="ru-RU" sz="2400" b="1" dirty="0">
              <a:solidFill>
                <a:srgbClr val="003366"/>
              </a:solidFill>
            </a:endParaRPr>
          </a:p>
        </p:txBody>
      </p:sp>
      <p:sp>
        <p:nvSpPr>
          <p:cNvPr id="24884" name="Text Box 308"/>
          <p:cNvSpPr txBox="1">
            <a:spLocks noChangeArrowheads="1"/>
          </p:cNvSpPr>
          <p:nvPr/>
        </p:nvSpPr>
        <p:spPr bwMode="auto">
          <a:xfrm>
            <a:off x="4505239" y="6062663"/>
            <a:ext cx="938212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400" b="1">
                <a:solidFill>
                  <a:srgbClr val="003366"/>
                </a:solidFill>
              </a:rPr>
              <a:t>–10</a:t>
            </a:r>
            <a:r>
              <a:rPr lang="ru-RU" altLang="ru-RU" sz="2400" b="1">
                <a:solidFill>
                  <a:srgbClr val="003366"/>
                </a:solidFill>
                <a:sym typeface="Symbol" panose="05050102010706020507" pitchFamily="18" charset="2"/>
              </a:rPr>
              <a:t></a:t>
            </a:r>
            <a:endParaRPr lang="ru-RU" altLang="ru-RU" sz="2400" b="1">
              <a:solidFill>
                <a:srgbClr val="003366"/>
              </a:solidFill>
            </a:endParaRPr>
          </a:p>
        </p:txBody>
      </p:sp>
      <p:sp>
        <p:nvSpPr>
          <p:cNvPr id="24885" name="Text Box 309"/>
          <p:cNvSpPr txBox="1">
            <a:spLocks noChangeArrowheads="1"/>
          </p:cNvSpPr>
          <p:nvPr/>
        </p:nvSpPr>
        <p:spPr bwMode="auto">
          <a:xfrm>
            <a:off x="6336840" y="6045850"/>
            <a:ext cx="938212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400" b="1" dirty="0">
                <a:solidFill>
                  <a:srgbClr val="003366"/>
                </a:solidFill>
              </a:rPr>
              <a:t>+6</a:t>
            </a:r>
            <a:r>
              <a:rPr lang="ru-RU" altLang="ru-RU" sz="2400" b="1" dirty="0">
                <a:solidFill>
                  <a:srgbClr val="003366"/>
                </a:solidFill>
                <a:sym typeface="Symbol" panose="05050102010706020507" pitchFamily="18" charset="2"/>
              </a:rPr>
              <a:t></a:t>
            </a:r>
            <a:endParaRPr lang="ru-RU" altLang="ru-RU" sz="2400" b="1" dirty="0">
              <a:solidFill>
                <a:srgbClr val="003366"/>
              </a:solidFill>
            </a:endParaRPr>
          </a:p>
        </p:txBody>
      </p:sp>
      <p:sp>
        <p:nvSpPr>
          <p:cNvPr id="24886" name="Text Box 310"/>
          <p:cNvSpPr txBox="1">
            <a:spLocks noChangeArrowheads="1"/>
          </p:cNvSpPr>
          <p:nvPr/>
        </p:nvSpPr>
        <p:spPr bwMode="auto">
          <a:xfrm>
            <a:off x="8027106" y="6062663"/>
            <a:ext cx="938213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400" b="1" dirty="0">
                <a:solidFill>
                  <a:srgbClr val="003366"/>
                </a:solidFill>
              </a:rPr>
              <a:t>–7</a:t>
            </a:r>
            <a:r>
              <a:rPr lang="ru-RU" altLang="ru-RU" sz="2400" b="1" dirty="0">
                <a:solidFill>
                  <a:srgbClr val="003366"/>
                </a:solidFill>
                <a:sym typeface="Symbol" panose="05050102010706020507" pitchFamily="18" charset="2"/>
              </a:rPr>
              <a:t></a:t>
            </a:r>
            <a:endParaRPr lang="ru-RU" altLang="ru-RU" sz="2400" b="1" dirty="0">
              <a:solidFill>
                <a:srgbClr val="003366"/>
              </a:solidFill>
            </a:endParaRPr>
          </a:p>
        </p:txBody>
      </p:sp>
      <p:sp>
        <p:nvSpPr>
          <p:cNvPr id="9527" name="Text Box 311"/>
          <p:cNvSpPr txBox="1">
            <a:spLocks noChangeArrowheads="1"/>
          </p:cNvSpPr>
          <p:nvPr/>
        </p:nvSpPr>
        <p:spPr bwMode="auto">
          <a:xfrm>
            <a:off x="895263" y="1416051"/>
            <a:ext cx="554038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>
                <a:latin typeface="Times New Roman" panose="02020603050405020304" pitchFamily="18" charset="0"/>
              </a:rPr>
              <a:t>а)</a:t>
            </a:r>
          </a:p>
        </p:txBody>
      </p:sp>
      <p:sp>
        <p:nvSpPr>
          <p:cNvPr id="9528" name="Text Box 312"/>
          <p:cNvSpPr txBox="1">
            <a:spLocks noChangeArrowheads="1"/>
          </p:cNvSpPr>
          <p:nvPr/>
        </p:nvSpPr>
        <p:spPr bwMode="auto">
          <a:xfrm>
            <a:off x="2543088" y="1416051"/>
            <a:ext cx="554038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>
                <a:latin typeface="Times New Roman" panose="02020603050405020304" pitchFamily="18" charset="0"/>
              </a:rPr>
              <a:t>б)</a:t>
            </a:r>
          </a:p>
        </p:txBody>
      </p:sp>
      <p:sp>
        <p:nvSpPr>
          <p:cNvPr id="9529" name="Text Box 313"/>
          <p:cNvSpPr txBox="1">
            <a:spLocks noChangeArrowheads="1"/>
          </p:cNvSpPr>
          <p:nvPr/>
        </p:nvSpPr>
        <p:spPr bwMode="auto">
          <a:xfrm>
            <a:off x="4227427" y="1416051"/>
            <a:ext cx="555625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>
                <a:latin typeface="Times New Roman" panose="02020603050405020304" pitchFamily="18" charset="0"/>
              </a:rPr>
              <a:t>в)</a:t>
            </a:r>
          </a:p>
        </p:txBody>
      </p:sp>
      <p:sp>
        <p:nvSpPr>
          <p:cNvPr id="9530" name="Text Box 314"/>
          <p:cNvSpPr txBox="1">
            <a:spLocks noChangeArrowheads="1"/>
          </p:cNvSpPr>
          <p:nvPr/>
        </p:nvSpPr>
        <p:spPr bwMode="auto">
          <a:xfrm>
            <a:off x="5913352" y="1416051"/>
            <a:ext cx="55403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>
                <a:latin typeface="Times New Roman" panose="02020603050405020304" pitchFamily="18" charset="0"/>
              </a:rPr>
              <a:t>г)</a:t>
            </a:r>
          </a:p>
        </p:txBody>
      </p:sp>
      <p:sp>
        <p:nvSpPr>
          <p:cNvPr id="9531" name="Text Box 315"/>
          <p:cNvSpPr txBox="1">
            <a:spLocks noChangeArrowheads="1"/>
          </p:cNvSpPr>
          <p:nvPr/>
        </p:nvSpPr>
        <p:spPr bwMode="auto">
          <a:xfrm>
            <a:off x="7592927" y="1439864"/>
            <a:ext cx="55403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>
                <a:latin typeface="Times New Roman" panose="02020603050405020304" pitchFamily="18" charset="0"/>
              </a:rPr>
              <a:t>д)</a:t>
            </a:r>
          </a:p>
        </p:txBody>
      </p:sp>
      <p:sp>
        <p:nvSpPr>
          <p:cNvPr id="9532" name="Text Box 316"/>
          <p:cNvSpPr txBox="1">
            <a:spLocks noChangeArrowheads="1"/>
          </p:cNvSpPr>
          <p:nvPr/>
        </p:nvSpPr>
        <p:spPr bwMode="auto">
          <a:xfrm>
            <a:off x="8543839" y="3109914"/>
            <a:ext cx="428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9533" name="Oval 317"/>
          <p:cNvSpPr>
            <a:spLocks noChangeArrowheads="1"/>
          </p:cNvSpPr>
          <p:nvPr/>
        </p:nvSpPr>
        <p:spPr bwMode="auto">
          <a:xfrm>
            <a:off x="3163802" y="5781676"/>
            <a:ext cx="161925" cy="207963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534" name="Oval 318"/>
          <p:cNvSpPr>
            <a:spLocks noChangeArrowheads="1"/>
          </p:cNvSpPr>
          <p:nvPr/>
        </p:nvSpPr>
        <p:spPr bwMode="auto">
          <a:xfrm>
            <a:off x="4824327" y="5768976"/>
            <a:ext cx="174625" cy="207963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535" name="Oval 319"/>
          <p:cNvSpPr>
            <a:spLocks noChangeArrowheads="1"/>
          </p:cNvSpPr>
          <p:nvPr/>
        </p:nvSpPr>
        <p:spPr bwMode="auto">
          <a:xfrm>
            <a:off x="6484852" y="5749926"/>
            <a:ext cx="161925" cy="207963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536" name="Oval 320"/>
          <p:cNvSpPr>
            <a:spLocks noChangeArrowheads="1"/>
          </p:cNvSpPr>
          <p:nvPr/>
        </p:nvSpPr>
        <p:spPr bwMode="auto">
          <a:xfrm>
            <a:off x="8166014" y="5765801"/>
            <a:ext cx="161925" cy="207963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537" name="Oval 321"/>
          <p:cNvSpPr>
            <a:spLocks noChangeArrowheads="1"/>
          </p:cNvSpPr>
          <p:nvPr/>
        </p:nvSpPr>
        <p:spPr bwMode="auto">
          <a:xfrm>
            <a:off x="1519152" y="5768976"/>
            <a:ext cx="161925" cy="207963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4898" name="Line 322"/>
          <p:cNvSpPr>
            <a:spLocks noChangeShapeType="1"/>
          </p:cNvSpPr>
          <p:nvPr/>
        </p:nvSpPr>
        <p:spPr bwMode="auto">
          <a:xfrm flipV="1">
            <a:off x="1585826" y="3321051"/>
            <a:ext cx="0" cy="25193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899" name="Line 323"/>
          <p:cNvSpPr>
            <a:spLocks noChangeShapeType="1"/>
          </p:cNvSpPr>
          <p:nvPr/>
        </p:nvSpPr>
        <p:spPr bwMode="auto">
          <a:xfrm flipV="1">
            <a:off x="3243176" y="2482851"/>
            <a:ext cx="0" cy="33242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900" name="Line 324"/>
          <p:cNvSpPr>
            <a:spLocks noChangeShapeType="1"/>
          </p:cNvSpPr>
          <p:nvPr/>
        </p:nvSpPr>
        <p:spPr bwMode="auto">
          <a:xfrm flipV="1">
            <a:off x="4910051" y="4006851"/>
            <a:ext cx="0" cy="17764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901" name="Line 325"/>
          <p:cNvSpPr>
            <a:spLocks noChangeShapeType="1"/>
          </p:cNvSpPr>
          <p:nvPr/>
        </p:nvSpPr>
        <p:spPr bwMode="auto">
          <a:xfrm flipV="1">
            <a:off x="6562638" y="2870200"/>
            <a:ext cx="0" cy="2895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902" name="Line 326"/>
          <p:cNvSpPr>
            <a:spLocks noChangeShapeType="1"/>
          </p:cNvSpPr>
          <p:nvPr/>
        </p:nvSpPr>
        <p:spPr bwMode="auto">
          <a:xfrm flipV="1">
            <a:off x="8232689" y="3800475"/>
            <a:ext cx="3175" cy="2006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543" name="TextBox 327"/>
          <p:cNvSpPr txBox="1">
            <a:spLocks noChangeArrowheads="1"/>
          </p:cNvSpPr>
          <p:nvPr/>
        </p:nvSpPr>
        <p:spPr bwMode="auto">
          <a:xfrm>
            <a:off x="346362" y="673666"/>
            <a:ext cx="1179021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dirty="0">
                <a:cs typeface="Arial" panose="020B0604020202020204" pitchFamily="34" charset="0"/>
              </a:rPr>
              <a:t>Сравните температуру воздуха:  </a:t>
            </a:r>
            <a:r>
              <a:rPr lang="ru-RU" altLang="ru-RU" sz="2400" b="1" dirty="0">
                <a:solidFill>
                  <a:srgbClr val="003366"/>
                </a:solidFill>
                <a:cs typeface="Arial" panose="020B0604020202020204" pitchFamily="34" charset="0"/>
              </a:rPr>
              <a:t>0</a:t>
            </a:r>
            <a:r>
              <a:rPr lang="ru-RU" altLang="ru-RU" sz="2400" b="1" dirty="0">
                <a:solidFill>
                  <a:srgbClr val="003366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 и </a:t>
            </a:r>
            <a:r>
              <a:rPr lang="ru-RU" altLang="ru-RU" sz="2400" b="1" dirty="0">
                <a:solidFill>
                  <a:srgbClr val="003366"/>
                </a:solidFill>
                <a:cs typeface="Arial" panose="020B0604020202020204" pitchFamily="34" charset="0"/>
              </a:rPr>
              <a:t>+12</a:t>
            </a:r>
            <a:r>
              <a:rPr lang="ru-RU" altLang="ru-RU" sz="2400" b="1" dirty="0">
                <a:solidFill>
                  <a:srgbClr val="003366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;</a:t>
            </a:r>
            <a:r>
              <a:rPr lang="ru-RU" altLang="ru-RU" sz="2400" b="1" dirty="0">
                <a:solidFill>
                  <a:srgbClr val="003366"/>
                </a:solidFill>
                <a:cs typeface="Arial" panose="020B0604020202020204" pitchFamily="34" charset="0"/>
              </a:rPr>
              <a:t>  +6</a:t>
            </a:r>
            <a:r>
              <a:rPr lang="ru-RU" altLang="ru-RU" sz="2400" b="1" dirty="0">
                <a:solidFill>
                  <a:srgbClr val="003366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 и </a:t>
            </a:r>
            <a:r>
              <a:rPr lang="ru-RU" altLang="ru-RU" sz="2400" b="1" dirty="0">
                <a:solidFill>
                  <a:srgbClr val="003366"/>
                </a:solidFill>
                <a:cs typeface="Arial" panose="020B0604020202020204" pitchFamily="34" charset="0"/>
              </a:rPr>
              <a:t> +12</a:t>
            </a:r>
            <a:r>
              <a:rPr lang="ru-RU" altLang="ru-RU" sz="2400" b="1" dirty="0">
                <a:solidFill>
                  <a:srgbClr val="003366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</a:t>
            </a:r>
            <a:r>
              <a:rPr lang="ru-RU" altLang="ru-RU" sz="2400" b="1" dirty="0" smtClean="0">
                <a:solidFill>
                  <a:srgbClr val="003366"/>
                </a:solidFill>
                <a:cs typeface="Arial" panose="020B0604020202020204" pitchFamily="34" charset="0"/>
                <a:sym typeface="Symbol" panose="05050102010706020507" pitchFamily="18" charset="2"/>
              </a:rPr>
              <a:t>;</a:t>
            </a:r>
            <a:r>
              <a:rPr lang="ru-RU" altLang="ru-RU" sz="2400" b="1" dirty="0" smtClean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ru-RU" altLang="ru-RU" sz="2400" b="1" dirty="0">
                <a:solidFill>
                  <a:srgbClr val="003366"/>
                </a:solidFill>
                <a:cs typeface="Arial" panose="020B0604020202020204" pitchFamily="34" charset="0"/>
              </a:rPr>
              <a:t>+6</a:t>
            </a:r>
            <a:r>
              <a:rPr lang="ru-RU" altLang="ru-RU" sz="2400" b="1" dirty="0">
                <a:solidFill>
                  <a:srgbClr val="003366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 и</a:t>
            </a:r>
            <a:r>
              <a:rPr lang="ru-RU" altLang="ru-RU" sz="2400" b="1" dirty="0">
                <a:solidFill>
                  <a:srgbClr val="003366"/>
                </a:solidFill>
                <a:cs typeface="Arial" panose="020B0604020202020204" pitchFamily="34" charset="0"/>
              </a:rPr>
              <a:t>  –7</a:t>
            </a:r>
            <a:r>
              <a:rPr lang="ru-RU" altLang="ru-RU" sz="2400" b="1" dirty="0">
                <a:solidFill>
                  <a:srgbClr val="003366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. </a:t>
            </a:r>
            <a:endParaRPr lang="ru-RU" altLang="ru-RU" sz="2400" b="1" dirty="0" smtClean="0">
              <a:solidFill>
                <a:srgbClr val="003366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algn="ctr" eaLnBrk="1" hangingPunct="1"/>
            <a:r>
              <a:rPr lang="ru-RU" altLang="ru-RU" sz="2400" b="1" dirty="0" smtClean="0">
                <a:cs typeface="Arial" panose="020B0604020202020204" pitchFamily="34" charset="0"/>
                <a:sym typeface="Symbol" panose="05050102010706020507" pitchFamily="18" charset="2"/>
              </a:rPr>
              <a:t>Сделайте вывод (</a:t>
            </a:r>
            <a:r>
              <a:rPr lang="ru-RU" altLang="ru-RU" sz="2400" b="1" dirty="0">
                <a:cs typeface="Arial" panose="020B0604020202020204" pitchFamily="34" charset="0"/>
                <a:sym typeface="Symbol" panose="05050102010706020507" pitchFamily="18" charset="2"/>
              </a:rPr>
              <a:t>сравнение положительных и отрицательных чисел). </a:t>
            </a:r>
            <a:endParaRPr lang="ru-RU" altLang="ru-RU" sz="2400" dirty="0">
              <a:cs typeface="Arial" panose="020B0604020202020204" pitchFamily="34" charset="0"/>
            </a:endParaRPr>
          </a:p>
        </p:txBody>
      </p:sp>
      <p:sp>
        <p:nvSpPr>
          <p:cNvPr id="329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ru-RU"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238011" y="3761509"/>
            <a:ext cx="21339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2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altLang="ru-RU" sz="32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altLang="ru-RU" sz="32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 </a:t>
            </a:r>
            <a:r>
              <a:rPr lang="ru-RU" altLang="ru-RU" sz="32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&gt;</a:t>
            </a:r>
            <a:r>
              <a:rPr lang="ru-RU" altLang="ru-RU" sz="32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32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–7</a:t>
            </a:r>
            <a:r>
              <a:rPr lang="ru-RU" altLang="ru-RU" sz="32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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0438" y="1991158"/>
            <a:ext cx="21563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2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altLang="ru-RU" sz="32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 </a:t>
            </a:r>
            <a:r>
              <a:rPr lang="ru-RU" altLang="ru-RU" sz="32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&lt; </a:t>
            </a:r>
            <a:r>
              <a:rPr lang="ru-RU" altLang="ru-RU" sz="32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+12</a:t>
            </a:r>
            <a:r>
              <a:rPr lang="ru-RU" altLang="ru-RU" sz="32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;</a:t>
            </a:r>
            <a:r>
              <a:rPr lang="ru-RU" altLang="ru-RU" sz="32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38011" y="2852965"/>
            <a:ext cx="25106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2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+6</a:t>
            </a:r>
            <a:r>
              <a:rPr lang="ru-RU" altLang="ru-RU" sz="32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 </a:t>
            </a:r>
            <a:r>
              <a:rPr lang="ru-RU" altLang="ru-RU" sz="32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&lt;</a:t>
            </a:r>
            <a:r>
              <a:rPr lang="ru-RU" altLang="ru-RU" sz="32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ru-RU" altLang="ru-RU" sz="32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+12</a:t>
            </a:r>
            <a:r>
              <a:rPr lang="ru-RU" altLang="ru-RU" sz="32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;</a:t>
            </a:r>
            <a:r>
              <a:rPr lang="ru-RU" altLang="ru-RU" sz="32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96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4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4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4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2" grpId="0"/>
      <p:bldP spid="24883" grpId="0"/>
      <p:bldP spid="24884" grpId="0"/>
      <p:bldP spid="24885" grpId="0"/>
      <p:bldP spid="24886" grpId="0"/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68239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ПО УЧЕБНИКУ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8932" y="844364"/>
            <a:ext cx="1094084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1F16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758.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Запишите числа в порядке:</a:t>
            </a:r>
          </a:p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а) возрастания;            б) убывания.</a:t>
            </a:r>
          </a:p>
          <a:p>
            <a:endParaRPr lang="ru-RU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 -8;  6;  -9;   0;   7;  -11;         2) -3;   8;   0;   -2;   1,2;    5.  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2734" y="3557272"/>
            <a:ext cx="40284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-11; -9; -8; 0; 6; 7;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2734" y="4690010"/>
            <a:ext cx="39178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б) 7; 6; 0; -8; -9; -11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49353" y="3557272"/>
            <a:ext cx="50529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а) -3;  -2;   0;   1,2;   5;  8; 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49353" y="4690010"/>
            <a:ext cx="50786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б) 8;  5;   1,2;  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0;  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-2;  -3;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1924155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774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ПО УЧЕБНИКУ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1305" y="913475"/>
            <a:ext cx="10464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1F16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761.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Между какими последовательными числами      расположены числа: </a:t>
            </a:r>
          </a:p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 0;     2) -32;    3) 1 991;    4) -20;    5) 20;     6) -2 017? Запишите ответ в виде двойного неравенства.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1897" y="3173424"/>
            <a:ext cx="25330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-1 </a:t>
            </a:r>
            <a:r>
              <a:rPr lang="ru-R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&lt;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 &lt;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1; 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1897" y="3937061"/>
            <a:ext cx="36022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-33</a:t>
            </a:r>
            <a:r>
              <a:rPr 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 &lt;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-32 </a:t>
            </a:r>
            <a:r>
              <a:rPr 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&lt;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- 31; 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64721" y="4641272"/>
            <a:ext cx="48077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1 990 </a:t>
            </a:r>
            <a:r>
              <a:rPr 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1 991 </a:t>
            </a:r>
            <a:r>
              <a:rPr 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&lt;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1992; 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12268" y="3173424"/>
            <a:ext cx="35301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4) -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r>
              <a:rPr 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-20 </a:t>
            </a:r>
            <a:r>
              <a:rPr 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-19; </a:t>
            </a:r>
            <a:endParaRPr lang="ru-RU" sz="3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12268" y="3907348"/>
            <a:ext cx="32143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 </a:t>
            </a:r>
            <a:r>
              <a:rPr 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&lt;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ru-R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21; </a:t>
            </a: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12268" y="4641271"/>
            <a:ext cx="54671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6)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2 018 </a:t>
            </a:r>
            <a:r>
              <a:rPr 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-2 017 </a:t>
            </a:r>
            <a:r>
              <a:rPr 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-2 016.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0693015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35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ПО УЧЕБНИКУ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7448" y="892576"/>
            <a:ext cx="108325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1F16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765.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Найдите целые решения двойных неравенств, используя числовую ось: </a:t>
            </a:r>
          </a:p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 -1 </a:t>
            </a:r>
            <a:r>
              <a:rPr lang="ru-R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≤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 </a:t>
            </a:r>
            <a:r>
              <a:rPr lang="ru-R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≤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2;           2) -8 </a:t>
            </a:r>
            <a:r>
              <a:rPr lang="ru-R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х </a:t>
            </a:r>
            <a:r>
              <a:rPr lang="ru-R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≤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5;        3) -4 </a:t>
            </a:r>
            <a:r>
              <a:rPr lang="ru-R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≤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 </a:t>
            </a:r>
            <a:r>
              <a:rPr lang="ru-R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&lt;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85414" y="2773280"/>
            <a:ext cx="7673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1) -1 ≤ х ≤ 2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    -1; 0; 1; 2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85414" y="3906237"/>
            <a:ext cx="103198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2) -8 &lt; х ≤ 5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    -7; -6; -5; -4; -3; -2; -1; 0; 1; 2; 3; 4; 5 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85414" y="5039194"/>
            <a:ext cx="73411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3) -4 ≤ х &lt;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3;     -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4; -3; -2; -1; 0; 1; 2;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 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7010400" y="3034145"/>
            <a:ext cx="383770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8339409" y="2973130"/>
            <a:ext cx="107688" cy="1357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8728367" y="2973130"/>
            <a:ext cx="126413" cy="1357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9130144" y="2982537"/>
            <a:ext cx="126422" cy="1263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9513911" y="2982537"/>
            <a:ext cx="133003" cy="1263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9941492" y="2973130"/>
            <a:ext cx="124173" cy="13579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7910949" y="2973129"/>
            <a:ext cx="144431" cy="13496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7514517" y="2982537"/>
            <a:ext cx="116739" cy="11234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7109114" y="2978722"/>
            <a:ext cx="127104" cy="11634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 flipH="1">
            <a:off x="10354874" y="2973131"/>
            <a:ext cx="101142" cy="1357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8565573" y="3110142"/>
            <a:ext cx="412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355985" y="3110142"/>
            <a:ext cx="412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737312" y="3110142"/>
            <a:ext cx="412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115551" y="3110142"/>
            <a:ext cx="412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955921" y="3110142"/>
            <a:ext cx="412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77299" y="3108926"/>
            <a:ext cx="521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93089" y="3109116"/>
            <a:ext cx="58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093140" y="3110142"/>
            <a:ext cx="583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68406" y="3109116"/>
            <a:ext cx="585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-4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5673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7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18" grpId="0"/>
      <p:bldP spid="30" grpId="0"/>
      <p:bldP spid="31" grpId="0"/>
      <p:bldP spid="32" grpId="0"/>
      <p:bldP spid="33" grpId="0"/>
      <p:bldP spid="34" grpId="0"/>
      <p:bldP spid="35" grpId="0"/>
      <p:bldP spid="37" grpId="0"/>
      <p:bldP spid="4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59f136185ef55178668bd3807736c2dc3a97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12033</TotalTime>
  <Words>730</Words>
  <Application>Microsoft Office PowerPoint</Application>
  <PresentationFormat>Широкоэкранный</PresentationFormat>
  <Paragraphs>171</Paragraphs>
  <Slides>11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Тема Office</vt:lpstr>
      <vt:lpstr>МАТЕМАТИКА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Правила сравнения чисел: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Пользователь</cp:lastModifiedBy>
  <cp:revision>905</cp:revision>
  <dcterms:created xsi:type="dcterms:W3CDTF">2020-08-26T00:15:27Z</dcterms:created>
  <dcterms:modified xsi:type="dcterms:W3CDTF">2021-01-11T17:27:23Z</dcterms:modified>
</cp:coreProperties>
</file>