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7" r:id="rId2"/>
    <p:sldId id="293" r:id="rId3"/>
    <p:sldId id="283" r:id="rId4"/>
    <p:sldId id="325" r:id="rId5"/>
    <p:sldId id="322" r:id="rId6"/>
    <p:sldId id="323" r:id="rId7"/>
    <p:sldId id="321" r:id="rId8"/>
    <p:sldId id="318" r:id="rId9"/>
    <p:sldId id="294" r:id="rId10"/>
    <p:sldId id="324" r:id="rId11"/>
    <p:sldId id="311" r:id="rId12"/>
  </p:sldIdLst>
  <p:sldSz cx="12192000" cy="6858000"/>
  <p:notesSz cx="6858000" cy="9144000"/>
  <p:custDataLst>
    <p:tags r:id="rId14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169A"/>
    <a:srgbClr val="200AA6"/>
    <a:srgbClr val="FF0066"/>
    <a:srgbClr val="5A2781"/>
    <a:srgbClr val="9C1414"/>
    <a:srgbClr val="FF99FF"/>
    <a:srgbClr val="F682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C083E6E3-FA7D-4D7B-A595-EF9225AFEA82}" styleName="Светлый стиль 1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07" autoAdjust="0"/>
    <p:restoredTop sz="94364" autoAdjust="0"/>
  </p:normalViewPr>
  <p:slideViewPr>
    <p:cSldViewPr snapToGrid="0">
      <p:cViewPr varScale="1">
        <p:scale>
          <a:sx n="69" d="100"/>
          <a:sy n="69" d="100"/>
        </p:scale>
        <p:origin x="81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F24D63-C40D-4953-A3B3-012ACEF41A2B}" type="datetimeFigureOut">
              <a:rPr lang="ru-RU" smtClean="0"/>
              <a:pPr/>
              <a:t>11.01.2021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040020-5023-489D-A913-062CDB77B6E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83644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040020-5023-489D-A913-062CDB77B6E5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49759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040020-5023-489D-A913-062CDB77B6E5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18947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040020-5023-489D-A913-062CDB77B6E5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00791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040020-5023-489D-A913-062CDB77B6E5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091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040020-5023-489D-A913-062CDB77B6E5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58966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11.01.2021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95687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11.01.2021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5279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11.01.2021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51021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1/11/2021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129848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9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154209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11.01.2021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83826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11.01.2021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405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11.01.2021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8266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11.01.2021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85789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11.01.2021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7175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11.01.2021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48225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11.01.2021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0569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11.01.2021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8122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595D81-2D94-4EAB-A4E9-3898723740E1}" type="datetimeFigureOut">
              <a:rPr lang="ru-RU" smtClean="0"/>
              <a:pPr/>
              <a:t>11.01.2021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276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  <p:sldLayoutId id="2147483662" r:id="rId13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0" y="0"/>
            <a:ext cx="12192000" cy="201954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957485" y="588125"/>
            <a:ext cx="6477231" cy="954498"/>
          </a:xfrm>
          <a:prstGeom prst="rect">
            <a:avLst/>
          </a:prstGeom>
        </p:spPr>
        <p:txBody>
          <a:bodyPr vert="horz" wrap="square" lIns="0" tIns="30867" rIns="0" bIns="0" rtlCol="0" anchor="ctr">
            <a:spAutoFit/>
          </a:bodyPr>
          <a:lstStyle/>
          <a:p>
            <a:pPr marL="26841">
              <a:lnSpc>
                <a:spcPct val="100000"/>
              </a:lnSpc>
              <a:spcBef>
                <a:spcPts val="241"/>
              </a:spcBef>
            </a:pPr>
            <a:r>
              <a:rPr lang="ru-RU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МАТЕМАТИКА</a:t>
            </a:r>
            <a:endParaRPr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2042447" y="3367929"/>
            <a:ext cx="7118285" cy="1691807"/>
          </a:xfrm>
          <a:prstGeom prst="rect">
            <a:avLst/>
          </a:prstGeom>
        </p:spPr>
        <p:txBody>
          <a:bodyPr vert="horz" wrap="square" lIns="0" tIns="29525" rIns="0" bIns="0" rtlCol="0">
            <a:spAutoFit/>
          </a:bodyPr>
          <a:lstStyle/>
          <a:p>
            <a:pPr marL="38918">
              <a:spcBef>
                <a:spcPts val="233"/>
              </a:spcBef>
            </a:pPr>
            <a:r>
              <a:rPr lang="ru-RU" sz="5400" b="1" dirty="0" smtClean="0">
                <a:solidFill>
                  <a:srgbClr val="002060"/>
                </a:solidFill>
                <a:latin typeface="Arial"/>
                <a:cs typeface="Arial"/>
              </a:rPr>
              <a:t>Тема</a:t>
            </a:r>
            <a:r>
              <a:rPr sz="5400" b="1" dirty="0" smtClean="0">
                <a:solidFill>
                  <a:srgbClr val="002060"/>
                </a:solidFill>
                <a:latin typeface="Arial"/>
                <a:cs typeface="Arial"/>
              </a:rPr>
              <a:t>:</a:t>
            </a:r>
            <a:endParaRPr sz="54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 marL="26841"/>
            <a:r>
              <a:rPr lang="ru-RU" sz="5400" b="1" kern="800" spc="-53" dirty="0" smtClean="0"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СРАВНЕНИЕ ЧИСЕЛ</a:t>
            </a:r>
            <a:endParaRPr lang="ru-RU" sz="54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1138996" y="3092474"/>
            <a:ext cx="595744" cy="1937909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9940666" y="482101"/>
            <a:ext cx="1276313" cy="1276313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9940666" y="482101"/>
            <a:ext cx="1276313" cy="1276313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10286936" y="513132"/>
            <a:ext cx="575036" cy="772543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 algn="ctr">
              <a:spcBef>
                <a:spcPts val="265"/>
              </a:spcBef>
            </a:pPr>
            <a:r>
              <a:rPr lang="ru-RU" sz="4800" b="1" dirty="0" smtClean="0">
                <a:solidFill>
                  <a:schemeClr val="bg1"/>
                </a:solidFill>
                <a:latin typeface="Arial"/>
                <a:cs typeface="Arial"/>
              </a:rPr>
              <a:t>6</a:t>
            </a:r>
            <a:endParaRPr sz="48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9940665" y="1277979"/>
            <a:ext cx="1276313" cy="395080"/>
          </a:xfrm>
          <a:prstGeom prst="rect">
            <a:avLst/>
          </a:prstGeom>
        </p:spPr>
        <p:txBody>
          <a:bodyPr vert="horz" wrap="square" lIns="0" tIns="25499" rIns="0" bIns="0" rtlCol="0">
            <a:spAutoFit/>
          </a:bodyPr>
          <a:lstStyle/>
          <a:p>
            <a:pPr algn="ctr">
              <a:spcBef>
                <a:spcPts val="201"/>
              </a:spcBef>
            </a:pPr>
            <a:r>
              <a:rPr lang="ru-RU" sz="2400" b="1" spc="-11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2400" b="1" dirty="0">
              <a:latin typeface="Arial"/>
              <a:cs typeface="Arial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1290" y="450370"/>
            <a:ext cx="1211157" cy="1227979"/>
          </a:xfrm>
          <a:prstGeom prst="rect">
            <a:avLst/>
          </a:prstGeom>
        </p:spPr>
      </p:pic>
      <p:pic>
        <p:nvPicPr>
          <p:cNvPr id="17" name="Picture 2" descr="Архив новостей © Ясли-сад №371 г.Минска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7117" y="3036393"/>
            <a:ext cx="2575491" cy="25805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2613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0" y="0"/>
            <a:ext cx="12202872" cy="692727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24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530715" y="22513"/>
            <a:ext cx="7141441" cy="6477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altLang="ru-RU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Правила сравнения чисел:</a:t>
            </a:r>
          </a:p>
        </p:txBody>
      </p:sp>
      <p:sp>
        <p:nvSpPr>
          <p:cNvPr id="10243" name="Содержимое 2"/>
          <p:cNvSpPr>
            <a:spLocks noGrp="1"/>
          </p:cNvSpPr>
          <p:nvPr>
            <p:ph idx="4294967295"/>
          </p:nvPr>
        </p:nvSpPr>
        <p:spPr>
          <a:xfrm>
            <a:off x="753580" y="1115291"/>
            <a:ext cx="10695710" cy="4925292"/>
          </a:xfrm>
        </p:spPr>
        <p:txBody>
          <a:bodyPr>
            <a:noAutofit/>
          </a:bodyPr>
          <a:lstStyle/>
          <a:p>
            <a:pPr marL="514350" lvl="1" indent="-514350">
              <a:buNone/>
            </a:pPr>
            <a:r>
              <a:rPr lang="ru-RU" altLang="ru-RU" sz="36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ru-RU" altLang="ru-RU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</a:t>
            </a:r>
            <a:r>
              <a:rPr lang="ru-RU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Из двух положительных чисел больше то число, модуль которого больше. </a:t>
            </a:r>
          </a:p>
          <a:p>
            <a:pPr marL="514350" indent="-514350">
              <a:buNone/>
            </a:pPr>
            <a:r>
              <a:rPr lang="ru-RU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altLang="ru-RU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</a:t>
            </a:r>
            <a:r>
              <a:rPr lang="ru-RU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 Любое положительное число больше нуля.</a:t>
            </a:r>
          </a:p>
          <a:p>
            <a:pPr marL="514350" indent="-514350">
              <a:buNone/>
            </a:pPr>
            <a:r>
              <a:rPr lang="ru-RU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altLang="ru-RU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</a:t>
            </a:r>
            <a:r>
              <a:rPr lang="ru-RU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 Любое отрицательное число меньше нуля.</a:t>
            </a:r>
          </a:p>
          <a:p>
            <a:pPr marL="514350" indent="-514350">
              <a:buNone/>
            </a:pPr>
            <a:r>
              <a:rPr lang="ru-RU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altLang="ru-RU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</a:t>
            </a:r>
            <a:r>
              <a:rPr lang="ru-RU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 Любое отрицательное число меньше любого положительного.</a:t>
            </a:r>
          </a:p>
          <a:p>
            <a:pPr marL="514350" indent="-514350">
              <a:buNone/>
            </a:pPr>
            <a:r>
              <a:rPr lang="ru-RU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altLang="ru-RU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</a:t>
            </a:r>
            <a:r>
              <a:rPr lang="ru-RU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 Из двух отрицательных чисел больше то, модуль которого меньше.</a:t>
            </a:r>
          </a:p>
          <a:p>
            <a:pPr marL="514350" indent="-514350" algn="ctr">
              <a:buNone/>
            </a:pPr>
            <a:endParaRPr lang="ru-RU" alt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None/>
            </a:pPr>
            <a:endParaRPr lang="ru-RU" altLang="ru-RU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5807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9728" y="865395"/>
            <a:ext cx="9255525" cy="5697965"/>
          </a:xfrm>
          <a:prstGeom prst="rect">
            <a:avLst/>
          </a:prstGeom>
        </p:spPr>
      </p:pic>
      <p:sp>
        <p:nvSpPr>
          <p:cNvPr id="3" name="object 2"/>
          <p:cNvSpPr/>
          <p:nvPr/>
        </p:nvSpPr>
        <p:spPr>
          <a:xfrm>
            <a:off x="2983" y="0"/>
            <a:ext cx="12189017" cy="817418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983" y="109532"/>
            <a:ext cx="121890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ЗАДАНИЯ ДЛЯ САМОСТОЯТЕЛЬНОЙ РАБОТЫ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882427" y="2174353"/>
            <a:ext cx="643012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РЕШИТЬ ЗАДАЧИ </a:t>
            </a:r>
            <a:endParaRPr lang="ru-RU" sz="4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№ 779, №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7</a:t>
            </a:r>
            <a:r>
              <a:rPr lang="ru-RU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81, № 783 </a:t>
            </a:r>
          </a:p>
          <a:p>
            <a:pPr algn="ctr"/>
            <a:r>
              <a:rPr lang="ru-RU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НА </a:t>
            </a:r>
            <a:r>
              <a:rPr 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СТРАНИЦЕ </a:t>
            </a:r>
            <a:r>
              <a:rPr lang="ru-RU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142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1686006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2"/>
          <p:cNvSpPr/>
          <p:nvPr/>
        </p:nvSpPr>
        <p:spPr>
          <a:xfrm>
            <a:off x="0" y="0"/>
            <a:ext cx="12202872" cy="692727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705" y="82094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ЗАПОМНИМ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98489" y="1014652"/>
            <a:ext cx="11450432" cy="156966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Из двух чисел на координатной прямой больше то, которое расположено правее и меньше то, которое левее.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98489" y="3806034"/>
            <a:ext cx="11450432" cy="156966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Из двух целых чисел в ряду целых чисел больше то, которое расположено правее и меньше то, которое левее.</a:t>
            </a:r>
          </a:p>
        </p:txBody>
      </p:sp>
      <p:cxnSp>
        <p:nvCxnSpPr>
          <p:cNvPr id="4" name="Прямая со стрелкой 3"/>
          <p:cNvCxnSpPr/>
          <p:nvPr/>
        </p:nvCxnSpPr>
        <p:spPr>
          <a:xfrm flipV="1">
            <a:off x="1158240" y="3084802"/>
            <a:ext cx="8961120" cy="1494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Овал 7"/>
          <p:cNvSpPr/>
          <p:nvPr/>
        </p:nvSpPr>
        <p:spPr>
          <a:xfrm>
            <a:off x="4668979" y="3049789"/>
            <a:ext cx="83128" cy="8818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6082152" y="3049784"/>
            <a:ext cx="83128" cy="8818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7481462" y="3049783"/>
            <a:ext cx="83128" cy="8818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4495793" y="3133906"/>
            <a:ext cx="4294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308276" y="3137062"/>
            <a:ext cx="4294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908955" y="3144444"/>
            <a:ext cx="4294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7" name="Прямая со стрелкой 16"/>
          <p:cNvCxnSpPr/>
          <p:nvPr/>
        </p:nvCxnSpPr>
        <p:spPr>
          <a:xfrm>
            <a:off x="1158240" y="5949641"/>
            <a:ext cx="8961120" cy="9044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Овал 17"/>
          <p:cNvSpPr/>
          <p:nvPr/>
        </p:nvSpPr>
        <p:spPr>
          <a:xfrm>
            <a:off x="4668979" y="5916671"/>
            <a:ext cx="83128" cy="8818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Овал 19"/>
          <p:cNvSpPr/>
          <p:nvPr/>
        </p:nvSpPr>
        <p:spPr>
          <a:xfrm>
            <a:off x="6082152" y="5916666"/>
            <a:ext cx="83128" cy="8818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Овал 20"/>
          <p:cNvSpPr/>
          <p:nvPr/>
        </p:nvSpPr>
        <p:spPr>
          <a:xfrm>
            <a:off x="7481462" y="5916665"/>
            <a:ext cx="83128" cy="8818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4495793" y="6083918"/>
            <a:ext cx="4294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308276" y="6087074"/>
            <a:ext cx="4294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908955" y="6094456"/>
            <a:ext cx="4294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Овал 24"/>
          <p:cNvSpPr/>
          <p:nvPr/>
        </p:nvSpPr>
        <p:spPr>
          <a:xfrm>
            <a:off x="1995043" y="5916666"/>
            <a:ext cx="83128" cy="8818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Овал 25"/>
          <p:cNvSpPr/>
          <p:nvPr/>
        </p:nvSpPr>
        <p:spPr>
          <a:xfrm>
            <a:off x="3297376" y="5916664"/>
            <a:ext cx="83128" cy="8818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TextBox 26"/>
          <p:cNvSpPr txBox="1"/>
          <p:nvPr/>
        </p:nvSpPr>
        <p:spPr>
          <a:xfrm>
            <a:off x="1724872" y="6083918"/>
            <a:ext cx="6996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-2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082624" y="6083918"/>
            <a:ext cx="6511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-1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521157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19" grpId="0" animBg="1"/>
      <p:bldP spid="8" grpId="0" animBg="1"/>
      <p:bldP spid="12" grpId="0" animBg="1"/>
      <p:bldP spid="13" grpId="0" animBg="1"/>
      <p:bldP spid="10" grpId="0"/>
      <p:bldP spid="15" grpId="0"/>
      <p:bldP spid="16" grpId="0"/>
      <p:bldP spid="18" grpId="0" animBg="1"/>
      <p:bldP spid="20" grpId="0" animBg="1"/>
      <p:bldP spid="21" grpId="0" animBg="1"/>
      <p:bldP spid="22" grpId="0"/>
      <p:bldP spid="23" grpId="0"/>
      <p:bldP spid="24" grpId="0"/>
      <p:bldP spid="25" grpId="0" animBg="1"/>
      <p:bldP spid="26" grpId="0" animBg="1"/>
      <p:bldP spid="27" grpId="0"/>
      <p:bldP spid="2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2"/>
          <p:cNvSpPr/>
          <p:nvPr/>
        </p:nvSpPr>
        <p:spPr>
          <a:xfrm>
            <a:off x="0" y="0"/>
            <a:ext cx="12202872" cy="692727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705" y="68239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ЗАПОМНИМ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76219" y="1065185"/>
            <a:ext cx="11450432" cy="206210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514350" indent="-514350" algn="just">
              <a:buAutoNum type="arabicParenR"/>
            </a:pP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Любое положительное число больше: </a:t>
            </a:r>
          </a:p>
          <a:p>
            <a:pPr algn="just"/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а) 0;       б) любого отрицательного числа;</a:t>
            </a:r>
          </a:p>
          <a:p>
            <a:pPr algn="just"/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2) Любое отрицательное число меньше 0 или 0 больше любого отрицательного числа.   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" name="Прямая со стрелкой 9"/>
          <p:cNvCxnSpPr/>
          <p:nvPr/>
        </p:nvCxnSpPr>
        <p:spPr>
          <a:xfrm>
            <a:off x="1727200" y="3775401"/>
            <a:ext cx="8961120" cy="9044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Овал 10"/>
          <p:cNvSpPr/>
          <p:nvPr/>
        </p:nvSpPr>
        <p:spPr>
          <a:xfrm>
            <a:off x="5237939" y="3742431"/>
            <a:ext cx="83128" cy="8818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6651112" y="3742426"/>
            <a:ext cx="83128" cy="8818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8050422" y="3742425"/>
            <a:ext cx="83128" cy="8818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064753" y="3909678"/>
            <a:ext cx="4294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877236" y="3912834"/>
            <a:ext cx="4294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477915" y="3920216"/>
            <a:ext cx="4294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Овал 16"/>
          <p:cNvSpPr/>
          <p:nvPr/>
        </p:nvSpPr>
        <p:spPr>
          <a:xfrm>
            <a:off x="2564003" y="3742426"/>
            <a:ext cx="83128" cy="8818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Овал 17"/>
          <p:cNvSpPr/>
          <p:nvPr/>
        </p:nvSpPr>
        <p:spPr>
          <a:xfrm>
            <a:off x="3866336" y="3742424"/>
            <a:ext cx="83128" cy="8818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TextBox 18"/>
          <p:cNvSpPr txBox="1"/>
          <p:nvPr/>
        </p:nvSpPr>
        <p:spPr>
          <a:xfrm>
            <a:off x="2293832" y="3909678"/>
            <a:ext cx="6996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-2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651584" y="3909678"/>
            <a:ext cx="6511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-1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64003" y="4918364"/>
            <a:ext cx="13023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 &gt; 0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413586" y="4918364"/>
            <a:ext cx="13023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 &gt; -2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133550" y="4918363"/>
            <a:ext cx="13023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0 &gt; -1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6207760" y="4918363"/>
            <a:ext cx="135806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-1 &lt; 0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2587428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1" grpId="0" animBg="1"/>
      <p:bldP spid="12" grpId="0" animBg="1"/>
      <p:bldP spid="13" grpId="0" animBg="1"/>
      <p:bldP spid="14" grpId="0"/>
      <p:bldP spid="15" grpId="0"/>
      <p:bldP spid="16" grpId="0"/>
      <p:bldP spid="17" grpId="0" animBg="1"/>
      <p:bldP spid="18" grpId="0" animBg="1"/>
      <p:bldP spid="19" grpId="0"/>
      <p:bldP spid="20" grpId="0"/>
      <p:bldP spid="4" grpId="0"/>
      <p:bldP spid="2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2"/>
          <p:cNvSpPr/>
          <p:nvPr/>
        </p:nvSpPr>
        <p:spPr>
          <a:xfrm>
            <a:off x="0" y="0"/>
            <a:ext cx="12202872" cy="692727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705" y="68239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СРАВНИТЕ ЧИСЛА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22940" y="2958511"/>
            <a:ext cx="9474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-13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410691" y="2975843"/>
            <a:ext cx="9282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-15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52945" y="4569116"/>
            <a:ext cx="8174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410691" y="4569116"/>
            <a:ext cx="6650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-8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015970" y="1382570"/>
            <a:ext cx="8174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-8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373716" y="1382570"/>
            <a:ext cx="8728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-10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983669" y="1382570"/>
            <a:ext cx="9421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-12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506747" y="1399901"/>
            <a:ext cx="9282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015970" y="2975843"/>
            <a:ext cx="9282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-11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484551" y="2975843"/>
            <a:ext cx="6650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126805" y="4569116"/>
            <a:ext cx="8174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-4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484551" y="4569116"/>
            <a:ext cx="6650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212905" y="1382570"/>
            <a:ext cx="8174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8570651" y="1382570"/>
            <a:ext cx="6650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-5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074360" y="2975843"/>
            <a:ext cx="9559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-13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570650" y="2975843"/>
            <a:ext cx="8451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-12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212904" y="4569116"/>
            <a:ext cx="8174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-5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8570650" y="4569116"/>
            <a:ext cx="6650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-9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83542" y="4569116"/>
            <a:ext cx="45397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&gt;</a:t>
            </a:r>
            <a:endParaRPr lang="ru-RU" sz="3600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4833388" y="1382570"/>
            <a:ext cx="45397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&gt;</a:t>
            </a:r>
            <a:endParaRPr lang="ru-RU" sz="3600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7919487" y="1399902"/>
            <a:ext cx="45397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&gt;</a:t>
            </a:r>
            <a:endParaRPr lang="ru-RU" sz="3600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8025009" y="4575254"/>
            <a:ext cx="45397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&gt;</a:t>
            </a:r>
            <a:endParaRPr lang="ru-RU" sz="3600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1927396" y="2993175"/>
            <a:ext cx="45397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&gt;</a:t>
            </a:r>
            <a:endParaRPr lang="ru-RU" sz="3600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1927396" y="1399901"/>
            <a:ext cx="45397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&lt;</a:t>
            </a:r>
            <a:endParaRPr lang="ru-RU" sz="3600" dirty="0"/>
          </a:p>
        </p:txBody>
      </p:sp>
      <p:sp>
        <p:nvSpPr>
          <p:cNvPr id="31" name="Прямоугольник 30"/>
          <p:cNvSpPr/>
          <p:nvPr/>
        </p:nvSpPr>
        <p:spPr>
          <a:xfrm>
            <a:off x="4890420" y="2981980"/>
            <a:ext cx="45397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&lt;</a:t>
            </a:r>
            <a:endParaRPr lang="ru-RU" sz="3600" dirty="0"/>
          </a:p>
        </p:txBody>
      </p:sp>
      <p:sp>
        <p:nvSpPr>
          <p:cNvPr id="32" name="Прямоугольник 31"/>
          <p:cNvSpPr/>
          <p:nvPr/>
        </p:nvSpPr>
        <p:spPr>
          <a:xfrm>
            <a:off x="4822760" y="4569116"/>
            <a:ext cx="45397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&lt;</a:t>
            </a:r>
            <a:endParaRPr lang="ru-RU" sz="3600" dirty="0"/>
          </a:p>
        </p:txBody>
      </p:sp>
      <p:sp>
        <p:nvSpPr>
          <p:cNvPr id="33" name="Прямоугольник 32"/>
          <p:cNvSpPr/>
          <p:nvPr/>
        </p:nvSpPr>
        <p:spPr>
          <a:xfrm>
            <a:off x="8066572" y="2993175"/>
            <a:ext cx="45397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&lt;</a:t>
            </a:r>
            <a:endParaRPr lang="ru-RU" sz="3600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82076" y="1485585"/>
            <a:ext cx="2160749" cy="3406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37605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6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1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4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10" grpId="0"/>
      <p:bldP spid="11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1" grpId="0"/>
      <p:bldP spid="22" grpId="0"/>
      <p:bldP spid="23" grpId="0"/>
      <p:bldP spid="24" grpId="0"/>
      <p:bldP spid="4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Line 2"/>
          <p:cNvSpPr>
            <a:spLocks noChangeShapeType="1"/>
          </p:cNvSpPr>
          <p:nvPr/>
        </p:nvSpPr>
        <p:spPr bwMode="auto">
          <a:xfrm>
            <a:off x="2478088" y="1735138"/>
            <a:ext cx="538162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195" name="Line 3"/>
          <p:cNvSpPr>
            <a:spLocks noChangeShapeType="1"/>
          </p:cNvSpPr>
          <p:nvPr/>
        </p:nvSpPr>
        <p:spPr bwMode="auto">
          <a:xfrm>
            <a:off x="2478088" y="1803400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196" name="Line 4"/>
          <p:cNvSpPr>
            <a:spLocks noChangeShapeType="1"/>
          </p:cNvSpPr>
          <p:nvPr/>
        </p:nvSpPr>
        <p:spPr bwMode="auto">
          <a:xfrm>
            <a:off x="2478088" y="1873250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197" name="Line 5"/>
          <p:cNvSpPr>
            <a:spLocks noChangeShapeType="1"/>
          </p:cNvSpPr>
          <p:nvPr/>
        </p:nvSpPr>
        <p:spPr bwMode="auto">
          <a:xfrm>
            <a:off x="2478088" y="1941513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198" name="Line 6"/>
          <p:cNvSpPr>
            <a:spLocks noChangeShapeType="1"/>
          </p:cNvSpPr>
          <p:nvPr/>
        </p:nvSpPr>
        <p:spPr bwMode="auto">
          <a:xfrm>
            <a:off x="2478088" y="2011363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199" name="Line 7"/>
          <p:cNvSpPr>
            <a:spLocks noChangeShapeType="1"/>
          </p:cNvSpPr>
          <p:nvPr/>
        </p:nvSpPr>
        <p:spPr bwMode="auto">
          <a:xfrm>
            <a:off x="2478088" y="2081213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00" name="Line 8"/>
          <p:cNvSpPr>
            <a:spLocks noChangeShapeType="1"/>
          </p:cNvSpPr>
          <p:nvPr/>
        </p:nvSpPr>
        <p:spPr bwMode="auto">
          <a:xfrm>
            <a:off x="2478088" y="2151063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01" name="Line 9"/>
          <p:cNvSpPr>
            <a:spLocks noChangeShapeType="1"/>
          </p:cNvSpPr>
          <p:nvPr/>
        </p:nvSpPr>
        <p:spPr bwMode="auto">
          <a:xfrm>
            <a:off x="2478088" y="2219325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02" name="Line 10"/>
          <p:cNvSpPr>
            <a:spLocks noChangeShapeType="1"/>
          </p:cNvSpPr>
          <p:nvPr/>
        </p:nvSpPr>
        <p:spPr bwMode="auto">
          <a:xfrm>
            <a:off x="2478088" y="2287588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03" name="Line 11"/>
          <p:cNvSpPr>
            <a:spLocks noChangeShapeType="1"/>
          </p:cNvSpPr>
          <p:nvPr/>
        </p:nvSpPr>
        <p:spPr bwMode="auto">
          <a:xfrm>
            <a:off x="2478088" y="2357438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04" name="Line 12"/>
          <p:cNvSpPr>
            <a:spLocks noChangeShapeType="1"/>
          </p:cNvSpPr>
          <p:nvPr/>
        </p:nvSpPr>
        <p:spPr bwMode="auto">
          <a:xfrm>
            <a:off x="2478088" y="2427288"/>
            <a:ext cx="538162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05" name="Line 13"/>
          <p:cNvSpPr>
            <a:spLocks noChangeShapeType="1"/>
          </p:cNvSpPr>
          <p:nvPr/>
        </p:nvSpPr>
        <p:spPr bwMode="auto">
          <a:xfrm>
            <a:off x="2478088" y="2495550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06" name="Line 14"/>
          <p:cNvSpPr>
            <a:spLocks noChangeShapeType="1"/>
          </p:cNvSpPr>
          <p:nvPr/>
        </p:nvSpPr>
        <p:spPr bwMode="auto">
          <a:xfrm>
            <a:off x="2478088" y="2565400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07" name="Line 15"/>
          <p:cNvSpPr>
            <a:spLocks noChangeShapeType="1"/>
          </p:cNvSpPr>
          <p:nvPr/>
        </p:nvSpPr>
        <p:spPr bwMode="auto">
          <a:xfrm>
            <a:off x="2478088" y="2635250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08" name="Line 16"/>
          <p:cNvSpPr>
            <a:spLocks noChangeShapeType="1"/>
          </p:cNvSpPr>
          <p:nvPr/>
        </p:nvSpPr>
        <p:spPr bwMode="auto">
          <a:xfrm>
            <a:off x="2478088" y="2703513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09" name="Line 17"/>
          <p:cNvSpPr>
            <a:spLocks noChangeShapeType="1"/>
          </p:cNvSpPr>
          <p:nvPr/>
        </p:nvSpPr>
        <p:spPr bwMode="auto">
          <a:xfrm>
            <a:off x="2478088" y="2771775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10" name="Line 18"/>
          <p:cNvSpPr>
            <a:spLocks noChangeShapeType="1"/>
          </p:cNvSpPr>
          <p:nvPr/>
        </p:nvSpPr>
        <p:spPr bwMode="auto">
          <a:xfrm>
            <a:off x="2478088" y="2841625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11" name="Line 19"/>
          <p:cNvSpPr>
            <a:spLocks noChangeShapeType="1"/>
          </p:cNvSpPr>
          <p:nvPr/>
        </p:nvSpPr>
        <p:spPr bwMode="auto">
          <a:xfrm>
            <a:off x="2478088" y="2911475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12" name="Line 20"/>
          <p:cNvSpPr>
            <a:spLocks noChangeShapeType="1"/>
          </p:cNvSpPr>
          <p:nvPr/>
        </p:nvSpPr>
        <p:spPr bwMode="auto">
          <a:xfrm>
            <a:off x="2478088" y="2981325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13" name="Line 21"/>
          <p:cNvSpPr>
            <a:spLocks noChangeShapeType="1"/>
          </p:cNvSpPr>
          <p:nvPr/>
        </p:nvSpPr>
        <p:spPr bwMode="auto">
          <a:xfrm>
            <a:off x="2478088" y="3049588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14" name="Line 22"/>
          <p:cNvSpPr>
            <a:spLocks noChangeShapeType="1"/>
          </p:cNvSpPr>
          <p:nvPr/>
        </p:nvSpPr>
        <p:spPr bwMode="auto">
          <a:xfrm>
            <a:off x="2478088" y="3119438"/>
            <a:ext cx="538162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15" name="Line 23"/>
          <p:cNvSpPr>
            <a:spLocks noChangeShapeType="1"/>
          </p:cNvSpPr>
          <p:nvPr/>
        </p:nvSpPr>
        <p:spPr bwMode="auto">
          <a:xfrm>
            <a:off x="2478088" y="3189288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16" name="Line 24"/>
          <p:cNvSpPr>
            <a:spLocks noChangeShapeType="1"/>
          </p:cNvSpPr>
          <p:nvPr/>
        </p:nvSpPr>
        <p:spPr bwMode="auto">
          <a:xfrm>
            <a:off x="2478088" y="3257550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17" name="Line 25"/>
          <p:cNvSpPr>
            <a:spLocks noChangeShapeType="1"/>
          </p:cNvSpPr>
          <p:nvPr/>
        </p:nvSpPr>
        <p:spPr bwMode="auto">
          <a:xfrm>
            <a:off x="2478088" y="3325813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18" name="Line 26"/>
          <p:cNvSpPr>
            <a:spLocks noChangeShapeType="1"/>
          </p:cNvSpPr>
          <p:nvPr/>
        </p:nvSpPr>
        <p:spPr bwMode="auto">
          <a:xfrm>
            <a:off x="2478088" y="3395663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19" name="Line 27"/>
          <p:cNvSpPr>
            <a:spLocks noChangeShapeType="1"/>
          </p:cNvSpPr>
          <p:nvPr/>
        </p:nvSpPr>
        <p:spPr bwMode="auto">
          <a:xfrm>
            <a:off x="2478088" y="3465513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20" name="Line 28"/>
          <p:cNvSpPr>
            <a:spLocks noChangeShapeType="1"/>
          </p:cNvSpPr>
          <p:nvPr/>
        </p:nvSpPr>
        <p:spPr bwMode="auto">
          <a:xfrm>
            <a:off x="2478088" y="3533775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21" name="Line 29"/>
          <p:cNvSpPr>
            <a:spLocks noChangeShapeType="1"/>
          </p:cNvSpPr>
          <p:nvPr/>
        </p:nvSpPr>
        <p:spPr bwMode="auto">
          <a:xfrm>
            <a:off x="2478088" y="3603625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22" name="Line 30"/>
          <p:cNvSpPr>
            <a:spLocks noChangeShapeType="1"/>
          </p:cNvSpPr>
          <p:nvPr/>
        </p:nvSpPr>
        <p:spPr bwMode="auto">
          <a:xfrm>
            <a:off x="2478088" y="3673475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23" name="Line 31"/>
          <p:cNvSpPr>
            <a:spLocks noChangeShapeType="1"/>
          </p:cNvSpPr>
          <p:nvPr/>
        </p:nvSpPr>
        <p:spPr bwMode="auto">
          <a:xfrm>
            <a:off x="2478088" y="3741738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24" name="Line 32"/>
          <p:cNvSpPr>
            <a:spLocks noChangeShapeType="1"/>
          </p:cNvSpPr>
          <p:nvPr/>
        </p:nvSpPr>
        <p:spPr bwMode="auto">
          <a:xfrm>
            <a:off x="2478088" y="3810000"/>
            <a:ext cx="538162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25" name="Line 33"/>
          <p:cNvSpPr>
            <a:spLocks noChangeShapeType="1"/>
          </p:cNvSpPr>
          <p:nvPr/>
        </p:nvSpPr>
        <p:spPr bwMode="auto">
          <a:xfrm>
            <a:off x="2478088" y="3879850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26" name="Line 34"/>
          <p:cNvSpPr>
            <a:spLocks noChangeShapeType="1"/>
          </p:cNvSpPr>
          <p:nvPr/>
        </p:nvSpPr>
        <p:spPr bwMode="auto">
          <a:xfrm>
            <a:off x="2478088" y="3949700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27" name="Line 35"/>
          <p:cNvSpPr>
            <a:spLocks noChangeShapeType="1"/>
          </p:cNvSpPr>
          <p:nvPr/>
        </p:nvSpPr>
        <p:spPr bwMode="auto">
          <a:xfrm>
            <a:off x="2478088" y="4019550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28" name="Line 36"/>
          <p:cNvSpPr>
            <a:spLocks noChangeShapeType="1"/>
          </p:cNvSpPr>
          <p:nvPr/>
        </p:nvSpPr>
        <p:spPr bwMode="auto">
          <a:xfrm>
            <a:off x="2478088" y="4087813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29" name="Line 37"/>
          <p:cNvSpPr>
            <a:spLocks noChangeShapeType="1"/>
          </p:cNvSpPr>
          <p:nvPr/>
        </p:nvSpPr>
        <p:spPr bwMode="auto">
          <a:xfrm>
            <a:off x="2478088" y="4156075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30" name="Line 38"/>
          <p:cNvSpPr>
            <a:spLocks noChangeShapeType="1"/>
          </p:cNvSpPr>
          <p:nvPr/>
        </p:nvSpPr>
        <p:spPr bwMode="auto">
          <a:xfrm>
            <a:off x="2478088" y="4225925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31" name="Line 39"/>
          <p:cNvSpPr>
            <a:spLocks noChangeShapeType="1"/>
          </p:cNvSpPr>
          <p:nvPr/>
        </p:nvSpPr>
        <p:spPr bwMode="auto">
          <a:xfrm>
            <a:off x="2478088" y="4295775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32" name="Line 40"/>
          <p:cNvSpPr>
            <a:spLocks noChangeShapeType="1"/>
          </p:cNvSpPr>
          <p:nvPr/>
        </p:nvSpPr>
        <p:spPr bwMode="auto">
          <a:xfrm>
            <a:off x="2478088" y="4364038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33" name="Line 41"/>
          <p:cNvSpPr>
            <a:spLocks noChangeShapeType="1"/>
          </p:cNvSpPr>
          <p:nvPr/>
        </p:nvSpPr>
        <p:spPr bwMode="auto">
          <a:xfrm>
            <a:off x="2478088" y="4433888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34" name="Line 42"/>
          <p:cNvSpPr>
            <a:spLocks noChangeShapeType="1"/>
          </p:cNvSpPr>
          <p:nvPr/>
        </p:nvSpPr>
        <p:spPr bwMode="auto">
          <a:xfrm>
            <a:off x="2478088" y="4503738"/>
            <a:ext cx="538162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35" name="Line 43"/>
          <p:cNvSpPr>
            <a:spLocks noChangeShapeType="1"/>
          </p:cNvSpPr>
          <p:nvPr/>
        </p:nvSpPr>
        <p:spPr bwMode="auto">
          <a:xfrm>
            <a:off x="2478088" y="4572000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36" name="Line 44"/>
          <p:cNvSpPr>
            <a:spLocks noChangeShapeType="1"/>
          </p:cNvSpPr>
          <p:nvPr/>
        </p:nvSpPr>
        <p:spPr bwMode="auto">
          <a:xfrm>
            <a:off x="2478088" y="4640263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37" name="Line 45"/>
          <p:cNvSpPr>
            <a:spLocks noChangeShapeType="1"/>
          </p:cNvSpPr>
          <p:nvPr/>
        </p:nvSpPr>
        <p:spPr bwMode="auto">
          <a:xfrm>
            <a:off x="2478088" y="4710113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38" name="Line 46"/>
          <p:cNvSpPr>
            <a:spLocks noChangeShapeType="1"/>
          </p:cNvSpPr>
          <p:nvPr/>
        </p:nvSpPr>
        <p:spPr bwMode="auto">
          <a:xfrm>
            <a:off x="2478088" y="4779963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39" name="Line 47"/>
          <p:cNvSpPr>
            <a:spLocks noChangeShapeType="1"/>
          </p:cNvSpPr>
          <p:nvPr/>
        </p:nvSpPr>
        <p:spPr bwMode="auto">
          <a:xfrm>
            <a:off x="2478088" y="4849813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40" name="Line 48"/>
          <p:cNvSpPr>
            <a:spLocks noChangeShapeType="1"/>
          </p:cNvSpPr>
          <p:nvPr/>
        </p:nvSpPr>
        <p:spPr bwMode="auto">
          <a:xfrm>
            <a:off x="2478088" y="4918075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41" name="Line 49"/>
          <p:cNvSpPr>
            <a:spLocks noChangeShapeType="1"/>
          </p:cNvSpPr>
          <p:nvPr/>
        </p:nvSpPr>
        <p:spPr bwMode="auto">
          <a:xfrm>
            <a:off x="2478088" y="4987925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42" name="Line 50"/>
          <p:cNvSpPr>
            <a:spLocks noChangeShapeType="1"/>
          </p:cNvSpPr>
          <p:nvPr/>
        </p:nvSpPr>
        <p:spPr bwMode="auto">
          <a:xfrm>
            <a:off x="2478088" y="5057775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43" name="Line 51"/>
          <p:cNvSpPr>
            <a:spLocks noChangeShapeType="1"/>
          </p:cNvSpPr>
          <p:nvPr/>
        </p:nvSpPr>
        <p:spPr bwMode="auto">
          <a:xfrm>
            <a:off x="2478088" y="5126038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44" name="Text Box 52"/>
          <p:cNvSpPr txBox="1">
            <a:spLocks noChangeArrowheads="1"/>
          </p:cNvSpPr>
          <p:nvPr/>
        </p:nvSpPr>
        <p:spPr bwMode="auto">
          <a:xfrm>
            <a:off x="2963864" y="2913064"/>
            <a:ext cx="4286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altLang="ru-RU" sz="2000" b="1">
                <a:solidFill>
                  <a:srgbClr val="000000"/>
                </a:solidFill>
              </a:rPr>
              <a:t>0</a:t>
            </a:r>
          </a:p>
        </p:txBody>
      </p:sp>
      <p:sp>
        <p:nvSpPr>
          <p:cNvPr id="8245" name="Text Box 53"/>
          <p:cNvSpPr txBox="1">
            <a:spLocks noChangeArrowheads="1"/>
          </p:cNvSpPr>
          <p:nvPr/>
        </p:nvSpPr>
        <p:spPr bwMode="auto">
          <a:xfrm>
            <a:off x="2963863" y="3589339"/>
            <a:ext cx="584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altLang="ru-RU" sz="2000" b="1">
                <a:solidFill>
                  <a:srgbClr val="000000"/>
                </a:solidFill>
              </a:rPr>
              <a:t>10</a:t>
            </a:r>
          </a:p>
        </p:txBody>
      </p:sp>
      <p:sp>
        <p:nvSpPr>
          <p:cNvPr id="8246" name="Text Box 54"/>
          <p:cNvSpPr txBox="1">
            <a:spLocks noChangeArrowheads="1"/>
          </p:cNvSpPr>
          <p:nvPr/>
        </p:nvSpPr>
        <p:spPr bwMode="auto">
          <a:xfrm>
            <a:off x="2963863" y="4275139"/>
            <a:ext cx="584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altLang="ru-RU" sz="2000" b="1">
                <a:solidFill>
                  <a:srgbClr val="000000"/>
                </a:solidFill>
              </a:rPr>
              <a:t>20</a:t>
            </a:r>
          </a:p>
        </p:txBody>
      </p:sp>
      <p:sp>
        <p:nvSpPr>
          <p:cNvPr id="8247" name="Text Box 55"/>
          <p:cNvSpPr txBox="1">
            <a:spLocks noChangeArrowheads="1"/>
          </p:cNvSpPr>
          <p:nvPr/>
        </p:nvSpPr>
        <p:spPr bwMode="auto">
          <a:xfrm>
            <a:off x="2963863" y="1525589"/>
            <a:ext cx="584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altLang="ru-RU" sz="2000" b="1">
                <a:solidFill>
                  <a:srgbClr val="000000"/>
                </a:solidFill>
              </a:rPr>
              <a:t>20</a:t>
            </a:r>
            <a:endParaRPr lang="ru-RU" altLang="ru-RU" sz="2000" b="1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8248" name="Text Box 56"/>
          <p:cNvSpPr txBox="1">
            <a:spLocks noChangeArrowheads="1"/>
          </p:cNvSpPr>
          <p:nvPr/>
        </p:nvSpPr>
        <p:spPr bwMode="auto">
          <a:xfrm>
            <a:off x="2963863" y="2219326"/>
            <a:ext cx="584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altLang="ru-RU" sz="2000" b="1">
                <a:solidFill>
                  <a:srgbClr val="000000"/>
                </a:solidFill>
              </a:rPr>
              <a:t>10</a:t>
            </a:r>
          </a:p>
        </p:txBody>
      </p:sp>
      <p:sp>
        <p:nvSpPr>
          <p:cNvPr id="8249" name="Line 57"/>
          <p:cNvSpPr>
            <a:spLocks noChangeShapeType="1"/>
          </p:cNvSpPr>
          <p:nvPr/>
        </p:nvSpPr>
        <p:spPr bwMode="auto">
          <a:xfrm>
            <a:off x="2484438" y="1384300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50" name="Line 58"/>
          <p:cNvSpPr>
            <a:spLocks noChangeShapeType="1"/>
          </p:cNvSpPr>
          <p:nvPr/>
        </p:nvSpPr>
        <p:spPr bwMode="auto">
          <a:xfrm>
            <a:off x="2484438" y="1454150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51" name="Line 59"/>
          <p:cNvSpPr>
            <a:spLocks noChangeShapeType="1"/>
          </p:cNvSpPr>
          <p:nvPr/>
        </p:nvSpPr>
        <p:spPr bwMode="auto">
          <a:xfrm>
            <a:off x="2484438" y="1524000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52" name="Line 60"/>
          <p:cNvSpPr>
            <a:spLocks noChangeShapeType="1"/>
          </p:cNvSpPr>
          <p:nvPr/>
        </p:nvSpPr>
        <p:spPr bwMode="auto">
          <a:xfrm>
            <a:off x="2484438" y="1592263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53" name="Line 61"/>
          <p:cNvSpPr>
            <a:spLocks noChangeShapeType="1"/>
          </p:cNvSpPr>
          <p:nvPr/>
        </p:nvSpPr>
        <p:spPr bwMode="auto">
          <a:xfrm>
            <a:off x="2484438" y="1660525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54" name="Rectangle 62"/>
          <p:cNvSpPr>
            <a:spLocks noChangeArrowheads="1"/>
          </p:cNvSpPr>
          <p:nvPr/>
        </p:nvSpPr>
        <p:spPr bwMode="auto">
          <a:xfrm>
            <a:off x="2719389" y="1389063"/>
            <a:ext cx="66675" cy="4221162"/>
          </a:xfrm>
          <a:prstGeom prst="rect">
            <a:avLst/>
          </a:prstGeom>
          <a:solidFill>
            <a:srgbClr val="FFFFFF"/>
          </a:solidFill>
          <a:ln w="317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8255" name="Line 123"/>
          <p:cNvSpPr>
            <a:spLocks noChangeShapeType="1"/>
          </p:cNvSpPr>
          <p:nvPr/>
        </p:nvSpPr>
        <p:spPr bwMode="auto">
          <a:xfrm>
            <a:off x="5799138" y="1735138"/>
            <a:ext cx="538162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56" name="Line 124"/>
          <p:cNvSpPr>
            <a:spLocks noChangeShapeType="1"/>
          </p:cNvSpPr>
          <p:nvPr/>
        </p:nvSpPr>
        <p:spPr bwMode="auto">
          <a:xfrm>
            <a:off x="5799138" y="1803400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57" name="Line 125"/>
          <p:cNvSpPr>
            <a:spLocks noChangeShapeType="1"/>
          </p:cNvSpPr>
          <p:nvPr/>
        </p:nvSpPr>
        <p:spPr bwMode="auto">
          <a:xfrm>
            <a:off x="5799138" y="1873250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58" name="Line 126"/>
          <p:cNvSpPr>
            <a:spLocks noChangeShapeType="1"/>
          </p:cNvSpPr>
          <p:nvPr/>
        </p:nvSpPr>
        <p:spPr bwMode="auto">
          <a:xfrm>
            <a:off x="5799138" y="1941513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59" name="Line 127"/>
          <p:cNvSpPr>
            <a:spLocks noChangeShapeType="1"/>
          </p:cNvSpPr>
          <p:nvPr/>
        </p:nvSpPr>
        <p:spPr bwMode="auto">
          <a:xfrm>
            <a:off x="5799138" y="2011363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60" name="Line 128"/>
          <p:cNvSpPr>
            <a:spLocks noChangeShapeType="1"/>
          </p:cNvSpPr>
          <p:nvPr/>
        </p:nvSpPr>
        <p:spPr bwMode="auto">
          <a:xfrm>
            <a:off x="5799138" y="2081213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61" name="Line 129"/>
          <p:cNvSpPr>
            <a:spLocks noChangeShapeType="1"/>
          </p:cNvSpPr>
          <p:nvPr/>
        </p:nvSpPr>
        <p:spPr bwMode="auto">
          <a:xfrm>
            <a:off x="5799138" y="2151063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62" name="Line 130"/>
          <p:cNvSpPr>
            <a:spLocks noChangeShapeType="1"/>
          </p:cNvSpPr>
          <p:nvPr/>
        </p:nvSpPr>
        <p:spPr bwMode="auto">
          <a:xfrm>
            <a:off x="5799138" y="2219325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63" name="Line 131"/>
          <p:cNvSpPr>
            <a:spLocks noChangeShapeType="1"/>
          </p:cNvSpPr>
          <p:nvPr/>
        </p:nvSpPr>
        <p:spPr bwMode="auto">
          <a:xfrm>
            <a:off x="5799138" y="2287588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64" name="Line 132"/>
          <p:cNvSpPr>
            <a:spLocks noChangeShapeType="1"/>
          </p:cNvSpPr>
          <p:nvPr/>
        </p:nvSpPr>
        <p:spPr bwMode="auto">
          <a:xfrm>
            <a:off x="5799138" y="2357438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65" name="Line 133"/>
          <p:cNvSpPr>
            <a:spLocks noChangeShapeType="1"/>
          </p:cNvSpPr>
          <p:nvPr/>
        </p:nvSpPr>
        <p:spPr bwMode="auto">
          <a:xfrm>
            <a:off x="5799138" y="2427288"/>
            <a:ext cx="538162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66" name="Line 134"/>
          <p:cNvSpPr>
            <a:spLocks noChangeShapeType="1"/>
          </p:cNvSpPr>
          <p:nvPr/>
        </p:nvSpPr>
        <p:spPr bwMode="auto">
          <a:xfrm>
            <a:off x="5799138" y="2495550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67" name="Line 135"/>
          <p:cNvSpPr>
            <a:spLocks noChangeShapeType="1"/>
          </p:cNvSpPr>
          <p:nvPr/>
        </p:nvSpPr>
        <p:spPr bwMode="auto">
          <a:xfrm>
            <a:off x="5799138" y="2565400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68" name="Line 136"/>
          <p:cNvSpPr>
            <a:spLocks noChangeShapeType="1"/>
          </p:cNvSpPr>
          <p:nvPr/>
        </p:nvSpPr>
        <p:spPr bwMode="auto">
          <a:xfrm>
            <a:off x="5799138" y="2635250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69" name="Line 137"/>
          <p:cNvSpPr>
            <a:spLocks noChangeShapeType="1"/>
          </p:cNvSpPr>
          <p:nvPr/>
        </p:nvSpPr>
        <p:spPr bwMode="auto">
          <a:xfrm>
            <a:off x="5799138" y="2703513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70" name="Line 138"/>
          <p:cNvSpPr>
            <a:spLocks noChangeShapeType="1"/>
          </p:cNvSpPr>
          <p:nvPr/>
        </p:nvSpPr>
        <p:spPr bwMode="auto">
          <a:xfrm>
            <a:off x="5799138" y="2771775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71" name="Line 139"/>
          <p:cNvSpPr>
            <a:spLocks noChangeShapeType="1"/>
          </p:cNvSpPr>
          <p:nvPr/>
        </p:nvSpPr>
        <p:spPr bwMode="auto">
          <a:xfrm>
            <a:off x="5799138" y="2841625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72" name="Line 140"/>
          <p:cNvSpPr>
            <a:spLocks noChangeShapeType="1"/>
          </p:cNvSpPr>
          <p:nvPr/>
        </p:nvSpPr>
        <p:spPr bwMode="auto">
          <a:xfrm>
            <a:off x="5799138" y="2911475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73" name="Line 141"/>
          <p:cNvSpPr>
            <a:spLocks noChangeShapeType="1"/>
          </p:cNvSpPr>
          <p:nvPr/>
        </p:nvSpPr>
        <p:spPr bwMode="auto">
          <a:xfrm>
            <a:off x="5799138" y="2981325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74" name="Line 142"/>
          <p:cNvSpPr>
            <a:spLocks noChangeShapeType="1"/>
          </p:cNvSpPr>
          <p:nvPr/>
        </p:nvSpPr>
        <p:spPr bwMode="auto">
          <a:xfrm>
            <a:off x="5799138" y="3049588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75" name="Line 143"/>
          <p:cNvSpPr>
            <a:spLocks noChangeShapeType="1"/>
          </p:cNvSpPr>
          <p:nvPr/>
        </p:nvSpPr>
        <p:spPr bwMode="auto">
          <a:xfrm>
            <a:off x="5799138" y="3119438"/>
            <a:ext cx="538162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76" name="Line 144"/>
          <p:cNvSpPr>
            <a:spLocks noChangeShapeType="1"/>
          </p:cNvSpPr>
          <p:nvPr/>
        </p:nvSpPr>
        <p:spPr bwMode="auto">
          <a:xfrm>
            <a:off x="5799138" y="3189288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77" name="Line 145"/>
          <p:cNvSpPr>
            <a:spLocks noChangeShapeType="1"/>
          </p:cNvSpPr>
          <p:nvPr/>
        </p:nvSpPr>
        <p:spPr bwMode="auto">
          <a:xfrm>
            <a:off x="5799138" y="3257550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78" name="Line 146"/>
          <p:cNvSpPr>
            <a:spLocks noChangeShapeType="1"/>
          </p:cNvSpPr>
          <p:nvPr/>
        </p:nvSpPr>
        <p:spPr bwMode="auto">
          <a:xfrm>
            <a:off x="5799138" y="3325813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79" name="Line 147"/>
          <p:cNvSpPr>
            <a:spLocks noChangeShapeType="1"/>
          </p:cNvSpPr>
          <p:nvPr/>
        </p:nvSpPr>
        <p:spPr bwMode="auto">
          <a:xfrm>
            <a:off x="5799138" y="3395663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80" name="Line 148"/>
          <p:cNvSpPr>
            <a:spLocks noChangeShapeType="1"/>
          </p:cNvSpPr>
          <p:nvPr/>
        </p:nvSpPr>
        <p:spPr bwMode="auto">
          <a:xfrm>
            <a:off x="5799138" y="3465513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81" name="Line 149"/>
          <p:cNvSpPr>
            <a:spLocks noChangeShapeType="1"/>
          </p:cNvSpPr>
          <p:nvPr/>
        </p:nvSpPr>
        <p:spPr bwMode="auto">
          <a:xfrm>
            <a:off x="5799138" y="3533775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82" name="Line 150"/>
          <p:cNvSpPr>
            <a:spLocks noChangeShapeType="1"/>
          </p:cNvSpPr>
          <p:nvPr/>
        </p:nvSpPr>
        <p:spPr bwMode="auto">
          <a:xfrm>
            <a:off x="5799138" y="3603625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83" name="Line 151"/>
          <p:cNvSpPr>
            <a:spLocks noChangeShapeType="1"/>
          </p:cNvSpPr>
          <p:nvPr/>
        </p:nvSpPr>
        <p:spPr bwMode="auto">
          <a:xfrm>
            <a:off x="5799138" y="3673475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84" name="Line 152"/>
          <p:cNvSpPr>
            <a:spLocks noChangeShapeType="1"/>
          </p:cNvSpPr>
          <p:nvPr/>
        </p:nvSpPr>
        <p:spPr bwMode="auto">
          <a:xfrm>
            <a:off x="5799138" y="3741738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85" name="Line 153"/>
          <p:cNvSpPr>
            <a:spLocks noChangeShapeType="1"/>
          </p:cNvSpPr>
          <p:nvPr/>
        </p:nvSpPr>
        <p:spPr bwMode="auto">
          <a:xfrm>
            <a:off x="5799138" y="3810000"/>
            <a:ext cx="538162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86" name="Line 154"/>
          <p:cNvSpPr>
            <a:spLocks noChangeShapeType="1"/>
          </p:cNvSpPr>
          <p:nvPr/>
        </p:nvSpPr>
        <p:spPr bwMode="auto">
          <a:xfrm>
            <a:off x="5799138" y="3879850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87" name="Line 155"/>
          <p:cNvSpPr>
            <a:spLocks noChangeShapeType="1"/>
          </p:cNvSpPr>
          <p:nvPr/>
        </p:nvSpPr>
        <p:spPr bwMode="auto">
          <a:xfrm>
            <a:off x="5799138" y="3949700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88" name="Line 156"/>
          <p:cNvSpPr>
            <a:spLocks noChangeShapeType="1"/>
          </p:cNvSpPr>
          <p:nvPr/>
        </p:nvSpPr>
        <p:spPr bwMode="auto">
          <a:xfrm>
            <a:off x="5799138" y="4019550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89" name="Line 157"/>
          <p:cNvSpPr>
            <a:spLocks noChangeShapeType="1"/>
          </p:cNvSpPr>
          <p:nvPr/>
        </p:nvSpPr>
        <p:spPr bwMode="auto">
          <a:xfrm>
            <a:off x="5799138" y="4087813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90" name="Line 158"/>
          <p:cNvSpPr>
            <a:spLocks noChangeShapeType="1"/>
          </p:cNvSpPr>
          <p:nvPr/>
        </p:nvSpPr>
        <p:spPr bwMode="auto">
          <a:xfrm>
            <a:off x="5799138" y="4156075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91" name="Line 159"/>
          <p:cNvSpPr>
            <a:spLocks noChangeShapeType="1"/>
          </p:cNvSpPr>
          <p:nvPr/>
        </p:nvSpPr>
        <p:spPr bwMode="auto">
          <a:xfrm>
            <a:off x="5799138" y="4225925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92" name="Line 160"/>
          <p:cNvSpPr>
            <a:spLocks noChangeShapeType="1"/>
          </p:cNvSpPr>
          <p:nvPr/>
        </p:nvSpPr>
        <p:spPr bwMode="auto">
          <a:xfrm>
            <a:off x="5799138" y="4295775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93" name="Line 161"/>
          <p:cNvSpPr>
            <a:spLocks noChangeShapeType="1"/>
          </p:cNvSpPr>
          <p:nvPr/>
        </p:nvSpPr>
        <p:spPr bwMode="auto">
          <a:xfrm>
            <a:off x="5799138" y="4364038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94" name="Line 162"/>
          <p:cNvSpPr>
            <a:spLocks noChangeShapeType="1"/>
          </p:cNvSpPr>
          <p:nvPr/>
        </p:nvSpPr>
        <p:spPr bwMode="auto">
          <a:xfrm>
            <a:off x="5799138" y="4433888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95" name="Line 163"/>
          <p:cNvSpPr>
            <a:spLocks noChangeShapeType="1"/>
          </p:cNvSpPr>
          <p:nvPr/>
        </p:nvSpPr>
        <p:spPr bwMode="auto">
          <a:xfrm>
            <a:off x="5799138" y="4503738"/>
            <a:ext cx="538162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96" name="Line 164"/>
          <p:cNvSpPr>
            <a:spLocks noChangeShapeType="1"/>
          </p:cNvSpPr>
          <p:nvPr/>
        </p:nvSpPr>
        <p:spPr bwMode="auto">
          <a:xfrm>
            <a:off x="5799138" y="4572000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97" name="Line 165"/>
          <p:cNvSpPr>
            <a:spLocks noChangeShapeType="1"/>
          </p:cNvSpPr>
          <p:nvPr/>
        </p:nvSpPr>
        <p:spPr bwMode="auto">
          <a:xfrm>
            <a:off x="5799138" y="4640263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98" name="Line 166"/>
          <p:cNvSpPr>
            <a:spLocks noChangeShapeType="1"/>
          </p:cNvSpPr>
          <p:nvPr/>
        </p:nvSpPr>
        <p:spPr bwMode="auto">
          <a:xfrm>
            <a:off x="5799138" y="4710113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99" name="Line 167"/>
          <p:cNvSpPr>
            <a:spLocks noChangeShapeType="1"/>
          </p:cNvSpPr>
          <p:nvPr/>
        </p:nvSpPr>
        <p:spPr bwMode="auto">
          <a:xfrm>
            <a:off x="5799138" y="4779963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300" name="Line 168"/>
          <p:cNvSpPr>
            <a:spLocks noChangeShapeType="1"/>
          </p:cNvSpPr>
          <p:nvPr/>
        </p:nvSpPr>
        <p:spPr bwMode="auto">
          <a:xfrm>
            <a:off x="5799138" y="4849813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301" name="Line 169"/>
          <p:cNvSpPr>
            <a:spLocks noChangeShapeType="1"/>
          </p:cNvSpPr>
          <p:nvPr/>
        </p:nvSpPr>
        <p:spPr bwMode="auto">
          <a:xfrm>
            <a:off x="5799138" y="4918075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302" name="Line 170"/>
          <p:cNvSpPr>
            <a:spLocks noChangeShapeType="1"/>
          </p:cNvSpPr>
          <p:nvPr/>
        </p:nvSpPr>
        <p:spPr bwMode="auto">
          <a:xfrm>
            <a:off x="5799138" y="4987925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303" name="Line 171"/>
          <p:cNvSpPr>
            <a:spLocks noChangeShapeType="1"/>
          </p:cNvSpPr>
          <p:nvPr/>
        </p:nvSpPr>
        <p:spPr bwMode="auto">
          <a:xfrm>
            <a:off x="5799138" y="5057775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304" name="Line 172"/>
          <p:cNvSpPr>
            <a:spLocks noChangeShapeType="1"/>
          </p:cNvSpPr>
          <p:nvPr/>
        </p:nvSpPr>
        <p:spPr bwMode="auto">
          <a:xfrm>
            <a:off x="5799138" y="5126038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305" name="Text Box 173"/>
          <p:cNvSpPr txBox="1">
            <a:spLocks noChangeArrowheads="1"/>
          </p:cNvSpPr>
          <p:nvPr/>
        </p:nvSpPr>
        <p:spPr bwMode="auto">
          <a:xfrm>
            <a:off x="6283326" y="2913064"/>
            <a:ext cx="4302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altLang="ru-RU" sz="2000" b="1">
                <a:solidFill>
                  <a:srgbClr val="000000"/>
                </a:solidFill>
              </a:rPr>
              <a:t>0</a:t>
            </a:r>
          </a:p>
        </p:txBody>
      </p:sp>
      <p:sp>
        <p:nvSpPr>
          <p:cNvPr id="8306" name="Text Box 174"/>
          <p:cNvSpPr txBox="1">
            <a:spLocks noChangeArrowheads="1"/>
          </p:cNvSpPr>
          <p:nvPr/>
        </p:nvSpPr>
        <p:spPr bwMode="auto">
          <a:xfrm>
            <a:off x="6283325" y="3589339"/>
            <a:ext cx="6159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altLang="ru-RU" sz="2000" b="1">
                <a:solidFill>
                  <a:srgbClr val="000000"/>
                </a:solidFill>
              </a:rPr>
              <a:t>10</a:t>
            </a:r>
          </a:p>
        </p:txBody>
      </p:sp>
      <p:sp>
        <p:nvSpPr>
          <p:cNvPr id="8307" name="Text Box 175"/>
          <p:cNvSpPr txBox="1">
            <a:spLocks noChangeArrowheads="1"/>
          </p:cNvSpPr>
          <p:nvPr/>
        </p:nvSpPr>
        <p:spPr bwMode="auto">
          <a:xfrm>
            <a:off x="6283325" y="4275139"/>
            <a:ext cx="6159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altLang="ru-RU" sz="2000" b="1">
                <a:solidFill>
                  <a:srgbClr val="000000"/>
                </a:solidFill>
              </a:rPr>
              <a:t>20</a:t>
            </a:r>
          </a:p>
        </p:txBody>
      </p:sp>
      <p:sp>
        <p:nvSpPr>
          <p:cNvPr id="8308" name="Text Box 176"/>
          <p:cNvSpPr txBox="1">
            <a:spLocks noChangeArrowheads="1"/>
          </p:cNvSpPr>
          <p:nvPr/>
        </p:nvSpPr>
        <p:spPr bwMode="auto">
          <a:xfrm>
            <a:off x="6283325" y="1525589"/>
            <a:ext cx="6159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altLang="ru-RU" sz="2000" b="1">
                <a:solidFill>
                  <a:srgbClr val="000000"/>
                </a:solidFill>
              </a:rPr>
              <a:t>20</a:t>
            </a:r>
            <a:endParaRPr lang="ru-RU" altLang="ru-RU" sz="2000" b="1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8309" name="Text Box 177"/>
          <p:cNvSpPr txBox="1">
            <a:spLocks noChangeArrowheads="1"/>
          </p:cNvSpPr>
          <p:nvPr/>
        </p:nvSpPr>
        <p:spPr bwMode="auto">
          <a:xfrm>
            <a:off x="6283325" y="2219326"/>
            <a:ext cx="6159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altLang="ru-RU" sz="2000" b="1">
                <a:solidFill>
                  <a:srgbClr val="000000"/>
                </a:solidFill>
              </a:rPr>
              <a:t>10</a:t>
            </a:r>
          </a:p>
        </p:txBody>
      </p:sp>
      <p:sp>
        <p:nvSpPr>
          <p:cNvPr id="8310" name="Line 178"/>
          <p:cNvSpPr>
            <a:spLocks noChangeShapeType="1"/>
          </p:cNvSpPr>
          <p:nvPr/>
        </p:nvSpPr>
        <p:spPr bwMode="auto">
          <a:xfrm>
            <a:off x="5805488" y="1384300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311" name="Line 179"/>
          <p:cNvSpPr>
            <a:spLocks noChangeShapeType="1"/>
          </p:cNvSpPr>
          <p:nvPr/>
        </p:nvSpPr>
        <p:spPr bwMode="auto">
          <a:xfrm>
            <a:off x="5805488" y="1454150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312" name="Line 180"/>
          <p:cNvSpPr>
            <a:spLocks noChangeShapeType="1"/>
          </p:cNvSpPr>
          <p:nvPr/>
        </p:nvSpPr>
        <p:spPr bwMode="auto">
          <a:xfrm>
            <a:off x="5805488" y="1524000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313" name="Line 181"/>
          <p:cNvSpPr>
            <a:spLocks noChangeShapeType="1"/>
          </p:cNvSpPr>
          <p:nvPr/>
        </p:nvSpPr>
        <p:spPr bwMode="auto">
          <a:xfrm>
            <a:off x="5805488" y="1592263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314" name="Line 182"/>
          <p:cNvSpPr>
            <a:spLocks noChangeShapeType="1"/>
          </p:cNvSpPr>
          <p:nvPr/>
        </p:nvSpPr>
        <p:spPr bwMode="auto">
          <a:xfrm>
            <a:off x="5805488" y="1660525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315" name="Rectangle 243"/>
          <p:cNvSpPr>
            <a:spLocks noChangeArrowheads="1"/>
          </p:cNvSpPr>
          <p:nvPr/>
        </p:nvSpPr>
        <p:spPr bwMode="auto">
          <a:xfrm>
            <a:off x="6040439" y="1379539"/>
            <a:ext cx="53975" cy="4230687"/>
          </a:xfrm>
          <a:prstGeom prst="rect">
            <a:avLst/>
          </a:prstGeom>
          <a:solidFill>
            <a:srgbClr val="FFFFFF"/>
          </a:solidFill>
          <a:ln w="317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8316" name="Line 245"/>
          <p:cNvSpPr>
            <a:spLocks noChangeShapeType="1"/>
          </p:cNvSpPr>
          <p:nvPr/>
        </p:nvSpPr>
        <p:spPr bwMode="auto">
          <a:xfrm>
            <a:off x="9118600" y="1735138"/>
            <a:ext cx="53975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317" name="Line 246"/>
          <p:cNvSpPr>
            <a:spLocks noChangeShapeType="1"/>
          </p:cNvSpPr>
          <p:nvPr/>
        </p:nvSpPr>
        <p:spPr bwMode="auto">
          <a:xfrm>
            <a:off x="9118600" y="1803400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318" name="Line 247"/>
          <p:cNvSpPr>
            <a:spLocks noChangeShapeType="1"/>
          </p:cNvSpPr>
          <p:nvPr/>
        </p:nvSpPr>
        <p:spPr bwMode="auto">
          <a:xfrm>
            <a:off x="9118600" y="1873250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319" name="Line 248"/>
          <p:cNvSpPr>
            <a:spLocks noChangeShapeType="1"/>
          </p:cNvSpPr>
          <p:nvPr/>
        </p:nvSpPr>
        <p:spPr bwMode="auto">
          <a:xfrm>
            <a:off x="9118600" y="1941513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320" name="Line 249"/>
          <p:cNvSpPr>
            <a:spLocks noChangeShapeType="1"/>
          </p:cNvSpPr>
          <p:nvPr/>
        </p:nvSpPr>
        <p:spPr bwMode="auto">
          <a:xfrm>
            <a:off x="9118600" y="2011363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321" name="Line 250"/>
          <p:cNvSpPr>
            <a:spLocks noChangeShapeType="1"/>
          </p:cNvSpPr>
          <p:nvPr/>
        </p:nvSpPr>
        <p:spPr bwMode="auto">
          <a:xfrm>
            <a:off x="9118600" y="2081213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322" name="Line 251"/>
          <p:cNvSpPr>
            <a:spLocks noChangeShapeType="1"/>
          </p:cNvSpPr>
          <p:nvPr/>
        </p:nvSpPr>
        <p:spPr bwMode="auto">
          <a:xfrm>
            <a:off x="9118600" y="2151063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323" name="Line 252"/>
          <p:cNvSpPr>
            <a:spLocks noChangeShapeType="1"/>
          </p:cNvSpPr>
          <p:nvPr/>
        </p:nvSpPr>
        <p:spPr bwMode="auto">
          <a:xfrm>
            <a:off x="9118600" y="2219325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324" name="Line 253"/>
          <p:cNvSpPr>
            <a:spLocks noChangeShapeType="1"/>
          </p:cNvSpPr>
          <p:nvPr/>
        </p:nvSpPr>
        <p:spPr bwMode="auto">
          <a:xfrm>
            <a:off x="9118600" y="2287588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325" name="Line 254"/>
          <p:cNvSpPr>
            <a:spLocks noChangeShapeType="1"/>
          </p:cNvSpPr>
          <p:nvPr/>
        </p:nvSpPr>
        <p:spPr bwMode="auto">
          <a:xfrm>
            <a:off x="9118600" y="2357438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326" name="Line 255"/>
          <p:cNvSpPr>
            <a:spLocks noChangeShapeType="1"/>
          </p:cNvSpPr>
          <p:nvPr/>
        </p:nvSpPr>
        <p:spPr bwMode="auto">
          <a:xfrm>
            <a:off x="9118600" y="2427288"/>
            <a:ext cx="53975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327" name="Line 256"/>
          <p:cNvSpPr>
            <a:spLocks noChangeShapeType="1"/>
          </p:cNvSpPr>
          <p:nvPr/>
        </p:nvSpPr>
        <p:spPr bwMode="auto">
          <a:xfrm>
            <a:off x="9118600" y="2495550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328" name="Line 257"/>
          <p:cNvSpPr>
            <a:spLocks noChangeShapeType="1"/>
          </p:cNvSpPr>
          <p:nvPr/>
        </p:nvSpPr>
        <p:spPr bwMode="auto">
          <a:xfrm>
            <a:off x="9118600" y="2565400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329" name="Line 258"/>
          <p:cNvSpPr>
            <a:spLocks noChangeShapeType="1"/>
          </p:cNvSpPr>
          <p:nvPr/>
        </p:nvSpPr>
        <p:spPr bwMode="auto">
          <a:xfrm>
            <a:off x="9118600" y="2635250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330" name="Line 259"/>
          <p:cNvSpPr>
            <a:spLocks noChangeShapeType="1"/>
          </p:cNvSpPr>
          <p:nvPr/>
        </p:nvSpPr>
        <p:spPr bwMode="auto">
          <a:xfrm>
            <a:off x="9118600" y="2703513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331" name="Line 260"/>
          <p:cNvSpPr>
            <a:spLocks noChangeShapeType="1"/>
          </p:cNvSpPr>
          <p:nvPr/>
        </p:nvSpPr>
        <p:spPr bwMode="auto">
          <a:xfrm>
            <a:off x="9118600" y="2771775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332" name="Line 261"/>
          <p:cNvSpPr>
            <a:spLocks noChangeShapeType="1"/>
          </p:cNvSpPr>
          <p:nvPr/>
        </p:nvSpPr>
        <p:spPr bwMode="auto">
          <a:xfrm>
            <a:off x="9118600" y="2841625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333" name="Line 262"/>
          <p:cNvSpPr>
            <a:spLocks noChangeShapeType="1"/>
          </p:cNvSpPr>
          <p:nvPr/>
        </p:nvSpPr>
        <p:spPr bwMode="auto">
          <a:xfrm>
            <a:off x="9118600" y="2911475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334" name="Line 263"/>
          <p:cNvSpPr>
            <a:spLocks noChangeShapeType="1"/>
          </p:cNvSpPr>
          <p:nvPr/>
        </p:nvSpPr>
        <p:spPr bwMode="auto">
          <a:xfrm>
            <a:off x="9118600" y="2981325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335" name="Line 264"/>
          <p:cNvSpPr>
            <a:spLocks noChangeShapeType="1"/>
          </p:cNvSpPr>
          <p:nvPr/>
        </p:nvSpPr>
        <p:spPr bwMode="auto">
          <a:xfrm>
            <a:off x="9118600" y="3049588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336" name="Line 265"/>
          <p:cNvSpPr>
            <a:spLocks noChangeShapeType="1"/>
          </p:cNvSpPr>
          <p:nvPr/>
        </p:nvSpPr>
        <p:spPr bwMode="auto">
          <a:xfrm>
            <a:off x="9118600" y="3119438"/>
            <a:ext cx="53975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337" name="Line 266"/>
          <p:cNvSpPr>
            <a:spLocks noChangeShapeType="1"/>
          </p:cNvSpPr>
          <p:nvPr/>
        </p:nvSpPr>
        <p:spPr bwMode="auto">
          <a:xfrm>
            <a:off x="9118600" y="3189288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338" name="Line 267"/>
          <p:cNvSpPr>
            <a:spLocks noChangeShapeType="1"/>
          </p:cNvSpPr>
          <p:nvPr/>
        </p:nvSpPr>
        <p:spPr bwMode="auto">
          <a:xfrm>
            <a:off x="9118600" y="3257550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339" name="Line 268"/>
          <p:cNvSpPr>
            <a:spLocks noChangeShapeType="1"/>
          </p:cNvSpPr>
          <p:nvPr/>
        </p:nvSpPr>
        <p:spPr bwMode="auto">
          <a:xfrm>
            <a:off x="9118600" y="3325813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340" name="Line 269"/>
          <p:cNvSpPr>
            <a:spLocks noChangeShapeType="1"/>
          </p:cNvSpPr>
          <p:nvPr/>
        </p:nvSpPr>
        <p:spPr bwMode="auto">
          <a:xfrm>
            <a:off x="9118600" y="3395663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341" name="Line 270"/>
          <p:cNvSpPr>
            <a:spLocks noChangeShapeType="1"/>
          </p:cNvSpPr>
          <p:nvPr/>
        </p:nvSpPr>
        <p:spPr bwMode="auto">
          <a:xfrm>
            <a:off x="9118600" y="3465513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342" name="Line 271"/>
          <p:cNvSpPr>
            <a:spLocks noChangeShapeType="1"/>
          </p:cNvSpPr>
          <p:nvPr/>
        </p:nvSpPr>
        <p:spPr bwMode="auto">
          <a:xfrm>
            <a:off x="9118600" y="3533775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343" name="Line 272"/>
          <p:cNvSpPr>
            <a:spLocks noChangeShapeType="1"/>
          </p:cNvSpPr>
          <p:nvPr/>
        </p:nvSpPr>
        <p:spPr bwMode="auto">
          <a:xfrm>
            <a:off x="9118600" y="3603625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344" name="Line 273"/>
          <p:cNvSpPr>
            <a:spLocks noChangeShapeType="1"/>
          </p:cNvSpPr>
          <p:nvPr/>
        </p:nvSpPr>
        <p:spPr bwMode="auto">
          <a:xfrm>
            <a:off x="9118600" y="3673475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345" name="Line 274"/>
          <p:cNvSpPr>
            <a:spLocks noChangeShapeType="1"/>
          </p:cNvSpPr>
          <p:nvPr/>
        </p:nvSpPr>
        <p:spPr bwMode="auto">
          <a:xfrm>
            <a:off x="9118600" y="3741738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346" name="Line 275"/>
          <p:cNvSpPr>
            <a:spLocks noChangeShapeType="1"/>
          </p:cNvSpPr>
          <p:nvPr/>
        </p:nvSpPr>
        <p:spPr bwMode="auto">
          <a:xfrm>
            <a:off x="9118600" y="3810000"/>
            <a:ext cx="53975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347" name="Line 276"/>
          <p:cNvSpPr>
            <a:spLocks noChangeShapeType="1"/>
          </p:cNvSpPr>
          <p:nvPr/>
        </p:nvSpPr>
        <p:spPr bwMode="auto">
          <a:xfrm>
            <a:off x="9118600" y="3879850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348" name="Line 277"/>
          <p:cNvSpPr>
            <a:spLocks noChangeShapeType="1"/>
          </p:cNvSpPr>
          <p:nvPr/>
        </p:nvSpPr>
        <p:spPr bwMode="auto">
          <a:xfrm>
            <a:off x="9118600" y="3949700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349" name="Line 278"/>
          <p:cNvSpPr>
            <a:spLocks noChangeShapeType="1"/>
          </p:cNvSpPr>
          <p:nvPr/>
        </p:nvSpPr>
        <p:spPr bwMode="auto">
          <a:xfrm>
            <a:off x="9118600" y="4019550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350" name="Line 279"/>
          <p:cNvSpPr>
            <a:spLocks noChangeShapeType="1"/>
          </p:cNvSpPr>
          <p:nvPr/>
        </p:nvSpPr>
        <p:spPr bwMode="auto">
          <a:xfrm>
            <a:off x="9118600" y="4087813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351" name="Line 280"/>
          <p:cNvSpPr>
            <a:spLocks noChangeShapeType="1"/>
          </p:cNvSpPr>
          <p:nvPr/>
        </p:nvSpPr>
        <p:spPr bwMode="auto">
          <a:xfrm>
            <a:off x="9118600" y="4156075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352" name="Line 281"/>
          <p:cNvSpPr>
            <a:spLocks noChangeShapeType="1"/>
          </p:cNvSpPr>
          <p:nvPr/>
        </p:nvSpPr>
        <p:spPr bwMode="auto">
          <a:xfrm>
            <a:off x="9118600" y="4225925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353" name="Line 282"/>
          <p:cNvSpPr>
            <a:spLocks noChangeShapeType="1"/>
          </p:cNvSpPr>
          <p:nvPr/>
        </p:nvSpPr>
        <p:spPr bwMode="auto">
          <a:xfrm>
            <a:off x="9118600" y="4295775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354" name="Line 283"/>
          <p:cNvSpPr>
            <a:spLocks noChangeShapeType="1"/>
          </p:cNvSpPr>
          <p:nvPr/>
        </p:nvSpPr>
        <p:spPr bwMode="auto">
          <a:xfrm>
            <a:off x="9118600" y="4364038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355" name="Line 284"/>
          <p:cNvSpPr>
            <a:spLocks noChangeShapeType="1"/>
          </p:cNvSpPr>
          <p:nvPr/>
        </p:nvSpPr>
        <p:spPr bwMode="auto">
          <a:xfrm>
            <a:off x="9118600" y="4433888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356" name="Line 285"/>
          <p:cNvSpPr>
            <a:spLocks noChangeShapeType="1"/>
          </p:cNvSpPr>
          <p:nvPr/>
        </p:nvSpPr>
        <p:spPr bwMode="auto">
          <a:xfrm>
            <a:off x="9118600" y="4503738"/>
            <a:ext cx="53975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357" name="Line 286"/>
          <p:cNvSpPr>
            <a:spLocks noChangeShapeType="1"/>
          </p:cNvSpPr>
          <p:nvPr/>
        </p:nvSpPr>
        <p:spPr bwMode="auto">
          <a:xfrm>
            <a:off x="9118600" y="4572000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358" name="Line 287"/>
          <p:cNvSpPr>
            <a:spLocks noChangeShapeType="1"/>
          </p:cNvSpPr>
          <p:nvPr/>
        </p:nvSpPr>
        <p:spPr bwMode="auto">
          <a:xfrm>
            <a:off x="9118600" y="4640263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359" name="Line 288"/>
          <p:cNvSpPr>
            <a:spLocks noChangeShapeType="1"/>
          </p:cNvSpPr>
          <p:nvPr/>
        </p:nvSpPr>
        <p:spPr bwMode="auto">
          <a:xfrm>
            <a:off x="9118600" y="4710113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360" name="Line 289"/>
          <p:cNvSpPr>
            <a:spLocks noChangeShapeType="1"/>
          </p:cNvSpPr>
          <p:nvPr/>
        </p:nvSpPr>
        <p:spPr bwMode="auto">
          <a:xfrm>
            <a:off x="9118600" y="4779963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361" name="Line 290"/>
          <p:cNvSpPr>
            <a:spLocks noChangeShapeType="1"/>
          </p:cNvSpPr>
          <p:nvPr/>
        </p:nvSpPr>
        <p:spPr bwMode="auto">
          <a:xfrm>
            <a:off x="9118600" y="4849813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362" name="Line 291"/>
          <p:cNvSpPr>
            <a:spLocks noChangeShapeType="1"/>
          </p:cNvSpPr>
          <p:nvPr/>
        </p:nvSpPr>
        <p:spPr bwMode="auto">
          <a:xfrm>
            <a:off x="9118600" y="4918075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363" name="Line 292"/>
          <p:cNvSpPr>
            <a:spLocks noChangeShapeType="1"/>
          </p:cNvSpPr>
          <p:nvPr/>
        </p:nvSpPr>
        <p:spPr bwMode="auto">
          <a:xfrm>
            <a:off x="9118600" y="4987925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364" name="Line 293"/>
          <p:cNvSpPr>
            <a:spLocks noChangeShapeType="1"/>
          </p:cNvSpPr>
          <p:nvPr/>
        </p:nvSpPr>
        <p:spPr bwMode="auto">
          <a:xfrm>
            <a:off x="9118600" y="5057775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365" name="Line 294"/>
          <p:cNvSpPr>
            <a:spLocks noChangeShapeType="1"/>
          </p:cNvSpPr>
          <p:nvPr/>
        </p:nvSpPr>
        <p:spPr bwMode="auto">
          <a:xfrm>
            <a:off x="9118600" y="5126038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366" name="Text Box 295"/>
          <p:cNvSpPr txBox="1">
            <a:spLocks noChangeArrowheads="1"/>
          </p:cNvSpPr>
          <p:nvPr/>
        </p:nvSpPr>
        <p:spPr bwMode="auto">
          <a:xfrm>
            <a:off x="9604375" y="2898776"/>
            <a:ext cx="635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ru-RU" altLang="ru-RU" sz="2000" b="1">
              <a:solidFill>
                <a:srgbClr val="000000"/>
              </a:solidFill>
            </a:endParaRPr>
          </a:p>
        </p:txBody>
      </p:sp>
      <p:sp>
        <p:nvSpPr>
          <p:cNvPr id="8367" name="Text Box 296"/>
          <p:cNvSpPr txBox="1">
            <a:spLocks noChangeArrowheads="1"/>
          </p:cNvSpPr>
          <p:nvPr/>
        </p:nvSpPr>
        <p:spPr bwMode="auto">
          <a:xfrm>
            <a:off x="9604375" y="3589339"/>
            <a:ext cx="5603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altLang="ru-RU" sz="2000" b="1">
                <a:solidFill>
                  <a:srgbClr val="000000"/>
                </a:solidFill>
              </a:rPr>
              <a:t>10</a:t>
            </a:r>
          </a:p>
        </p:txBody>
      </p:sp>
      <p:sp>
        <p:nvSpPr>
          <p:cNvPr id="8368" name="Text Box 297"/>
          <p:cNvSpPr txBox="1">
            <a:spLocks noChangeArrowheads="1"/>
          </p:cNvSpPr>
          <p:nvPr/>
        </p:nvSpPr>
        <p:spPr bwMode="auto">
          <a:xfrm>
            <a:off x="9604376" y="4275139"/>
            <a:ext cx="6826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ru-RU" altLang="ru-RU" sz="2000">
              <a:solidFill>
                <a:srgbClr val="000000"/>
              </a:solidFill>
            </a:endParaRPr>
          </a:p>
        </p:txBody>
      </p:sp>
      <p:sp>
        <p:nvSpPr>
          <p:cNvPr id="8369" name="Text Box 298"/>
          <p:cNvSpPr txBox="1">
            <a:spLocks noChangeArrowheads="1"/>
          </p:cNvSpPr>
          <p:nvPr/>
        </p:nvSpPr>
        <p:spPr bwMode="auto">
          <a:xfrm>
            <a:off x="9604375" y="1525589"/>
            <a:ext cx="5603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altLang="ru-RU" sz="2000" b="1">
                <a:solidFill>
                  <a:srgbClr val="000000"/>
                </a:solidFill>
              </a:rPr>
              <a:t>20</a:t>
            </a:r>
            <a:endParaRPr lang="ru-RU" altLang="ru-RU" sz="2000" b="1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8370" name="Text Box 299"/>
          <p:cNvSpPr txBox="1">
            <a:spLocks noChangeArrowheads="1"/>
          </p:cNvSpPr>
          <p:nvPr/>
        </p:nvSpPr>
        <p:spPr bwMode="auto">
          <a:xfrm>
            <a:off x="9617075" y="2162176"/>
            <a:ext cx="5603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altLang="ru-RU" sz="2000" b="1">
                <a:solidFill>
                  <a:srgbClr val="000000"/>
                </a:solidFill>
              </a:rPr>
              <a:t>10</a:t>
            </a:r>
          </a:p>
        </p:txBody>
      </p:sp>
      <p:sp>
        <p:nvSpPr>
          <p:cNvPr id="8371" name="Line 300"/>
          <p:cNvSpPr>
            <a:spLocks noChangeShapeType="1"/>
          </p:cNvSpPr>
          <p:nvPr/>
        </p:nvSpPr>
        <p:spPr bwMode="auto">
          <a:xfrm>
            <a:off x="9126538" y="1384300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372" name="Line 301"/>
          <p:cNvSpPr>
            <a:spLocks noChangeShapeType="1"/>
          </p:cNvSpPr>
          <p:nvPr/>
        </p:nvSpPr>
        <p:spPr bwMode="auto">
          <a:xfrm>
            <a:off x="9126538" y="1454150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373" name="Line 302"/>
          <p:cNvSpPr>
            <a:spLocks noChangeShapeType="1"/>
          </p:cNvSpPr>
          <p:nvPr/>
        </p:nvSpPr>
        <p:spPr bwMode="auto">
          <a:xfrm>
            <a:off x="9126538" y="1524000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374" name="Line 303"/>
          <p:cNvSpPr>
            <a:spLocks noChangeShapeType="1"/>
          </p:cNvSpPr>
          <p:nvPr/>
        </p:nvSpPr>
        <p:spPr bwMode="auto">
          <a:xfrm>
            <a:off x="9126538" y="1592263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375" name="Line 304"/>
          <p:cNvSpPr>
            <a:spLocks noChangeShapeType="1"/>
          </p:cNvSpPr>
          <p:nvPr/>
        </p:nvSpPr>
        <p:spPr bwMode="auto">
          <a:xfrm>
            <a:off x="9126538" y="1660525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376" name="Rectangle 305"/>
          <p:cNvSpPr>
            <a:spLocks noChangeArrowheads="1"/>
          </p:cNvSpPr>
          <p:nvPr/>
        </p:nvSpPr>
        <p:spPr bwMode="auto">
          <a:xfrm>
            <a:off x="9361489" y="1382714"/>
            <a:ext cx="66675" cy="4238625"/>
          </a:xfrm>
          <a:prstGeom prst="rect">
            <a:avLst/>
          </a:prstGeom>
          <a:solidFill>
            <a:srgbClr val="FFFFFF"/>
          </a:solidFill>
          <a:ln w="317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2834" name="Text Box 306"/>
          <p:cNvSpPr txBox="1">
            <a:spLocks noChangeArrowheads="1"/>
          </p:cNvSpPr>
          <p:nvPr/>
        </p:nvSpPr>
        <p:spPr bwMode="auto">
          <a:xfrm>
            <a:off x="2590801" y="5786438"/>
            <a:ext cx="938213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altLang="ru-RU" sz="2400" b="1">
                <a:solidFill>
                  <a:srgbClr val="003366"/>
                </a:solidFill>
              </a:rPr>
              <a:t>0</a:t>
            </a:r>
            <a:r>
              <a:rPr lang="ru-RU" altLang="ru-RU" sz="2400" b="1">
                <a:solidFill>
                  <a:srgbClr val="003366"/>
                </a:solidFill>
                <a:sym typeface="Symbol" panose="05050102010706020507" pitchFamily="18" charset="2"/>
              </a:rPr>
              <a:t></a:t>
            </a:r>
            <a:endParaRPr lang="ru-RU" altLang="ru-RU" sz="2400" b="1">
              <a:solidFill>
                <a:srgbClr val="003366"/>
              </a:solidFill>
            </a:endParaRPr>
          </a:p>
        </p:txBody>
      </p:sp>
      <p:sp>
        <p:nvSpPr>
          <p:cNvPr id="22836" name="Text Box 308"/>
          <p:cNvSpPr txBox="1">
            <a:spLocks noChangeArrowheads="1"/>
          </p:cNvSpPr>
          <p:nvPr/>
        </p:nvSpPr>
        <p:spPr bwMode="auto">
          <a:xfrm>
            <a:off x="5732463" y="5840414"/>
            <a:ext cx="938212" cy="712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altLang="ru-RU" sz="2400" b="1">
                <a:solidFill>
                  <a:srgbClr val="003366"/>
                </a:solidFill>
              </a:rPr>
              <a:t>–10</a:t>
            </a:r>
            <a:r>
              <a:rPr lang="ru-RU" altLang="ru-RU" sz="2400" b="1">
                <a:solidFill>
                  <a:srgbClr val="003366"/>
                </a:solidFill>
                <a:sym typeface="Symbol" panose="05050102010706020507" pitchFamily="18" charset="2"/>
              </a:rPr>
              <a:t></a:t>
            </a:r>
            <a:endParaRPr lang="ru-RU" altLang="ru-RU" sz="2400" b="1">
              <a:solidFill>
                <a:srgbClr val="003366"/>
              </a:solidFill>
            </a:endParaRPr>
          </a:p>
        </p:txBody>
      </p:sp>
      <p:sp>
        <p:nvSpPr>
          <p:cNvPr id="22838" name="Text Box 310"/>
          <p:cNvSpPr txBox="1">
            <a:spLocks noChangeArrowheads="1"/>
          </p:cNvSpPr>
          <p:nvPr/>
        </p:nvSpPr>
        <p:spPr bwMode="auto">
          <a:xfrm>
            <a:off x="9118601" y="5840414"/>
            <a:ext cx="938213" cy="712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altLang="ru-RU" sz="2400" b="1">
                <a:solidFill>
                  <a:srgbClr val="003366"/>
                </a:solidFill>
              </a:rPr>
              <a:t>–7</a:t>
            </a:r>
            <a:r>
              <a:rPr lang="ru-RU" altLang="ru-RU" sz="2400" b="1">
                <a:solidFill>
                  <a:srgbClr val="003366"/>
                </a:solidFill>
                <a:sym typeface="Symbol" panose="05050102010706020507" pitchFamily="18" charset="2"/>
              </a:rPr>
              <a:t></a:t>
            </a:r>
            <a:endParaRPr lang="ru-RU" altLang="ru-RU" sz="2400" b="1">
              <a:solidFill>
                <a:srgbClr val="003366"/>
              </a:solidFill>
            </a:endParaRPr>
          </a:p>
        </p:txBody>
      </p:sp>
      <p:sp>
        <p:nvSpPr>
          <p:cNvPr id="8380" name="Text Box 311"/>
          <p:cNvSpPr txBox="1">
            <a:spLocks noChangeArrowheads="1"/>
          </p:cNvSpPr>
          <p:nvPr/>
        </p:nvSpPr>
        <p:spPr bwMode="auto">
          <a:xfrm>
            <a:off x="2057400" y="1219201"/>
            <a:ext cx="554038" cy="62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altLang="ru-RU" sz="2000">
                <a:latin typeface="Times New Roman" panose="02020603050405020304" pitchFamily="18" charset="0"/>
              </a:rPr>
              <a:t>а)</a:t>
            </a:r>
          </a:p>
        </p:txBody>
      </p:sp>
      <p:sp>
        <p:nvSpPr>
          <p:cNvPr id="8381" name="Text Box 313"/>
          <p:cNvSpPr txBox="1">
            <a:spLocks noChangeArrowheads="1"/>
          </p:cNvSpPr>
          <p:nvPr/>
        </p:nvSpPr>
        <p:spPr bwMode="auto">
          <a:xfrm>
            <a:off x="5389564" y="1219201"/>
            <a:ext cx="555625" cy="62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altLang="ru-RU" sz="2000">
                <a:latin typeface="Times New Roman" panose="02020603050405020304" pitchFamily="18" charset="0"/>
              </a:rPr>
              <a:t>б)</a:t>
            </a:r>
          </a:p>
        </p:txBody>
      </p:sp>
      <p:sp>
        <p:nvSpPr>
          <p:cNvPr id="8382" name="Text Box 315"/>
          <p:cNvSpPr txBox="1">
            <a:spLocks noChangeArrowheads="1"/>
          </p:cNvSpPr>
          <p:nvPr/>
        </p:nvSpPr>
        <p:spPr bwMode="auto">
          <a:xfrm>
            <a:off x="8755064" y="1243014"/>
            <a:ext cx="554037" cy="62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altLang="ru-RU" sz="2000">
                <a:latin typeface="Times New Roman" panose="02020603050405020304" pitchFamily="18" charset="0"/>
              </a:rPr>
              <a:t>в)</a:t>
            </a:r>
          </a:p>
        </p:txBody>
      </p:sp>
      <p:sp>
        <p:nvSpPr>
          <p:cNvPr id="8383" name="Text Box 316"/>
          <p:cNvSpPr txBox="1">
            <a:spLocks noChangeArrowheads="1"/>
          </p:cNvSpPr>
          <p:nvPr/>
        </p:nvSpPr>
        <p:spPr bwMode="auto">
          <a:xfrm>
            <a:off x="9705976" y="2913064"/>
            <a:ext cx="4286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altLang="ru-RU" sz="2000" b="1">
                <a:solidFill>
                  <a:srgbClr val="000000"/>
                </a:solidFill>
              </a:rPr>
              <a:t>0</a:t>
            </a:r>
          </a:p>
        </p:txBody>
      </p:sp>
      <p:sp>
        <p:nvSpPr>
          <p:cNvPr id="8384" name="Oval 318"/>
          <p:cNvSpPr>
            <a:spLocks noChangeArrowheads="1"/>
          </p:cNvSpPr>
          <p:nvPr/>
        </p:nvSpPr>
        <p:spPr bwMode="auto">
          <a:xfrm>
            <a:off x="5986464" y="5572126"/>
            <a:ext cx="174625" cy="207963"/>
          </a:xfrm>
          <a:prstGeom prst="ellipse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8385" name="Oval 320"/>
          <p:cNvSpPr>
            <a:spLocks noChangeArrowheads="1"/>
          </p:cNvSpPr>
          <p:nvPr/>
        </p:nvSpPr>
        <p:spPr bwMode="auto">
          <a:xfrm>
            <a:off x="9328151" y="5568951"/>
            <a:ext cx="161925" cy="207963"/>
          </a:xfrm>
          <a:prstGeom prst="ellipse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8386" name="Oval 321"/>
          <p:cNvSpPr>
            <a:spLocks noChangeArrowheads="1"/>
          </p:cNvSpPr>
          <p:nvPr/>
        </p:nvSpPr>
        <p:spPr bwMode="auto">
          <a:xfrm>
            <a:off x="2681289" y="5572126"/>
            <a:ext cx="161925" cy="207963"/>
          </a:xfrm>
          <a:prstGeom prst="ellipse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2850" name="Line 322"/>
          <p:cNvSpPr>
            <a:spLocks noChangeShapeType="1"/>
          </p:cNvSpPr>
          <p:nvPr/>
        </p:nvSpPr>
        <p:spPr bwMode="auto">
          <a:xfrm flipV="1">
            <a:off x="2747963" y="3124201"/>
            <a:ext cx="0" cy="2519363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852" name="Line 324"/>
          <p:cNvSpPr>
            <a:spLocks noChangeShapeType="1"/>
          </p:cNvSpPr>
          <p:nvPr/>
        </p:nvSpPr>
        <p:spPr bwMode="auto">
          <a:xfrm flipV="1">
            <a:off x="6072188" y="3810001"/>
            <a:ext cx="0" cy="1776413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854" name="Line 326"/>
          <p:cNvSpPr>
            <a:spLocks noChangeShapeType="1"/>
          </p:cNvSpPr>
          <p:nvPr/>
        </p:nvSpPr>
        <p:spPr bwMode="auto">
          <a:xfrm flipV="1">
            <a:off x="9394826" y="3603625"/>
            <a:ext cx="3175" cy="200660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390" name="TextBox 197"/>
          <p:cNvSpPr txBox="1">
            <a:spLocks noChangeArrowheads="1"/>
          </p:cNvSpPr>
          <p:nvPr/>
        </p:nvSpPr>
        <p:spPr bwMode="auto">
          <a:xfrm>
            <a:off x="1141378" y="730014"/>
            <a:ext cx="9798122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altLang="ru-RU" sz="2800" b="1" dirty="0">
                <a:cs typeface="Arial" panose="020B0604020202020204" pitchFamily="34" charset="0"/>
              </a:rPr>
              <a:t>Сравните температуру воздуха:  </a:t>
            </a:r>
            <a:r>
              <a:rPr lang="ru-RU" altLang="ru-RU" sz="2800" b="1" dirty="0">
                <a:solidFill>
                  <a:srgbClr val="003366"/>
                </a:solidFill>
                <a:cs typeface="Arial" panose="020B0604020202020204" pitchFamily="34" charset="0"/>
              </a:rPr>
              <a:t>0</a:t>
            </a:r>
            <a:r>
              <a:rPr lang="ru-RU" altLang="ru-RU" sz="2800" b="1" dirty="0">
                <a:solidFill>
                  <a:srgbClr val="003366"/>
                </a:solidFill>
                <a:cs typeface="Arial" panose="020B0604020202020204" pitchFamily="34" charset="0"/>
                <a:sym typeface="Symbol" panose="05050102010706020507" pitchFamily="18" charset="2"/>
              </a:rPr>
              <a:t> и </a:t>
            </a:r>
            <a:r>
              <a:rPr lang="ru-RU" altLang="ru-RU" sz="2800" b="1" dirty="0">
                <a:solidFill>
                  <a:srgbClr val="003366"/>
                </a:solidFill>
                <a:cs typeface="Arial" panose="020B0604020202020204" pitchFamily="34" charset="0"/>
              </a:rPr>
              <a:t>–7</a:t>
            </a:r>
            <a:r>
              <a:rPr lang="ru-RU" altLang="ru-RU" sz="2800" b="1" dirty="0">
                <a:solidFill>
                  <a:srgbClr val="003366"/>
                </a:solidFill>
                <a:cs typeface="Arial" panose="020B0604020202020204" pitchFamily="34" charset="0"/>
                <a:sym typeface="Symbol" panose="05050102010706020507" pitchFamily="18" charset="2"/>
              </a:rPr>
              <a:t>;  </a:t>
            </a:r>
            <a:r>
              <a:rPr lang="ru-RU" altLang="ru-RU" sz="2800" b="1" dirty="0">
                <a:solidFill>
                  <a:srgbClr val="003366"/>
                </a:solidFill>
                <a:cs typeface="Arial" panose="020B0604020202020204" pitchFamily="34" charset="0"/>
              </a:rPr>
              <a:t>–7</a:t>
            </a:r>
            <a:r>
              <a:rPr lang="ru-RU" altLang="ru-RU" sz="2800" b="1" dirty="0">
                <a:solidFill>
                  <a:srgbClr val="003366"/>
                </a:solidFill>
                <a:cs typeface="Arial" panose="020B0604020202020204" pitchFamily="34" charset="0"/>
                <a:sym typeface="Symbol" panose="05050102010706020507" pitchFamily="18" charset="2"/>
              </a:rPr>
              <a:t> и </a:t>
            </a:r>
            <a:r>
              <a:rPr lang="ru-RU" altLang="ru-RU" sz="2800" b="1" dirty="0">
                <a:solidFill>
                  <a:srgbClr val="003366"/>
                </a:solidFill>
                <a:cs typeface="Arial" panose="020B0604020202020204" pitchFamily="34" charset="0"/>
              </a:rPr>
              <a:t>–10</a:t>
            </a:r>
            <a:r>
              <a:rPr lang="ru-RU" altLang="ru-RU" sz="2800" b="1" dirty="0">
                <a:solidFill>
                  <a:srgbClr val="003366"/>
                </a:solidFill>
                <a:cs typeface="Arial" panose="020B0604020202020204" pitchFamily="34" charset="0"/>
                <a:sym typeface="Symbol" panose="05050102010706020507" pitchFamily="18" charset="2"/>
              </a:rPr>
              <a:t>.</a:t>
            </a:r>
          </a:p>
          <a:p>
            <a:r>
              <a:rPr lang="ru-RU" altLang="ru-RU" sz="2800" b="1" dirty="0">
                <a:solidFill>
                  <a:srgbClr val="003366"/>
                </a:solidFill>
                <a:cs typeface="Arial" panose="020B0604020202020204" pitchFamily="34" charset="0"/>
                <a:sym typeface="Symbol" panose="05050102010706020507" pitchFamily="18" charset="2"/>
              </a:rPr>
              <a:t> </a:t>
            </a:r>
            <a:endParaRPr lang="ru-RU" altLang="ru-RU" sz="2800" b="1" dirty="0">
              <a:solidFill>
                <a:srgbClr val="003366"/>
              </a:solidFill>
              <a:cs typeface="Arial" panose="020B0604020202020204" pitchFamily="34" charset="0"/>
            </a:endParaRPr>
          </a:p>
          <a:p>
            <a:r>
              <a:rPr lang="ru-RU" altLang="ru-RU" sz="2800" b="1" dirty="0">
                <a:solidFill>
                  <a:srgbClr val="003366"/>
                </a:solidFill>
                <a:cs typeface="Arial" panose="020B0604020202020204" pitchFamily="34" charset="0"/>
                <a:sym typeface="Symbol" panose="05050102010706020507" pitchFamily="18" charset="2"/>
              </a:rPr>
              <a:t>  </a:t>
            </a:r>
            <a:endParaRPr lang="ru-RU" altLang="ru-RU" sz="2800" b="1" dirty="0">
              <a:solidFill>
                <a:srgbClr val="003366"/>
              </a:solidFill>
              <a:cs typeface="Arial" panose="020B0604020202020204" pitchFamily="34" charset="0"/>
            </a:endParaRPr>
          </a:p>
          <a:p>
            <a:endParaRPr lang="ru-RU" altLang="ru-RU" sz="2800" b="1" dirty="0">
              <a:solidFill>
                <a:srgbClr val="003366"/>
              </a:solidFill>
              <a:cs typeface="Arial" panose="020B0604020202020204" pitchFamily="34" charset="0"/>
            </a:endParaRPr>
          </a:p>
          <a:p>
            <a:pPr eaLnBrk="1" hangingPunct="1"/>
            <a:r>
              <a:rPr lang="ru-RU" altLang="ru-RU" sz="2800" b="1" dirty="0">
                <a:cs typeface="Arial" panose="020B0604020202020204" pitchFamily="34" charset="0"/>
              </a:rPr>
              <a:t> </a:t>
            </a:r>
          </a:p>
        </p:txBody>
      </p:sp>
      <p:sp>
        <p:nvSpPr>
          <p:cNvPr id="199" name="object 2"/>
          <p:cNvSpPr/>
          <p:nvPr/>
        </p:nvSpPr>
        <p:spPr>
          <a:xfrm>
            <a:off x="0" y="0"/>
            <a:ext cx="12202872" cy="692727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0" name="TextBox 199"/>
          <p:cNvSpPr txBox="1"/>
          <p:nvPr/>
        </p:nvSpPr>
        <p:spPr>
          <a:xfrm>
            <a:off x="27705" y="82094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ЗАДАНИЕ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862389" y="5328951"/>
            <a:ext cx="12938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0 &gt; -7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2" name="TextBox 201"/>
          <p:cNvSpPr txBox="1"/>
          <p:nvPr/>
        </p:nvSpPr>
        <p:spPr>
          <a:xfrm>
            <a:off x="7061058" y="5328950"/>
            <a:ext cx="17479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-7 &gt; -10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8456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2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28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28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28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2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22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2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28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28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28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834" grpId="0"/>
      <p:bldP spid="22836" grpId="0"/>
      <p:bldP spid="22838" grpId="0"/>
      <p:bldP spid="2" grpId="0"/>
      <p:bldP spid="20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Line 2"/>
          <p:cNvSpPr>
            <a:spLocks noChangeShapeType="1"/>
          </p:cNvSpPr>
          <p:nvPr/>
        </p:nvSpPr>
        <p:spPr bwMode="auto">
          <a:xfrm>
            <a:off x="1315951" y="1931988"/>
            <a:ext cx="538162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219" name="Line 3"/>
          <p:cNvSpPr>
            <a:spLocks noChangeShapeType="1"/>
          </p:cNvSpPr>
          <p:nvPr/>
        </p:nvSpPr>
        <p:spPr bwMode="auto">
          <a:xfrm>
            <a:off x="1315951" y="2000250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220" name="Line 4"/>
          <p:cNvSpPr>
            <a:spLocks noChangeShapeType="1"/>
          </p:cNvSpPr>
          <p:nvPr/>
        </p:nvSpPr>
        <p:spPr bwMode="auto">
          <a:xfrm>
            <a:off x="1315951" y="2070100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221" name="Line 5"/>
          <p:cNvSpPr>
            <a:spLocks noChangeShapeType="1"/>
          </p:cNvSpPr>
          <p:nvPr/>
        </p:nvSpPr>
        <p:spPr bwMode="auto">
          <a:xfrm>
            <a:off x="1315951" y="2138363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222" name="Line 6"/>
          <p:cNvSpPr>
            <a:spLocks noChangeShapeType="1"/>
          </p:cNvSpPr>
          <p:nvPr/>
        </p:nvSpPr>
        <p:spPr bwMode="auto">
          <a:xfrm>
            <a:off x="1315951" y="2208213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223" name="Line 7"/>
          <p:cNvSpPr>
            <a:spLocks noChangeShapeType="1"/>
          </p:cNvSpPr>
          <p:nvPr/>
        </p:nvSpPr>
        <p:spPr bwMode="auto">
          <a:xfrm>
            <a:off x="1315951" y="2278063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224" name="Line 8"/>
          <p:cNvSpPr>
            <a:spLocks noChangeShapeType="1"/>
          </p:cNvSpPr>
          <p:nvPr/>
        </p:nvSpPr>
        <p:spPr bwMode="auto">
          <a:xfrm>
            <a:off x="1315951" y="2347913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225" name="Line 9"/>
          <p:cNvSpPr>
            <a:spLocks noChangeShapeType="1"/>
          </p:cNvSpPr>
          <p:nvPr/>
        </p:nvSpPr>
        <p:spPr bwMode="auto">
          <a:xfrm>
            <a:off x="1315951" y="2416175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226" name="Line 10"/>
          <p:cNvSpPr>
            <a:spLocks noChangeShapeType="1"/>
          </p:cNvSpPr>
          <p:nvPr/>
        </p:nvSpPr>
        <p:spPr bwMode="auto">
          <a:xfrm>
            <a:off x="1315951" y="2484438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227" name="Line 11"/>
          <p:cNvSpPr>
            <a:spLocks noChangeShapeType="1"/>
          </p:cNvSpPr>
          <p:nvPr/>
        </p:nvSpPr>
        <p:spPr bwMode="auto">
          <a:xfrm>
            <a:off x="1315951" y="2554288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228" name="Line 12"/>
          <p:cNvSpPr>
            <a:spLocks noChangeShapeType="1"/>
          </p:cNvSpPr>
          <p:nvPr/>
        </p:nvSpPr>
        <p:spPr bwMode="auto">
          <a:xfrm>
            <a:off x="1315951" y="2624138"/>
            <a:ext cx="538162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229" name="Line 13"/>
          <p:cNvSpPr>
            <a:spLocks noChangeShapeType="1"/>
          </p:cNvSpPr>
          <p:nvPr/>
        </p:nvSpPr>
        <p:spPr bwMode="auto">
          <a:xfrm>
            <a:off x="1315951" y="2692400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230" name="Line 14"/>
          <p:cNvSpPr>
            <a:spLocks noChangeShapeType="1"/>
          </p:cNvSpPr>
          <p:nvPr/>
        </p:nvSpPr>
        <p:spPr bwMode="auto">
          <a:xfrm>
            <a:off x="1315951" y="2762250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231" name="Line 15"/>
          <p:cNvSpPr>
            <a:spLocks noChangeShapeType="1"/>
          </p:cNvSpPr>
          <p:nvPr/>
        </p:nvSpPr>
        <p:spPr bwMode="auto">
          <a:xfrm>
            <a:off x="1315951" y="2832100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232" name="Line 16"/>
          <p:cNvSpPr>
            <a:spLocks noChangeShapeType="1"/>
          </p:cNvSpPr>
          <p:nvPr/>
        </p:nvSpPr>
        <p:spPr bwMode="auto">
          <a:xfrm>
            <a:off x="1315951" y="2900363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233" name="Line 17"/>
          <p:cNvSpPr>
            <a:spLocks noChangeShapeType="1"/>
          </p:cNvSpPr>
          <p:nvPr/>
        </p:nvSpPr>
        <p:spPr bwMode="auto">
          <a:xfrm>
            <a:off x="1315951" y="2968625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234" name="Line 18"/>
          <p:cNvSpPr>
            <a:spLocks noChangeShapeType="1"/>
          </p:cNvSpPr>
          <p:nvPr/>
        </p:nvSpPr>
        <p:spPr bwMode="auto">
          <a:xfrm>
            <a:off x="1315951" y="3038475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235" name="Line 19"/>
          <p:cNvSpPr>
            <a:spLocks noChangeShapeType="1"/>
          </p:cNvSpPr>
          <p:nvPr/>
        </p:nvSpPr>
        <p:spPr bwMode="auto">
          <a:xfrm>
            <a:off x="1315951" y="3108325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236" name="Line 20"/>
          <p:cNvSpPr>
            <a:spLocks noChangeShapeType="1"/>
          </p:cNvSpPr>
          <p:nvPr/>
        </p:nvSpPr>
        <p:spPr bwMode="auto">
          <a:xfrm>
            <a:off x="1315951" y="3178175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237" name="Line 21"/>
          <p:cNvSpPr>
            <a:spLocks noChangeShapeType="1"/>
          </p:cNvSpPr>
          <p:nvPr/>
        </p:nvSpPr>
        <p:spPr bwMode="auto">
          <a:xfrm>
            <a:off x="1315951" y="3246438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238" name="Line 22"/>
          <p:cNvSpPr>
            <a:spLocks noChangeShapeType="1"/>
          </p:cNvSpPr>
          <p:nvPr/>
        </p:nvSpPr>
        <p:spPr bwMode="auto">
          <a:xfrm>
            <a:off x="1315951" y="3316288"/>
            <a:ext cx="538162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239" name="Line 23"/>
          <p:cNvSpPr>
            <a:spLocks noChangeShapeType="1"/>
          </p:cNvSpPr>
          <p:nvPr/>
        </p:nvSpPr>
        <p:spPr bwMode="auto">
          <a:xfrm>
            <a:off x="1315951" y="3386138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240" name="Line 24"/>
          <p:cNvSpPr>
            <a:spLocks noChangeShapeType="1"/>
          </p:cNvSpPr>
          <p:nvPr/>
        </p:nvSpPr>
        <p:spPr bwMode="auto">
          <a:xfrm>
            <a:off x="1315951" y="3454400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241" name="Line 25"/>
          <p:cNvSpPr>
            <a:spLocks noChangeShapeType="1"/>
          </p:cNvSpPr>
          <p:nvPr/>
        </p:nvSpPr>
        <p:spPr bwMode="auto">
          <a:xfrm>
            <a:off x="1315951" y="3522663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242" name="Line 26"/>
          <p:cNvSpPr>
            <a:spLocks noChangeShapeType="1"/>
          </p:cNvSpPr>
          <p:nvPr/>
        </p:nvSpPr>
        <p:spPr bwMode="auto">
          <a:xfrm>
            <a:off x="1315951" y="3592513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243" name="Line 27"/>
          <p:cNvSpPr>
            <a:spLocks noChangeShapeType="1"/>
          </p:cNvSpPr>
          <p:nvPr/>
        </p:nvSpPr>
        <p:spPr bwMode="auto">
          <a:xfrm>
            <a:off x="1315951" y="3662363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244" name="Line 28"/>
          <p:cNvSpPr>
            <a:spLocks noChangeShapeType="1"/>
          </p:cNvSpPr>
          <p:nvPr/>
        </p:nvSpPr>
        <p:spPr bwMode="auto">
          <a:xfrm>
            <a:off x="1315951" y="3730625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245" name="Line 29"/>
          <p:cNvSpPr>
            <a:spLocks noChangeShapeType="1"/>
          </p:cNvSpPr>
          <p:nvPr/>
        </p:nvSpPr>
        <p:spPr bwMode="auto">
          <a:xfrm>
            <a:off x="1315951" y="3800475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246" name="Line 30"/>
          <p:cNvSpPr>
            <a:spLocks noChangeShapeType="1"/>
          </p:cNvSpPr>
          <p:nvPr/>
        </p:nvSpPr>
        <p:spPr bwMode="auto">
          <a:xfrm>
            <a:off x="1315951" y="3870325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247" name="Line 31"/>
          <p:cNvSpPr>
            <a:spLocks noChangeShapeType="1"/>
          </p:cNvSpPr>
          <p:nvPr/>
        </p:nvSpPr>
        <p:spPr bwMode="auto">
          <a:xfrm>
            <a:off x="1315951" y="3938588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248" name="Line 32"/>
          <p:cNvSpPr>
            <a:spLocks noChangeShapeType="1"/>
          </p:cNvSpPr>
          <p:nvPr/>
        </p:nvSpPr>
        <p:spPr bwMode="auto">
          <a:xfrm>
            <a:off x="1315951" y="4006850"/>
            <a:ext cx="538162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249" name="Line 33"/>
          <p:cNvSpPr>
            <a:spLocks noChangeShapeType="1"/>
          </p:cNvSpPr>
          <p:nvPr/>
        </p:nvSpPr>
        <p:spPr bwMode="auto">
          <a:xfrm>
            <a:off x="1315951" y="4076700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250" name="Line 34"/>
          <p:cNvSpPr>
            <a:spLocks noChangeShapeType="1"/>
          </p:cNvSpPr>
          <p:nvPr/>
        </p:nvSpPr>
        <p:spPr bwMode="auto">
          <a:xfrm>
            <a:off x="1315951" y="4146550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251" name="Line 35"/>
          <p:cNvSpPr>
            <a:spLocks noChangeShapeType="1"/>
          </p:cNvSpPr>
          <p:nvPr/>
        </p:nvSpPr>
        <p:spPr bwMode="auto">
          <a:xfrm>
            <a:off x="1315951" y="4216400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252" name="Line 36"/>
          <p:cNvSpPr>
            <a:spLocks noChangeShapeType="1"/>
          </p:cNvSpPr>
          <p:nvPr/>
        </p:nvSpPr>
        <p:spPr bwMode="auto">
          <a:xfrm>
            <a:off x="1315951" y="4284663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253" name="Line 37"/>
          <p:cNvSpPr>
            <a:spLocks noChangeShapeType="1"/>
          </p:cNvSpPr>
          <p:nvPr/>
        </p:nvSpPr>
        <p:spPr bwMode="auto">
          <a:xfrm>
            <a:off x="1315951" y="4352925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254" name="Line 38"/>
          <p:cNvSpPr>
            <a:spLocks noChangeShapeType="1"/>
          </p:cNvSpPr>
          <p:nvPr/>
        </p:nvSpPr>
        <p:spPr bwMode="auto">
          <a:xfrm>
            <a:off x="1315951" y="4422775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255" name="Line 39"/>
          <p:cNvSpPr>
            <a:spLocks noChangeShapeType="1"/>
          </p:cNvSpPr>
          <p:nvPr/>
        </p:nvSpPr>
        <p:spPr bwMode="auto">
          <a:xfrm>
            <a:off x="1315951" y="4492625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256" name="Line 40"/>
          <p:cNvSpPr>
            <a:spLocks noChangeShapeType="1"/>
          </p:cNvSpPr>
          <p:nvPr/>
        </p:nvSpPr>
        <p:spPr bwMode="auto">
          <a:xfrm>
            <a:off x="1315951" y="4560888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257" name="Line 41"/>
          <p:cNvSpPr>
            <a:spLocks noChangeShapeType="1"/>
          </p:cNvSpPr>
          <p:nvPr/>
        </p:nvSpPr>
        <p:spPr bwMode="auto">
          <a:xfrm>
            <a:off x="1315951" y="4630738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258" name="Line 42"/>
          <p:cNvSpPr>
            <a:spLocks noChangeShapeType="1"/>
          </p:cNvSpPr>
          <p:nvPr/>
        </p:nvSpPr>
        <p:spPr bwMode="auto">
          <a:xfrm>
            <a:off x="1315951" y="4700588"/>
            <a:ext cx="538162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259" name="Line 43"/>
          <p:cNvSpPr>
            <a:spLocks noChangeShapeType="1"/>
          </p:cNvSpPr>
          <p:nvPr/>
        </p:nvSpPr>
        <p:spPr bwMode="auto">
          <a:xfrm>
            <a:off x="1315951" y="4768850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260" name="Line 44"/>
          <p:cNvSpPr>
            <a:spLocks noChangeShapeType="1"/>
          </p:cNvSpPr>
          <p:nvPr/>
        </p:nvSpPr>
        <p:spPr bwMode="auto">
          <a:xfrm>
            <a:off x="1315951" y="4837113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261" name="Line 45"/>
          <p:cNvSpPr>
            <a:spLocks noChangeShapeType="1"/>
          </p:cNvSpPr>
          <p:nvPr/>
        </p:nvSpPr>
        <p:spPr bwMode="auto">
          <a:xfrm>
            <a:off x="1315951" y="4906963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262" name="Line 46"/>
          <p:cNvSpPr>
            <a:spLocks noChangeShapeType="1"/>
          </p:cNvSpPr>
          <p:nvPr/>
        </p:nvSpPr>
        <p:spPr bwMode="auto">
          <a:xfrm>
            <a:off x="1315951" y="4976813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263" name="Line 47"/>
          <p:cNvSpPr>
            <a:spLocks noChangeShapeType="1"/>
          </p:cNvSpPr>
          <p:nvPr/>
        </p:nvSpPr>
        <p:spPr bwMode="auto">
          <a:xfrm>
            <a:off x="1315951" y="5046663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264" name="Line 48"/>
          <p:cNvSpPr>
            <a:spLocks noChangeShapeType="1"/>
          </p:cNvSpPr>
          <p:nvPr/>
        </p:nvSpPr>
        <p:spPr bwMode="auto">
          <a:xfrm>
            <a:off x="1315951" y="5114925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265" name="Line 49"/>
          <p:cNvSpPr>
            <a:spLocks noChangeShapeType="1"/>
          </p:cNvSpPr>
          <p:nvPr/>
        </p:nvSpPr>
        <p:spPr bwMode="auto">
          <a:xfrm>
            <a:off x="1315951" y="5184775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266" name="Line 50"/>
          <p:cNvSpPr>
            <a:spLocks noChangeShapeType="1"/>
          </p:cNvSpPr>
          <p:nvPr/>
        </p:nvSpPr>
        <p:spPr bwMode="auto">
          <a:xfrm>
            <a:off x="1315951" y="5254625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267" name="Line 51"/>
          <p:cNvSpPr>
            <a:spLocks noChangeShapeType="1"/>
          </p:cNvSpPr>
          <p:nvPr/>
        </p:nvSpPr>
        <p:spPr bwMode="auto">
          <a:xfrm>
            <a:off x="1315951" y="5322888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268" name="Text Box 52"/>
          <p:cNvSpPr txBox="1">
            <a:spLocks noChangeArrowheads="1"/>
          </p:cNvSpPr>
          <p:nvPr/>
        </p:nvSpPr>
        <p:spPr bwMode="auto">
          <a:xfrm>
            <a:off x="1801727" y="3109914"/>
            <a:ext cx="4286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altLang="ru-RU" sz="2000" b="1">
                <a:solidFill>
                  <a:srgbClr val="000000"/>
                </a:solidFill>
              </a:rPr>
              <a:t>0</a:t>
            </a:r>
          </a:p>
        </p:txBody>
      </p:sp>
      <p:sp>
        <p:nvSpPr>
          <p:cNvPr id="9269" name="Text Box 53"/>
          <p:cNvSpPr txBox="1">
            <a:spLocks noChangeArrowheads="1"/>
          </p:cNvSpPr>
          <p:nvPr/>
        </p:nvSpPr>
        <p:spPr bwMode="auto">
          <a:xfrm>
            <a:off x="1801726" y="3786189"/>
            <a:ext cx="584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altLang="ru-RU" sz="2000" b="1">
                <a:solidFill>
                  <a:srgbClr val="000000"/>
                </a:solidFill>
              </a:rPr>
              <a:t>10</a:t>
            </a:r>
          </a:p>
        </p:txBody>
      </p:sp>
      <p:sp>
        <p:nvSpPr>
          <p:cNvPr id="9270" name="Text Box 54"/>
          <p:cNvSpPr txBox="1">
            <a:spLocks noChangeArrowheads="1"/>
          </p:cNvSpPr>
          <p:nvPr/>
        </p:nvSpPr>
        <p:spPr bwMode="auto">
          <a:xfrm>
            <a:off x="1801726" y="4471989"/>
            <a:ext cx="584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altLang="ru-RU" sz="2000" b="1">
                <a:solidFill>
                  <a:srgbClr val="000000"/>
                </a:solidFill>
              </a:rPr>
              <a:t>20</a:t>
            </a:r>
          </a:p>
        </p:txBody>
      </p:sp>
      <p:sp>
        <p:nvSpPr>
          <p:cNvPr id="9271" name="Text Box 55"/>
          <p:cNvSpPr txBox="1">
            <a:spLocks noChangeArrowheads="1"/>
          </p:cNvSpPr>
          <p:nvPr/>
        </p:nvSpPr>
        <p:spPr bwMode="auto">
          <a:xfrm>
            <a:off x="1801726" y="1722439"/>
            <a:ext cx="584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altLang="ru-RU" sz="2000" b="1">
                <a:solidFill>
                  <a:srgbClr val="000000"/>
                </a:solidFill>
              </a:rPr>
              <a:t>20</a:t>
            </a:r>
            <a:endParaRPr lang="ru-RU" altLang="ru-RU" sz="2000" b="1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9272" name="Text Box 56"/>
          <p:cNvSpPr txBox="1">
            <a:spLocks noChangeArrowheads="1"/>
          </p:cNvSpPr>
          <p:nvPr/>
        </p:nvSpPr>
        <p:spPr bwMode="auto">
          <a:xfrm>
            <a:off x="1801726" y="2416176"/>
            <a:ext cx="584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altLang="ru-RU" sz="2000" b="1">
                <a:solidFill>
                  <a:srgbClr val="000000"/>
                </a:solidFill>
              </a:rPr>
              <a:t>10</a:t>
            </a:r>
          </a:p>
        </p:txBody>
      </p:sp>
      <p:sp>
        <p:nvSpPr>
          <p:cNvPr id="9273" name="Line 57"/>
          <p:cNvSpPr>
            <a:spLocks noChangeShapeType="1"/>
          </p:cNvSpPr>
          <p:nvPr/>
        </p:nvSpPr>
        <p:spPr bwMode="auto">
          <a:xfrm>
            <a:off x="1322301" y="1581150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274" name="Line 58"/>
          <p:cNvSpPr>
            <a:spLocks noChangeShapeType="1"/>
          </p:cNvSpPr>
          <p:nvPr/>
        </p:nvSpPr>
        <p:spPr bwMode="auto">
          <a:xfrm>
            <a:off x="1322301" y="1651000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275" name="Line 59"/>
          <p:cNvSpPr>
            <a:spLocks noChangeShapeType="1"/>
          </p:cNvSpPr>
          <p:nvPr/>
        </p:nvSpPr>
        <p:spPr bwMode="auto">
          <a:xfrm>
            <a:off x="1322301" y="1720850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276" name="Line 60"/>
          <p:cNvSpPr>
            <a:spLocks noChangeShapeType="1"/>
          </p:cNvSpPr>
          <p:nvPr/>
        </p:nvSpPr>
        <p:spPr bwMode="auto">
          <a:xfrm>
            <a:off x="1322301" y="1789113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277" name="Line 61"/>
          <p:cNvSpPr>
            <a:spLocks noChangeShapeType="1"/>
          </p:cNvSpPr>
          <p:nvPr/>
        </p:nvSpPr>
        <p:spPr bwMode="auto">
          <a:xfrm>
            <a:off x="1322301" y="1857375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278" name="Rectangle 62"/>
          <p:cNvSpPr>
            <a:spLocks noChangeArrowheads="1"/>
          </p:cNvSpPr>
          <p:nvPr/>
        </p:nvSpPr>
        <p:spPr bwMode="auto">
          <a:xfrm>
            <a:off x="1557252" y="1585913"/>
            <a:ext cx="66675" cy="4221162"/>
          </a:xfrm>
          <a:prstGeom prst="rect">
            <a:avLst/>
          </a:prstGeom>
          <a:solidFill>
            <a:srgbClr val="FFFFFF"/>
          </a:solidFill>
          <a:ln w="317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9279" name="Line 63"/>
          <p:cNvSpPr>
            <a:spLocks noChangeShapeType="1"/>
          </p:cNvSpPr>
          <p:nvPr/>
        </p:nvSpPr>
        <p:spPr bwMode="auto">
          <a:xfrm>
            <a:off x="2976476" y="1931988"/>
            <a:ext cx="538162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280" name="Line 64"/>
          <p:cNvSpPr>
            <a:spLocks noChangeShapeType="1"/>
          </p:cNvSpPr>
          <p:nvPr/>
        </p:nvSpPr>
        <p:spPr bwMode="auto">
          <a:xfrm>
            <a:off x="2976476" y="2000250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281" name="Line 65"/>
          <p:cNvSpPr>
            <a:spLocks noChangeShapeType="1"/>
          </p:cNvSpPr>
          <p:nvPr/>
        </p:nvSpPr>
        <p:spPr bwMode="auto">
          <a:xfrm>
            <a:off x="2976476" y="2070100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282" name="Line 66"/>
          <p:cNvSpPr>
            <a:spLocks noChangeShapeType="1"/>
          </p:cNvSpPr>
          <p:nvPr/>
        </p:nvSpPr>
        <p:spPr bwMode="auto">
          <a:xfrm>
            <a:off x="2976476" y="2138363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283" name="Line 67"/>
          <p:cNvSpPr>
            <a:spLocks noChangeShapeType="1"/>
          </p:cNvSpPr>
          <p:nvPr/>
        </p:nvSpPr>
        <p:spPr bwMode="auto">
          <a:xfrm>
            <a:off x="2976476" y="2208213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284" name="Line 68"/>
          <p:cNvSpPr>
            <a:spLocks noChangeShapeType="1"/>
          </p:cNvSpPr>
          <p:nvPr/>
        </p:nvSpPr>
        <p:spPr bwMode="auto">
          <a:xfrm>
            <a:off x="2976476" y="2278063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285" name="Line 69"/>
          <p:cNvSpPr>
            <a:spLocks noChangeShapeType="1"/>
          </p:cNvSpPr>
          <p:nvPr/>
        </p:nvSpPr>
        <p:spPr bwMode="auto">
          <a:xfrm>
            <a:off x="2976476" y="2347913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286" name="Line 70"/>
          <p:cNvSpPr>
            <a:spLocks noChangeShapeType="1"/>
          </p:cNvSpPr>
          <p:nvPr/>
        </p:nvSpPr>
        <p:spPr bwMode="auto">
          <a:xfrm>
            <a:off x="2976476" y="2416175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287" name="Line 71"/>
          <p:cNvSpPr>
            <a:spLocks noChangeShapeType="1"/>
          </p:cNvSpPr>
          <p:nvPr/>
        </p:nvSpPr>
        <p:spPr bwMode="auto">
          <a:xfrm>
            <a:off x="2976476" y="2484438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288" name="Line 72"/>
          <p:cNvSpPr>
            <a:spLocks noChangeShapeType="1"/>
          </p:cNvSpPr>
          <p:nvPr/>
        </p:nvSpPr>
        <p:spPr bwMode="auto">
          <a:xfrm>
            <a:off x="2976476" y="2554288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289" name="Line 73"/>
          <p:cNvSpPr>
            <a:spLocks noChangeShapeType="1"/>
          </p:cNvSpPr>
          <p:nvPr/>
        </p:nvSpPr>
        <p:spPr bwMode="auto">
          <a:xfrm>
            <a:off x="2976476" y="2624138"/>
            <a:ext cx="538162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290" name="Line 74"/>
          <p:cNvSpPr>
            <a:spLocks noChangeShapeType="1"/>
          </p:cNvSpPr>
          <p:nvPr/>
        </p:nvSpPr>
        <p:spPr bwMode="auto">
          <a:xfrm>
            <a:off x="2976476" y="2692400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291" name="Line 75"/>
          <p:cNvSpPr>
            <a:spLocks noChangeShapeType="1"/>
          </p:cNvSpPr>
          <p:nvPr/>
        </p:nvSpPr>
        <p:spPr bwMode="auto">
          <a:xfrm>
            <a:off x="2976476" y="2762250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292" name="Line 76"/>
          <p:cNvSpPr>
            <a:spLocks noChangeShapeType="1"/>
          </p:cNvSpPr>
          <p:nvPr/>
        </p:nvSpPr>
        <p:spPr bwMode="auto">
          <a:xfrm>
            <a:off x="2976476" y="2832100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293" name="Line 77"/>
          <p:cNvSpPr>
            <a:spLocks noChangeShapeType="1"/>
          </p:cNvSpPr>
          <p:nvPr/>
        </p:nvSpPr>
        <p:spPr bwMode="auto">
          <a:xfrm>
            <a:off x="2976476" y="2900363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294" name="Line 78"/>
          <p:cNvSpPr>
            <a:spLocks noChangeShapeType="1"/>
          </p:cNvSpPr>
          <p:nvPr/>
        </p:nvSpPr>
        <p:spPr bwMode="auto">
          <a:xfrm>
            <a:off x="2976476" y="2968625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295" name="Line 79"/>
          <p:cNvSpPr>
            <a:spLocks noChangeShapeType="1"/>
          </p:cNvSpPr>
          <p:nvPr/>
        </p:nvSpPr>
        <p:spPr bwMode="auto">
          <a:xfrm>
            <a:off x="2976476" y="3038475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296" name="Line 80"/>
          <p:cNvSpPr>
            <a:spLocks noChangeShapeType="1"/>
          </p:cNvSpPr>
          <p:nvPr/>
        </p:nvSpPr>
        <p:spPr bwMode="auto">
          <a:xfrm>
            <a:off x="2976476" y="3108325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297" name="Line 81"/>
          <p:cNvSpPr>
            <a:spLocks noChangeShapeType="1"/>
          </p:cNvSpPr>
          <p:nvPr/>
        </p:nvSpPr>
        <p:spPr bwMode="auto">
          <a:xfrm>
            <a:off x="2976476" y="3178175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298" name="Line 82"/>
          <p:cNvSpPr>
            <a:spLocks noChangeShapeType="1"/>
          </p:cNvSpPr>
          <p:nvPr/>
        </p:nvSpPr>
        <p:spPr bwMode="auto">
          <a:xfrm>
            <a:off x="2976476" y="3246438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299" name="Line 83"/>
          <p:cNvSpPr>
            <a:spLocks noChangeShapeType="1"/>
          </p:cNvSpPr>
          <p:nvPr/>
        </p:nvSpPr>
        <p:spPr bwMode="auto">
          <a:xfrm>
            <a:off x="2976476" y="3316288"/>
            <a:ext cx="538162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300" name="Line 84"/>
          <p:cNvSpPr>
            <a:spLocks noChangeShapeType="1"/>
          </p:cNvSpPr>
          <p:nvPr/>
        </p:nvSpPr>
        <p:spPr bwMode="auto">
          <a:xfrm>
            <a:off x="2976476" y="3386138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301" name="Line 85"/>
          <p:cNvSpPr>
            <a:spLocks noChangeShapeType="1"/>
          </p:cNvSpPr>
          <p:nvPr/>
        </p:nvSpPr>
        <p:spPr bwMode="auto">
          <a:xfrm>
            <a:off x="2976476" y="3454400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302" name="Line 86"/>
          <p:cNvSpPr>
            <a:spLocks noChangeShapeType="1"/>
          </p:cNvSpPr>
          <p:nvPr/>
        </p:nvSpPr>
        <p:spPr bwMode="auto">
          <a:xfrm>
            <a:off x="2976476" y="3522663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303" name="Line 87"/>
          <p:cNvSpPr>
            <a:spLocks noChangeShapeType="1"/>
          </p:cNvSpPr>
          <p:nvPr/>
        </p:nvSpPr>
        <p:spPr bwMode="auto">
          <a:xfrm>
            <a:off x="2976476" y="3592513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304" name="Line 88"/>
          <p:cNvSpPr>
            <a:spLocks noChangeShapeType="1"/>
          </p:cNvSpPr>
          <p:nvPr/>
        </p:nvSpPr>
        <p:spPr bwMode="auto">
          <a:xfrm>
            <a:off x="2976476" y="3662363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305" name="Line 89"/>
          <p:cNvSpPr>
            <a:spLocks noChangeShapeType="1"/>
          </p:cNvSpPr>
          <p:nvPr/>
        </p:nvSpPr>
        <p:spPr bwMode="auto">
          <a:xfrm>
            <a:off x="2976476" y="3730625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306" name="Line 90"/>
          <p:cNvSpPr>
            <a:spLocks noChangeShapeType="1"/>
          </p:cNvSpPr>
          <p:nvPr/>
        </p:nvSpPr>
        <p:spPr bwMode="auto">
          <a:xfrm>
            <a:off x="2976476" y="3800475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307" name="Line 91"/>
          <p:cNvSpPr>
            <a:spLocks noChangeShapeType="1"/>
          </p:cNvSpPr>
          <p:nvPr/>
        </p:nvSpPr>
        <p:spPr bwMode="auto">
          <a:xfrm>
            <a:off x="2976476" y="3870325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308" name="Line 92"/>
          <p:cNvSpPr>
            <a:spLocks noChangeShapeType="1"/>
          </p:cNvSpPr>
          <p:nvPr/>
        </p:nvSpPr>
        <p:spPr bwMode="auto">
          <a:xfrm>
            <a:off x="2976476" y="3938588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309" name="Line 93"/>
          <p:cNvSpPr>
            <a:spLocks noChangeShapeType="1"/>
          </p:cNvSpPr>
          <p:nvPr/>
        </p:nvSpPr>
        <p:spPr bwMode="auto">
          <a:xfrm>
            <a:off x="2976476" y="4006850"/>
            <a:ext cx="538162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310" name="Line 94"/>
          <p:cNvSpPr>
            <a:spLocks noChangeShapeType="1"/>
          </p:cNvSpPr>
          <p:nvPr/>
        </p:nvSpPr>
        <p:spPr bwMode="auto">
          <a:xfrm>
            <a:off x="2976476" y="4076700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311" name="Line 95"/>
          <p:cNvSpPr>
            <a:spLocks noChangeShapeType="1"/>
          </p:cNvSpPr>
          <p:nvPr/>
        </p:nvSpPr>
        <p:spPr bwMode="auto">
          <a:xfrm>
            <a:off x="2976476" y="4146550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312" name="Line 96"/>
          <p:cNvSpPr>
            <a:spLocks noChangeShapeType="1"/>
          </p:cNvSpPr>
          <p:nvPr/>
        </p:nvSpPr>
        <p:spPr bwMode="auto">
          <a:xfrm>
            <a:off x="2976476" y="4216400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313" name="Line 97"/>
          <p:cNvSpPr>
            <a:spLocks noChangeShapeType="1"/>
          </p:cNvSpPr>
          <p:nvPr/>
        </p:nvSpPr>
        <p:spPr bwMode="auto">
          <a:xfrm>
            <a:off x="2976476" y="4284663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314" name="Line 98"/>
          <p:cNvSpPr>
            <a:spLocks noChangeShapeType="1"/>
          </p:cNvSpPr>
          <p:nvPr/>
        </p:nvSpPr>
        <p:spPr bwMode="auto">
          <a:xfrm>
            <a:off x="2976476" y="4352925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315" name="Line 99"/>
          <p:cNvSpPr>
            <a:spLocks noChangeShapeType="1"/>
          </p:cNvSpPr>
          <p:nvPr/>
        </p:nvSpPr>
        <p:spPr bwMode="auto">
          <a:xfrm>
            <a:off x="2976476" y="4422775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316" name="Line 100"/>
          <p:cNvSpPr>
            <a:spLocks noChangeShapeType="1"/>
          </p:cNvSpPr>
          <p:nvPr/>
        </p:nvSpPr>
        <p:spPr bwMode="auto">
          <a:xfrm>
            <a:off x="2976476" y="4492625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317" name="Line 101"/>
          <p:cNvSpPr>
            <a:spLocks noChangeShapeType="1"/>
          </p:cNvSpPr>
          <p:nvPr/>
        </p:nvSpPr>
        <p:spPr bwMode="auto">
          <a:xfrm>
            <a:off x="2976476" y="4560888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318" name="Line 102"/>
          <p:cNvSpPr>
            <a:spLocks noChangeShapeType="1"/>
          </p:cNvSpPr>
          <p:nvPr/>
        </p:nvSpPr>
        <p:spPr bwMode="auto">
          <a:xfrm>
            <a:off x="2976476" y="4630738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319" name="Line 103"/>
          <p:cNvSpPr>
            <a:spLocks noChangeShapeType="1"/>
          </p:cNvSpPr>
          <p:nvPr/>
        </p:nvSpPr>
        <p:spPr bwMode="auto">
          <a:xfrm>
            <a:off x="2976476" y="4700588"/>
            <a:ext cx="538162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320" name="Line 104"/>
          <p:cNvSpPr>
            <a:spLocks noChangeShapeType="1"/>
          </p:cNvSpPr>
          <p:nvPr/>
        </p:nvSpPr>
        <p:spPr bwMode="auto">
          <a:xfrm>
            <a:off x="2976476" y="4768850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321" name="Line 105"/>
          <p:cNvSpPr>
            <a:spLocks noChangeShapeType="1"/>
          </p:cNvSpPr>
          <p:nvPr/>
        </p:nvSpPr>
        <p:spPr bwMode="auto">
          <a:xfrm>
            <a:off x="2976476" y="4837113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322" name="Line 106"/>
          <p:cNvSpPr>
            <a:spLocks noChangeShapeType="1"/>
          </p:cNvSpPr>
          <p:nvPr/>
        </p:nvSpPr>
        <p:spPr bwMode="auto">
          <a:xfrm>
            <a:off x="2976476" y="4906963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323" name="Line 107"/>
          <p:cNvSpPr>
            <a:spLocks noChangeShapeType="1"/>
          </p:cNvSpPr>
          <p:nvPr/>
        </p:nvSpPr>
        <p:spPr bwMode="auto">
          <a:xfrm>
            <a:off x="2976476" y="4976813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324" name="Line 108"/>
          <p:cNvSpPr>
            <a:spLocks noChangeShapeType="1"/>
          </p:cNvSpPr>
          <p:nvPr/>
        </p:nvSpPr>
        <p:spPr bwMode="auto">
          <a:xfrm>
            <a:off x="2976476" y="5046663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325" name="Line 109"/>
          <p:cNvSpPr>
            <a:spLocks noChangeShapeType="1"/>
          </p:cNvSpPr>
          <p:nvPr/>
        </p:nvSpPr>
        <p:spPr bwMode="auto">
          <a:xfrm>
            <a:off x="2976476" y="5114925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326" name="Line 110"/>
          <p:cNvSpPr>
            <a:spLocks noChangeShapeType="1"/>
          </p:cNvSpPr>
          <p:nvPr/>
        </p:nvSpPr>
        <p:spPr bwMode="auto">
          <a:xfrm>
            <a:off x="2976476" y="5184775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327" name="Line 111"/>
          <p:cNvSpPr>
            <a:spLocks noChangeShapeType="1"/>
          </p:cNvSpPr>
          <p:nvPr/>
        </p:nvSpPr>
        <p:spPr bwMode="auto">
          <a:xfrm>
            <a:off x="2976476" y="5254625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328" name="Line 112"/>
          <p:cNvSpPr>
            <a:spLocks noChangeShapeType="1"/>
          </p:cNvSpPr>
          <p:nvPr/>
        </p:nvSpPr>
        <p:spPr bwMode="auto">
          <a:xfrm>
            <a:off x="2976476" y="5322888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329" name="Text Box 113"/>
          <p:cNvSpPr txBox="1">
            <a:spLocks noChangeArrowheads="1"/>
          </p:cNvSpPr>
          <p:nvPr/>
        </p:nvSpPr>
        <p:spPr bwMode="auto">
          <a:xfrm>
            <a:off x="3462252" y="3109914"/>
            <a:ext cx="4270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altLang="ru-RU" sz="2000" b="1">
                <a:solidFill>
                  <a:srgbClr val="000000"/>
                </a:solidFill>
              </a:rPr>
              <a:t>0</a:t>
            </a:r>
          </a:p>
        </p:txBody>
      </p:sp>
      <p:sp>
        <p:nvSpPr>
          <p:cNvPr id="9330" name="Text Box 114"/>
          <p:cNvSpPr txBox="1">
            <a:spLocks noChangeArrowheads="1"/>
          </p:cNvSpPr>
          <p:nvPr/>
        </p:nvSpPr>
        <p:spPr bwMode="auto">
          <a:xfrm>
            <a:off x="3462252" y="3786189"/>
            <a:ext cx="6429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altLang="ru-RU" sz="2000" b="1">
                <a:solidFill>
                  <a:srgbClr val="000000"/>
                </a:solidFill>
              </a:rPr>
              <a:t>10</a:t>
            </a:r>
          </a:p>
        </p:txBody>
      </p:sp>
      <p:sp>
        <p:nvSpPr>
          <p:cNvPr id="9331" name="Text Box 115"/>
          <p:cNvSpPr txBox="1">
            <a:spLocks noChangeArrowheads="1"/>
          </p:cNvSpPr>
          <p:nvPr/>
        </p:nvSpPr>
        <p:spPr bwMode="auto">
          <a:xfrm>
            <a:off x="3462252" y="4471989"/>
            <a:ext cx="6429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altLang="ru-RU" sz="2000" b="1">
                <a:solidFill>
                  <a:srgbClr val="000000"/>
                </a:solidFill>
              </a:rPr>
              <a:t>20</a:t>
            </a:r>
          </a:p>
        </p:txBody>
      </p:sp>
      <p:sp>
        <p:nvSpPr>
          <p:cNvPr id="9332" name="Text Box 116"/>
          <p:cNvSpPr txBox="1">
            <a:spLocks noChangeArrowheads="1"/>
          </p:cNvSpPr>
          <p:nvPr/>
        </p:nvSpPr>
        <p:spPr bwMode="auto">
          <a:xfrm>
            <a:off x="3462252" y="1722439"/>
            <a:ext cx="6429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altLang="ru-RU" sz="2000" b="1">
                <a:solidFill>
                  <a:srgbClr val="000000"/>
                </a:solidFill>
              </a:rPr>
              <a:t>20</a:t>
            </a:r>
            <a:endParaRPr lang="ru-RU" altLang="ru-RU" sz="2000" b="1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9333" name="Text Box 117"/>
          <p:cNvSpPr txBox="1">
            <a:spLocks noChangeArrowheads="1"/>
          </p:cNvSpPr>
          <p:nvPr/>
        </p:nvSpPr>
        <p:spPr bwMode="auto">
          <a:xfrm>
            <a:off x="3462252" y="2416176"/>
            <a:ext cx="6429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altLang="ru-RU" sz="2000" b="1">
                <a:solidFill>
                  <a:srgbClr val="000000"/>
                </a:solidFill>
              </a:rPr>
              <a:t>10</a:t>
            </a:r>
          </a:p>
        </p:txBody>
      </p:sp>
      <p:sp>
        <p:nvSpPr>
          <p:cNvPr id="9334" name="Line 118"/>
          <p:cNvSpPr>
            <a:spLocks noChangeShapeType="1"/>
          </p:cNvSpPr>
          <p:nvPr/>
        </p:nvSpPr>
        <p:spPr bwMode="auto">
          <a:xfrm>
            <a:off x="2982826" y="1581150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335" name="Line 119"/>
          <p:cNvSpPr>
            <a:spLocks noChangeShapeType="1"/>
          </p:cNvSpPr>
          <p:nvPr/>
        </p:nvSpPr>
        <p:spPr bwMode="auto">
          <a:xfrm>
            <a:off x="2982826" y="1651000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336" name="Line 120"/>
          <p:cNvSpPr>
            <a:spLocks noChangeShapeType="1"/>
          </p:cNvSpPr>
          <p:nvPr/>
        </p:nvSpPr>
        <p:spPr bwMode="auto">
          <a:xfrm>
            <a:off x="2982826" y="1720850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337" name="Line 121"/>
          <p:cNvSpPr>
            <a:spLocks noChangeShapeType="1"/>
          </p:cNvSpPr>
          <p:nvPr/>
        </p:nvSpPr>
        <p:spPr bwMode="auto">
          <a:xfrm>
            <a:off x="2982826" y="1789113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338" name="Line 122"/>
          <p:cNvSpPr>
            <a:spLocks noChangeShapeType="1"/>
          </p:cNvSpPr>
          <p:nvPr/>
        </p:nvSpPr>
        <p:spPr bwMode="auto">
          <a:xfrm>
            <a:off x="2982826" y="1857375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339" name="Line 123"/>
          <p:cNvSpPr>
            <a:spLocks noChangeShapeType="1"/>
          </p:cNvSpPr>
          <p:nvPr/>
        </p:nvSpPr>
        <p:spPr bwMode="auto">
          <a:xfrm>
            <a:off x="4637001" y="1931988"/>
            <a:ext cx="538162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340" name="Line 124"/>
          <p:cNvSpPr>
            <a:spLocks noChangeShapeType="1"/>
          </p:cNvSpPr>
          <p:nvPr/>
        </p:nvSpPr>
        <p:spPr bwMode="auto">
          <a:xfrm>
            <a:off x="4637001" y="2000250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341" name="Line 125"/>
          <p:cNvSpPr>
            <a:spLocks noChangeShapeType="1"/>
          </p:cNvSpPr>
          <p:nvPr/>
        </p:nvSpPr>
        <p:spPr bwMode="auto">
          <a:xfrm>
            <a:off x="4637001" y="2070100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342" name="Line 126"/>
          <p:cNvSpPr>
            <a:spLocks noChangeShapeType="1"/>
          </p:cNvSpPr>
          <p:nvPr/>
        </p:nvSpPr>
        <p:spPr bwMode="auto">
          <a:xfrm>
            <a:off x="4637001" y="2138363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343" name="Line 127"/>
          <p:cNvSpPr>
            <a:spLocks noChangeShapeType="1"/>
          </p:cNvSpPr>
          <p:nvPr/>
        </p:nvSpPr>
        <p:spPr bwMode="auto">
          <a:xfrm>
            <a:off x="4637001" y="2208213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344" name="Line 128"/>
          <p:cNvSpPr>
            <a:spLocks noChangeShapeType="1"/>
          </p:cNvSpPr>
          <p:nvPr/>
        </p:nvSpPr>
        <p:spPr bwMode="auto">
          <a:xfrm>
            <a:off x="4637001" y="2278063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345" name="Line 129"/>
          <p:cNvSpPr>
            <a:spLocks noChangeShapeType="1"/>
          </p:cNvSpPr>
          <p:nvPr/>
        </p:nvSpPr>
        <p:spPr bwMode="auto">
          <a:xfrm>
            <a:off x="4637001" y="2347913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346" name="Line 130"/>
          <p:cNvSpPr>
            <a:spLocks noChangeShapeType="1"/>
          </p:cNvSpPr>
          <p:nvPr/>
        </p:nvSpPr>
        <p:spPr bwMode="auto">
          <a:xfrm>
            <a:off x="4637001" y="2416175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347" name="Line 131"/>
          <p:cNvSpPr>
            <a:spLocks noChangeShapeType="1"/>
          </p:cNvSpPr>
          <p:nvPr/>
        </p:nvSpPr>
        <p:spPr bwMode="auto">
          <a:xfrm>
            <a:off x="4637001" y="2484438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348" name="Line 132"/>
          <p:cNvSpPr>
            <a:spLocks noChangeShapeType="1"/>
          </p:cNvSpPr>
          <p:nvPr/>
        </p:nvSpPr>
        <p:spPr bwMode="auto">
          <a:xfrm>
            <a:off x="4637001" y="2554288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349" name="Line 133"/>
          <p:cNvSpPr>
            <a:spLocks noChangeShapeType="1"/>
          </p:cNvSpPr>
          <p:nvPr/>
        </p:nvSpPr>
        <p:spPr bwMode="auto">
          <a:xfrm>
            <a:off x="4637001" y="2624138"/>
            <a:ext cx="538162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350" name="Line 134"/>
          <p:cNvSpPr>
            <a:spLocks noChangeShapeType="1"/>
          </p:cNvSpPr>
          <p:nvPr/>
        </p:nvSpPr>
        <p:spPr bwMode="auto">
          <a:xfrm>
            <a:off x="4637001" y="2692400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351" name="Line 135"/>
          <p:cNvSpPr>
            <a:spLocks noChangeShapeType="1"/>
          </p:cNvSpPr>
          <p:nvPr/>
        </p:nvSpPr>
        <p:spPr bwMode="auto">
          <a:xfrm>
            <a:off x="4637001" y="2762250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352" name="Line 136"/>
          <p:cNvSpPr>
            <a:spLocks noChangeShapeType="1"/>
          </p:cNvSpPr>
          <p:nvPr/>
        </p:nvSpPr>
        <p:spPr bwMode="auto">
          <a:xfrm>
            <a:off x="4637001" y="2832100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353" name="Line 137"/>
          <p:cNvSpPr>
            <a:spLocks noChangeShapeType="1"/>
          </p:cNvSpPr>
          <p:nvPr/>
        </p:nvSpPr>
        <p:spPr bwMode="auto">
          <a:xfrm>
            <a:off x="4637001" y="2900363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354" name="Line 138"/>
          <p:cNvSpPr>
            <a:spLocks noChangeShapeType="1"/>
          </p:cNvSpPr>
          <p:nvPr/>
        </p:nvSpPr>
        <p:spPr bwMode="auto">
          <a:xfrm>
            <a:off x="4637001" y="2968625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355" name="Line 139"/>
          <p:cNvSpPr>
            <a:spLocks noChangeShapeType="1"/>
          </p:cNvSpPr>
          <p:nvPr/>
        </p:nvSpPr>
        <p:spPr bwMode="auto">
          <a:xfrm>
            <a:off x="4637001" y="3038475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356" name="Line 140"/>
          <p:cNvSpPr>
            <a:spLocks noChangeShapeType="1"/>
          </p:cNvSpPr>
          <p:nvPr/>
        </p:nvSpPr>
        <p:spPr bwMode="auto">
          <a:xfrm>
            <a:off x="4637001" y="3108325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357" name="Line 141"/>
          <p:cNvSpPr>
            <a:spLocks noChangeShapeType="1"/>
          </p:cNvSpPr>
          <p:nvPr/>
        </p:nvSpPr>
        <p:spPr bwMode="auto">
          <a:xfrm>
            <a:off x="4637001" y="3178175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358" name="Line 142"/>
          <p:cNvSpPr>
            <a:spLocks noChangeShapeType="1"/>
          </p:cNvSpPr>
          <p:nvPr/>
        </p:nvSpPr>
        <p:spPr bwMode="auto">
          <a:xfrm>
            <a:off x="4637001" y="3246438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359" name="Line 143"/>
          <p:cNvSpPr>
            <a:spLocks noChangeShapeType="1"/>
          </p:cNvSpPr>
          <p:nvPr/>
        </p:nvSpPr>
        <p:spPr bwMode="auto">
          <a:xfrm>
            <a:off x="4637001" y="3316288"/>
            <a:ext cx="538162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360" name="Line 144"/>
          <p:cNvSpPr>
            <a:spLocks noChangeShapeType="1"/>
          </p:cNvSpPr>
          <p:nvPr/>
        </p:nvSpPr>
        <p:spPr bwMode="auto">
          <a:xfrm>
            <a:off x="4637001" y="3386138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361" name="Line 145"/>
          <p:cNvSpPr>
            <a:spLocks noChangeShapeType="1"/>
          </p:cNvSpPr>
          <p:nvPr/>
        </p:nvSpPr>
        <p:spPr bwMode="auto">
          <a:xfrm>
            <a:off x="4637001" y="3454400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362" name="Line 146"/>
          <p:cNvSpPr>
            <a:spLocks noChangeShapeType="1"/>
          </p:cNvSpPr>
          <p:nvPr/>
        </p:nvSpPr>
        <p:spPr bwMode="auto">
          <a:xfrm>
            <a:off x="4637001" y="3522663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363" name="Line 147"/>
          <p:cNvSpPr>
            <a:spLocks noChangeShapeType="1"/>
          </p:cNvSpPr>
          <p:nvPr/>
        </p:nvSpPr>
        <p:spPr bwMode="auto">
          <a:xfrm>
            <a:off x="4637001" y="3592513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364" name="Line 148"/>
          <p:cNvSpPr>
            <a:spLocks noChangeShapeType="1"/>
          </p:cNvSpPr>
          <p:nvPr/>
        </p:nvSpPr>
        <p:spPr bwMode="auto">
          <a:xfrm>
            <a:off x="4637001" y="3662363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365" name="Line 149"/>
          <p:cNvSpPr>
            <a:spLocks noChangeShapeType="1"/>
          </p:cNvSpPr>
          <p:nvPr/>
        </p:nvSpPr>
        <p:spPr bwMode="auto">
          <a:xfrm>
            <a:off x="4637001" y="3730625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366" name="Line 150"/>
          <p:cNvSpPr>
            <a:spLocks noChangeShapeType="1"/>
          </p:cNvSpPr>
          <p:nvPr/>
        </p:nvSpPr>
        <p:spPr bwMode="auto">
          <a:xfrm>
            <a:off x="4637001" y="3800475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367" name="Line 151"/>
          <p:cNvSpPr>
            <a:spLocks noChangeShapeType="1"/>
          </p:cNvSpPr>
          <p:nvPr/>
        </p:nvSpPr>
        <p:spPr bwMode="auto">
          <a:xfrm>
            <a:off x="4637001" y="3870325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368" name="Line 152"/>
          <p:cNvSpPr>
            <a:spLocks noChangeShapeType="1"/>
          </p:cNvSpPr>
          <p:nvPr/>
        </p:nvSpPr>
        <p:spPr bwMode="auto">
          <a:xfrm>
            <a:off x="4637001" y="3938588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369" name="Line 153"/>
          <p:cNvSpPr>
            <a:spLocks noChangeShapeType="1"/>
          </p:cNvSpPr>
          <p:nvPr/>
        </p:nvSpPr>
        <p:spPr bwMode="auto">
          <a:xfrm>
            <a:off x="4637001" y="4006850"/>
            <a:ext cx="538162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370" name="Line 154"/>
          <p:cNvSpPr>
            <a:spLocks noChangeShapeType="1"/>
          </p:cNvSpPr>
          <p:nvPr/>
        </p:nvSpPr>
        <p:spPr bwMode="auto">
          <a:xfrm>
            <a:off x="4637001" y="4076700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371" name="Line 155"/>
          <p:cNvSpPr>
            <a:spLocks noChangeShapeType="1"/>
          </p:cNvSpPr>
          <p:nvPr/>
        </p:nvSpPr>
        <p:spPr bwMode="auto">
          <a:xfrm>
            <a:off x="4637001" y="4146550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372" name="Line 156"/>
          <p:cNvSpPr>
            <a:spLocks noChangeShapeType="1"/>
          </p:cNvSpPr>
          <p:nvPr/>
        </p:nvSpPr>
        <p:spPr bwMode="auto">
          <a:xfrm>
            <a:off x="4637001" y="4216400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373" name="Line 157"/>
          <p:cNvSpPr>
            <a:spLocks noChangeShapeType="1"/>
          </p:cNvSpPr>
          <p:nvPr/>
        </p:nvSpPr>
        <p:spPr bwMode="auto">
          <a:xfrm>
            <a:off x="4637001" y="4284663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374" name="Line 158"/>
          <p:cNvSpPr>
            <a:spLocks noChangeShapeType="1"/>
          </p:cNvSpPr>
          <p:nvPr/>
        </p:nvSpPr>
        <p:spPr bwMode="auto">
          <a:xfrm>
            <a:off x="4637001" y="4352925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375" name="Line 159"/>
          <p:cNvSpPr>
            <a:spLocks noChangeShapeType="1"/>
          </p:cNvSpPr>
          <p:nvPr/>
        </p:nvSpPr>
        <p:spPr bwMode="auto">
          <a:xfrm>
            <a:off x="4637001" y="4422775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376" name="Line 160"/>
          <p:cNvSpPr>
            <a:spLocks noChangeShapeType="1"/>
          </p:cNvSpPr>
          <p:nvPr/>
        </p:nvSpPr>
        <p:spPr bwMode="auto">
          <a:xfrm>
            <a:off x="4637001" y="4492625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377" name="Line 161"/>
          <p:cNvSpPr>
            <a:spLocks noChangeShapeType="1"/>
          </p:cNvSpPr>
          <p:nvPr/>
        </p:nvSpPr>
        <p:spPr bwMode="auto">
          <a:xfrm>
            <a:off x="4637001" y="4560888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378" name="Line 162"/>
          <p:cNvSpPr>
            <a:spLocks noChangeShapeType="1"/>
          </p:cNvSpPr>
          <p:nvPr/>
        </p:nvSpPr>
        <p:spPr bwMode="auto">
          <a:xfrm>
            <a:off x="4637001" y="4630738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379" name="Line 163"/>
          <p:cNvSpPr>
            <a:spLocks noChangeShapeType="1"/>
          </p:cNvSpPr>
          <p:nvPr/>
        </p:nvSpPr>
        <p:spPr bwMode="auto">
          <a:xfrm>
            <a:off x="4637001" y="4700588"/>
            <a:ext cx="538162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380" name="Line 164"/>
          <p:cNvSpPr>
            <a:spLocks noChangeShapeType="1"/>
          </p:cNvSpPr>
          <p:nvPr/>
        </p:nvSpPr>
        <p:spPr bwMode="auto">
          <a:xfrm>
            <a:off x="4637001" y="4768850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381" name="Line 165"/>
          <p:cNvSpPr>
            <a:spLocks noChangeShapeType="1"/>
          </p:cNvSpPr>
          <p:nvPr/>
        </p:nvSpPr>
        <p:spPr bwMode="auto">
          <a:xfrm>
            <a:off x="4637001" y="4837113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382" name="Line 166"/>
          <p:cNvSpPr>
            <a:spLocks noChangeShapeType="1"/>
          </p:cNvSpPr>
          <p:nvPr/>
        </p:nvSpPr>
        <p:spPr bwMode="auto">
          <a:xfrm>
            <a:off x="4637001" y="4906963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383" name="Line 167"/>
          <p:cNvSpPr>
            <a:spLocks noChangeShapeType="1"/>
          </p:cNvSpPr>
          <p:nvPr/>
        </p:nvSpPr>
        <p:spPr bwMode="auto">
          <a:xfrm>
            <a:off x="4637001" y="4976813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384" name="Line 168"/>
          <p:cNvSpPr>
            <a:spLocks noChangeShapeType="1"/>
          </p:cNvSpPr>
          <p:nvPr/>
        </p:nvSpPr>
        <p:spPr bwMode="auto">
          <a:xfrm>
            <a:off x="4637001" y="5046663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385" name="Line 169"/>
          <p:cNvSpPr>
            <a:spLocks noChangeShapeType="1"/>
          </p:cNvSpPr>
          <p:nvPr/>
        </p:nvSpPr>
        <p:spPr bwMode="auto">
          <a:xfrm>
            <a:off x="4637001" y="5114925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386" name="Line 170"/>
          <p:cNvSpPr>
            <a:spLocks noChangeShapeType="1"/>
          </p:cNvSpPr>
          <p:nvPr/>
        </p:nvSpPr>
        <p:spPr bwMode="auto">
          <a:xfrm>
            <a:off x="4637001" y="5184775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387" name="Line 171"/>
          <p:cNvSpPr>
            <a:spLocks noChangeShapeType="1"/>
          </p:cNvSpPr>
          <p:nvPr/>
        </p:nvSpPr>
        <p:spPr bwMode="auto">
          <a:xfrm>
            <a:off x="4637001" y="5254625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388" name="Line 172"/>
          <p:cNvSpPr>
            <a:spLocks noChangeShapeType="1"/>
          </p:cNvSpPr>
          <p:nvPr/>
        </p:nvSpPr>
        <p:spPr bwMode="auto">
          <a:xfrm>
            <a:off x="4637001" y="5322888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389" name="Text Box 173"/>
          <p:cNvSpPr txBox="1">
            <a:spLocks noChangeArrowheads="1"/>
          </p:cNvSpPr>
          <p:nvPr/>
        </p:nvSpPr>
        <p:spPr bwMode="auto">
          <a:xfrm>
            <a:off x="5121189" y="3109914"/>
            <a:ext cx="4302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altLang="ru-RU" sz="2000" b="1">
                <a:solidFill>
                  <a:srgbClr val="000000"/>
                </a:solidFill>
              </a:rPr>
              <a:t>0</a:t>
            </a:r>
          </a:p>
        </p:txBody>
      </p:sp>
      <p:sp>
        <p:nvSpPr>
          <p:cNvPr id="9390" name="Text Box 174"/>
          <p:cNvSpPr txBox="1">
            <a:spLocks noChangeArrowheads="1"/>
          </p:cNvSpPr>
          <p:nvPr/>
        </p:nvSpPr>
        <p:spPr bwMode="auto">
          <a:xfrm>
            <a:off x="5121188" y="3786189"/>
            <a:ext cx="6159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altLang="ru-RU" sz="2000" b="1">
                <a:solidFill>
                  <a:srgbClr val="000000"/>
                </a:solidFill>
              </a:rPr>
              <a:t>10</a:t>
            </a:r>
          </a:p>
        </p:txBody>
      </p:sp>
      <p:sp>
        <p:nvSpPr>
          <p:cNvPr id="9391" name="Text Box 175"/>
          <p:cNvSpPr txBox="1">
            <a:spLocks noChangeArrowheads="1"/>
          </p:cNvSpPr>
          <p:nvPr/>
        </p:nvSpPr>
        <p:spPr bwMode="auto">
          <a:xfrm>
            <a:off x="5121188" y="4471989"/>
            <a:ext cx="6159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altLang="ru-RU" sz="2000" b="1">
                <a:solidFill>
                  <a:srgbClr val="000000"/>
                </a:solidFill>
              </a:rPr>
              <a:t>20</a:t>
            </a:r>
          </a:p>
        </p:txBody>
      </p:sp>
      <p:sp>
        <p:nvSpPr>
          <p:cNvPr id="9392" name="Text Box 176"/>
          <p:cNvSpPr txBox="1">
            <a:spLocks noChangeArrowheads="1"/>
          </p:cNvSpPr>
          <p:nvPr/>
        </p:nvSpPr>
        <p:spPr bwMode="auto">
          <a:xfrm>
            <a:off x="5121188" y="1722439"/>
            <a:ext cx="6159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altLang="ru-RU" sz="2000" b="1">
                <a:solidFill>
                  <a:srgbClr val="000000"/>
                </a:solidFill>
              </a:rPr>
              <a:t>20</a:t>
            </a:r>
            <a:endParaRPr lang="ru-RU" altLang="ru-RU" sz="2000" b="1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9393" name="Text Box 177"/>
          <p:cNvSpPr txBox="1">
            <a:spLocks noChangeArrowheads="1"/>
          </p:cNvSpPr>
          <p:nvPr/>
        </p:nvSpPr>
        <p:spPr bwMode="auto">
          <a:xfrm>
            <a:off x="5121188" y="2416176"/>
            <a:ext cx="6159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altLang="ru-RU" sz="2000" b="1">
                <a:solidFill>
                  <a:srgbClr val="000000"/>
                </a:solidFill>
              </a:rPr>
              <a:t>10</a:t>
            </a:r>
          </a:p>
        </p:txBody>
      </p:sp>
      <p:sp>
        <p:nvSpPr>
          <p:cNvPr id="9394" name="Line 178"/>
          <p:cNvSpPr>
            <a:spLocks noChangeShapeType="1"/>
          </p:cNvSpPr>
          <p:nvPr/>
        </p:nvSpPr>
        <p:spPr bwMode="auto">
          <a:xfrm>
            <a:off x="4643351" y="1581150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395" name="Line 179"/>
          <p:cNvSpPr>
            <a:spLocks noChangeShapeType="1"/>
          </p:cNvSpPr>
          <p:nvPr/>
        </p:nvSpPr>
        <p:spPr bwMode="auto">
          <a:xfrm>
            <a:off x="4643351" y="1651000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396" name="Line 180"/>
          <p:cNvSpPr>
            <a:spLocks noChangeShapeType="1"/>
          </p:cNvSpPr>
          <p:nvPr/>
        </p:nvSpPr>
        <p:spPr bwMode="auto">
          <a:xfrm>
            <a:off x="4643351" y="1720850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397" name="Line 181"/>
          <p:cNvSpPr>
            <a:spLocks noChangeShapeType="1"/>
          </p:cNvSpPr>
          <p:nvPr/>
        </p:nvSpPr>
        <p:spPr bwMode="auto">
          <a:xfrm>
            <a:off x="4643351" y="1789113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398" name="Line 182"/>
          <p:cNvSpPr>
            <a:spLocks noChangeShapeType="1"/>
          </p:cNvSpPr>
          <p:nvPr/>
        </p:nvSpPr>
        <p:spPr bwMode="auto">
          <a:xfrm>
            <a:off x="4643351" y="1857375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399" name="Line 183"/>
          <p:cNvSpPr>
            <a:spLocks noChangeShapeType="1"/>
          </p:cNvSpPr>
          <p:nvPr/>
        </p:nvSpPr>
        <p:spPr bwMode="auto">
          <a:xfrm>
            <a:off x="6295938" y="1931988"/>
            <a:ext cx="53975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400" name="Line 184"/>
          <p:cNvSpPr>
            <a:spLocks noChangeShapeType="1"/>
          </p:cNvSpPr>
          <p:nvPr/>
        </p:nvSpPr>
        <p:spPr bwMode="auto">
          <a:xfrm>
            <a:off x="6295938" y="2000250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401" name="Line 185"/>
          <p:cNvSpPr>
            <a:spLocks noChangeShapeType="1"/>
          </p:cNvSpPr>
          <p:nvPr/>
        </p:nvSpPr>
        <p:spPr bwMode="auto">
          <a:xfrm>
            <a:off x="6295938" y="2070100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402" name="Line 186"/>
          <p:cNvSpPr>
            <a:spLocks noChangeShapeType="1"/>
          </p:cNvSpPr>
          <p:nvPr/>
        </p:nvSpPr>
        <p:spPr bwMode="auto">
          <a:xfrm>
            <a:off x="6295938" y="2138363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403" name="Line 187"/>
          <p:cNvSpPr>
            <a:spLocks noChangeShapeType="1"/>
          </p:cNvSpPr>
          <p:nvPr/>
        </p:nvSpPr>
        <p:spPr bwMode="auto">
          <a:xfrm>
            <a:off x="6295938" y="2208213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404" name="Line 188"/>
          <p:cNvSpPr>
            <a:spLocks noChangeShapeType="1"/>
          </p:cNvSpPr>
          <p:nvPr/>
        </p:nvSpPr>
        <p:spPr bwMode="auto">
          <a:xfrm>
            <a:off x="6295938" y="2278063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405" name="Line 189"/>
          <p:cNvSpPr>
            <a:spLocks noChangeShapeType="1"/>
          </p:cNvSpPr>
          <p:nvPr/>
        </p:nvSpPr>
        <p:spPr bwMode="auto">
          <a:xfrm>
            <a:off x="6295938" y="2347913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406" name="Line 190"/>
          <p:cNvSpPr>
            <a:spLocks noChangeShapeType="1"/>
          </p:cNvSpPr>
          <p:nvPr/>
        </p:nvSpPr>
        <p:spPr bwMode="auto">
          <a:xfrm>
            <a:off x="6295938" y="2416175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407" name="Line 191"/>
          <p:cNvSpPr>
            <a:spLocks noChangeShapeType="1"/>
          </p:cNvSpPr>
          <p:nvPr/>
        </p:nvSpPr>
        <p:spPr bwMode="auto">
          <a:xfrm>
            <a:off x="6295938" y="2484438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408" name="Line 192"/>
          <p:cNvSpPr>
            <a:spLocks noChangeShapeType="1"/>
          </p:cNvSpPr>
          <p:nvPr/>
        </p:nvSpPr>
        <p:spPr bwMode="auto">
          <a:xfrm>
            <a:off x="6295938" y="2554288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409" name="Line 193"/>
          <p:cNvSpPr>
            <a:spLocks noChangeShapeType="1"/>
          </p:cNvSpPr>
          <p:nvPr/>
        </p:nvSpPr>
        <p:spPr bwMode="auto">
          <a:xfrm>
            <a:off x="6295938" y="2624138"/>
            <a:ext cx="53975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410" name="Line 194"/>
          <p:cNvSpPr>
            <a:spLocks noChangeShapeType="1"/>
          </p:cNvSpPr>
          <p:nvPr/>
        </p:nvSpPr>
        <p:spPr bwMode="auto">
          <a:xfrm>
            <a:off x="6295938" y="2692400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411" name="Line 195"/>
          <p:cNvSpPr>
            <a:spLocks noChangeShapeType="1"/>
          </p:cNvSpPr>
          <p:nvPr/>
        </p:nvSpPr>
        <p:spPr bwMode="auto">
          <a:xfrm>
            <a:off x="6295938" y="2762250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412" name="Line 196"/>
          <p:cNvSpPr>
            <a:spLocks noChangeShapeType="1"/>
          </p:cNvSpPr>
          <p:nvPr/>
        </p:nvSpPr>
        <p:spPr bwMode="auto">
          <a:xfrm>
            <a:off x="6295938" y="2832100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413" name="Line 197"/>
          <p:cNvSpPr>
            <a:spLocks noChangeShapeType="1"/>
          </p:cNvSpPr>
          <p:nvPr/>
        </p:nvSpPr>
        <p:spPr bwMode="auto">
          <a:xfrm>
            <a:off x="6295938" y="2900363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414" name="Line 198"/>
          <p:cNvSpPr>
            <a:spLocks noChangeShapeType="1"/>
          </p:cNvSpPr>
          <p:nvPr/>
        </p:nvSpPr>
        <p:spPr bwMode="auto">
          <a:xfrm>
            <a:off x="6295938" y="2968625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415" name="Line 199"/>
          <p:cNvSpPr>
            <a:spLocks noChangeShapeType="1"/>
          </p:cNvSpPr>
          <p:nvPr/>
        </p:nvSpPr>
        <p:spPr bwMode="auto">
          <a:xfrm>
            <a:off x="6295938" y="3038475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416" name="Line 200"/>
          <p:cNvSpPr>
            <a:spLocks noChangeShapeType="1"/>
          </p:cNvSpPr>
          <p:nvPr/>
        </p:nvSpPr>
        <p:spPr bwMode="auto">
          <a:xfrm>
            <a:off x="6295938" y="3108325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417" name="Line 201"/>
          <p:cNvSpPr>
            <a:spLocks noChangeShapeType="1"/>
          </p:cNvSpPr>
          <p:nvPr/>
        </p:nvSpPr>
        <p:spPr bwMode="auto">
          <a:xfrm>
            <a:off x="6295938" y="3178175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418" name="Line 202"/>
          <p:cNvSpPr>
            <a:spLocks noChangeShapeType="1"/>
          </p:cNvSpPr>
          <p:nvPr/>
        </p:nvSpPr>
        <p:spPr bwMode="auto">
          <a:xfrm>
            <a:off x="6295938" y="3246438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419" name="Line 203"/>
          <p:cNvSpPr>
            <a:spLocks noChangeShapeType="1"/>
          </p:cNvSpPr>
          <p:nvPr/>
        </p:nvSpPr>
        <p:spPr bwMode="auto">
          <a:xfrm>
            <a:off x="6295938" y="3316288"/>
            <a:ext cx="53975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420" name="Line 204"/>
          <p:cNvSpPr>
            <a:spLocks noChangeShapeType="1"/>
          </p:cNvSpPr>
          <p:nvPr/>
        </p:nvSpPr>
        <p:spPr bwMode="auto">
          <a:xfrm>
            <a:off x="6295938" y="3386138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421" name="Line 205"/>
          <p:cNvSpPr>
            <a:spLocks noChangeShapeType="1"/>
          </p:cNvSpPr>
          <p:nvPr/>
        </p:nvSpPr>
        <p:spPr bwMode="auto">
          <a:xfrm>
            <a:off x="6295938" y="3454400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422" name="Line 206"/>
          <p:cNvSpPr>
            <a:spLocks noChangeShapeType="1"/>
          </p:cNvSpPr>
          <p:nvPr/>
        </p:nvSpPr>
        <p:spPr bwMode="auto">
          <a:xfrm>
            <a:off x="6295938" y="3522663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423" name="Line 207"/>
          <p:cNvSpPr>
            <a:spLocks noChangeShapeType="1"/>
          </p:cNvSpPr>
          <p:nvPr/>
        </p:nvSpPr>
        <p:spPr bwMode="auto">
          <a:xfrm>
            <a:off x="6295938" y="3592513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424" name="Line 208"/>
          <p:cNvSpPr>
            <a:spLocks noChangeShapeType="1"/>
          </p:cNvSpPr>
          <p:nvPr/>
        </p:nvSpPr>
        <p:spPr bwMode="auto">
          <a:xfrm>
            <a:off x="6295938" y="3662363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425" name="Line 209"/>
          <p:cNvSpPr>
            <a:spLocks noChangeShapeType="1"/>
          </p:cNvSpPr>
          <p:nvPr/>
        </p:nvSpPr>
        <p:spPr bwMode="auto">
          <a:xfrm>
            <a:off x="6295938" y="3730625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426" name="Line 210"/>
          <p:cNvSpPr>
            <a:spLocks noChangeShapeType="1"/>
          </p:cNvSpPr>
          <p:nvPr/>
        </p:nvSpPr>
        <p:spPr bwMode="auto">
          <a:xfrm>
            <a:off x="6295938" y="3800475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427" name="Line 211"/>
          <p:cNvSpPr>
            <a:spLocks noChangeShapeType="1"/>
          </p:cNvSpPr>
          <p:nvPr/>
        </p:nvSpPr>
        <p:spPr bwMode="auto">
          <a:xfrm>
            <a:off x="6295938" y="3870325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428" name="Line 212"/>
          <p:cNvSpPr>
            <a:spLocks noChangeShapeType="1"/>
          </p:cNvSpPr>
          <p:nvPr/>
        </p:nvSpPr>
        <p:spPr bwMode="auto">
          <a:xfrm>
            <a:off x="6295938" y="3938588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429" name="Line 213"/>
          <p:cNvSpPr>
            <a:spLocks noChangeShapeType="1"/>
          </p:cNvSpPr>
          <p:nvPr/>
        </p:nvSpPr>
        <p:spPr bwMode="auto">
          <a:xfrm>
            <a:off x="6295938" y="4006850"/>
            <a:ext cx="53975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430" name="Line 214"/>
          <p:cNvSpPr>
            <a:spLocks noChangeShapeType="1"/>
          </p:cNvSpPr>
          <p:nvPr/>
        </p:nvSpPr>
        <p:spPr bwMode="auto">
          <a:xfrm>
            <a:off x="6295938" y="4076700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431" name="Line 215"/>
          <p:cNvSpPr>
            <a:spLocks noChangeShapeType="1"/>
          </p:cNvSpPr>
          <p:nvPr/>
        </p:nvSpPr>
        <p:spPr bwMode="auto">
          <a:xfrm>
            <a:off x="6295938" y="4146550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432" name="Line 216"/>
          <p:cNvSpPr>
            <a:spLocks noChangeShapeType="1"/>
          </p:cNvSpPr>
          <p:nvPr/>
        </p:nvSpPr>
        <p:spPr bwMode="auto">
          <a:xfrm>
            <a:off x="6295938" y="4216400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433" name="Line 217"/>
          <p:cNvSpPr>
            <a:spLocks noChangeShapeType="1"/>
          </p:cNvSpPr>
          <p:nvPr/>
        </p:nvSpPr>
        <p:spPr bwMode="auto">
          <a:xfrm>
            <a:off x="6295938" y="4284663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434" name="Line 218"/>
          <p:cNvSpPr>
            <a:spLocks noChangeShapeType="1"/>
          </p:cNvSpPr>
          <p:nvPr/>
        </p:nvSpPr>
        <p:spPr bwMode="auto">
          <a:xfrm>
            <a:off x="6295938" y="4352925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435" name="Line 219"/>
          <p:cNvSpPr>
            <a:spLocks noChangeShapeType="1"/>
          </p:cNvSpPr>
          <p:nvPr/>
        </p:nvSpPr>
        <p:spPr bwMode="auto">
          <a:xfrm>
            <a:off x="6295938" y="4422775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436" name="Line 220"/>
          <p:cNvSpPr>
            <a:spLocks noChangeShapeType="1"/>
          </p:cNvSpPr>
          <p:nvPr/>
        </p:nvSpPr>
        <p:spPr bwMode="auto">
          <a:xfrm>
            <a:off x="6295938" y="4492625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437" name="Line 221"/>
          <p:cNvSpPr>
            <a:spLocks noChangeShapeType="1"/>
          </p:cNvSpPr>
          <p:nvPr/>
        </p:nvSpPr>
        <p:spPr bwMode="auto">
          <a:xfrm>
            <a:off x="6295938" y="4560888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438" name="Line 222"/>
          <p:cNvSpPr>
            <a:spLocks noChangeShapeType="1"/>
          </p:cNvSpPr>
          <p:nvPr/>
        </p:nvSpPr>
        <p:spPr bwMode="auto">
          <a:xfrm>
            <a:off x="6295938" y="4630738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439" name="Line 223"/>
          <p:cNvSpPr>
            <a:spLocks noChangeShapeType="1"/>
          </p:cNvSpPr>
          <p:nvPr/>
        </p:nvSpPr>
        <p:spPr bwMode="auto">
          <a:xfrm>
            <a:off x="6295938" y="4700588"/>
            <a:ext cx="53975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440" name="Line 224"/>
          <p:cNvSpPr>
            <a:spLocks noChangeShapeType="1"/>
          </p:cNvSpPr>
          <p:nvPr/>
        </p:nvSpPr>
        <p:spPr bwMode="auto">
          <a:xfrm>
            <a:off x="6295938" y="4768850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441" name="Line 225"/>
          <p:cNvSpPr>
            <a:spLocks noChangeShapeType="1"/>
          </p:cNvSpPr>
          <p:nvPr/>
        </p:nvSpPr>
        <p:spPr bwMode="auto">
          <a:xfrm>
            <a:off x="6295938" y="4837113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442" name="Line 226"/>
          <p:cNvSpPr>
            <a:spLocks noChangeShapeType="1"/>
          </p:cNvSpPr>
          <p:nvPr/>
        </p:nvSpPr>
        <p:spPr bwMode="auto">
          <a:xfrm>
            <a:off x="6295938" y="4906963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443" name="Line 227"/>
          <p:cNvSpPr>
            <a:spLocks noChangeShapeType="1"/>
          </p:cNvSpPr>
          <p:nvPr/>
        </p:nvSpPr>
        <p:spPr bwMode="auto">
          <a:xfrm>
            <a:off x="6295938" y="4976813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444" name="Line 228"/>
          <p:cNvSpPr>
            <a:spLocks noChangeShapeType="1"/>
          </p:cNvSpPr>
          <p:nvPr/>
        </p:nvSpPr>
        <p:spPr bwMode="auto">
          <a:xfrm>
            <a:off x="6295938" y="5046663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445" name="Line 229"/>
          <p:cNvSpPr>
            <a:spLocks noChangeShapeType="1"/>
          </p:cNvSpPr>
          <p:nvPr/>
        </p:nvSpPr>
        <p:spPr bwMode="auto">
          <a:xfrm>
            <a:off x="6295938" y="5114925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446" name="Line 230"/>
          <p:cNvSpPr>
            <a:spLocks noChangeShapeType="1"/>
          </p:cNvSpPr>
          <p:nvPr/>
        </p:nvSpPr>
        <p:spPr bwMode="auto">
          <a:xfrm>
            <a:off x="6295938" y="5184775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447" name="Line 231"/>
          <p:cNvSpPr>
            <a:spLocks noChangeShapeType="1"/>
          </p:cNvSpPr>
          <p:nvPr/>
        </p:nvSpPr>
        <p:spPr bwMode="auto">
          <a:xfrm>
            <a:off x="6295938" y="5254625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448" name="Line 232"/>
          <p:cNvSpPr>
            <a:spLocks noChangeShapeType="1"/>
          </p:cNvSpPr>
          <p:nvPr/>
        </p:nvSpPr>
        <p:spPr bwMode="auto">
          <a:xfrm>
            <a:off x="6295938" y="5322888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449" name="Text Box 233"/>
          <p:cNvSpPr txBox="1">
            <a:spLocks noChangeArrowheads="1"/>
          </p:cNvSpPr>
          <p:nvPr/>
        </p:nvSpPr>
        <p:spPr bwMode="auto">
          <a:xfrm>
            <a:off x="6781714" y="3109914"/>
            <a:ext cx="4286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altLang="ru-RU" sz="2000" b="1">
                <a:solidFill>
                  <a:srgbClr val="000000"/>
                </a:solidFill>
              </a:rPr>
              <a:t>0</a:t>
            </a:r>
          </a:p>
        </p:txBody>
      </p:sp>
      <p:sp>
        <p:nvSpPr>
          <p:cNvPr id="9450" name="Text Box 234"/>
          <p:cNvSpPr txBox="1">
            <a:spLocks noChangeArrowheads="1"/>
          </p:cNvSpPr>
          <p:nvPr/>
        </p:nvSpPr>
        <p:spPr bwMode="auto">
          <a:xfrm>
            <a:off x="6781714" y="3786189"/>
            <a:ext cx="5619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altLang="ru-RU" sz="2000" b="1">
                <a:solidFill>
                  <a:srgbClr val="000000"/>
                </a:solidFill>
              </a:rPr>
              <a:t>10</a:t>
            </a:r>
          </a:p>
        </p:txBody>
      </p:sp>
      <p:sp>
        <p:nvSpPr>
          <p:cNvPr id="9451" name="Text Box 235"/>
          <p:cNvSpPr txBox="1">
            <a:spLocks noChangeArrowheads="1"/>
          </p:cNvSpPr>
          <p:nvPr/>
        </p:nvSpPr>
        <p:spPr bwMode="auto">
          <a:xfrm>
            <a:off x="6781714" y="4471989"/>
            <a:ext cx="7667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ru-RU" altLang="ru-RU" sz="2000">
              <a:solidFill>
                <a:srgbClr val="000000"/>
              </a:solidFill>
            </a:endParaRPr>
          </a:p>
        </p:txBody>
      </p:sp>
      <p:sp>
        <p:nvSpPr>
          <p:cNvPr id="9452" name="Text Box 236"/>
          <p:cNvSpPr txBox="1">
            <a:spLocks noChangeArrowheads="1"/>
          </p:cNvSpPr>
          <p:nvPr/>
        </p:nvSpPr>
        <p:spPr bwMode="auto">
          <a:xfrm>
            <a:off x="6807114" y="2397126"/>
            <a:ext cx="7667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altLang="ru-RU" sz="2000" b="1">
                <a:solidFill>
                  <a:srgbClr val="000000"/>
                </a:solidFill>
              </a:rPr>
              <a:t>10</a:t>
            </a:r>
          </a:p>
        </p:txBody>
      </p:sp>
      <p:sp>
        <p:nvSpPr>
          <p:cNvPr id="9453" name="Line 237"/>
          <p:cNvSpPr>
            <a:spLocks noChangeShapeType="1"/>
          </p:cNvSpPr>
          <p:nvPr/>
        </p:nvSpPr>
        <p:spPr bwMode="auto">
          <a:xfrm>
            <a:off x="6303876" y="1581150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454" name="Line 238"/>
          <p:cNvSpPr>
            <a:spLocks noChangeShapeType="1"/>
          </p:cNvSpPr>
          <p:nvPr/>
        </p:nvSpPr>
        <p:spPr bwMode="auto">
          <a:xfrm>
            <a:off x="6303876" y="1651000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455" name="Line 239"/>
          <p:cNvSpPr>
            <a:spLocks noChangeShapeType="1"/>
          </p:cNvSpPr>
          <p:nvPr/>
        </p:nvSpPr>
        <p:spPr bwMode="auto">
          <a:xfrm>
            <a:off x="6303876" y="1720850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456" name="Line 240"/>
          <p:cNvSpPr>
            <a:spLocks noChangeShapeType="1"/>
          </p:cNvSpPr>
          <p:nvPr/>
        </p:nvSpPr>
        <p:spPr bwMode="auto">
          <a:xfrm>
            <a:off x="6303876" y="1789113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457" name="Line 241"/>
          <p:cNvSpPr>
            <a:spLocks noChangeShapeType="1"/>
          </p:cNvSpPr>
          <p:nvPr/>
        </p:nvSpPr>
        <p:spPr bwMode="auto">
          <a:xfrm>
            <a:off x="6303876" y="1857375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458" name="Rectangle 242"/>
          <p:cNvSpPr>
            <a:spLocks noChangeArrowheads="1"/>
          </p:cNvSpPr>
          <p:nvPr/>
        </p:nvSpPr>
        <p:spPr bwMode="auto">
          <a:xfrm>
            <a:off x="3217777" y="1576389"/>
            <a:ext cx="53975" cy="4230687"/>
          </a:xfrm>
          <a:prstGeom prst="rect">
            <a:avLst/>
          </a:prstGeom>
          <a:solidFill>
            <a:srgbClr val="FFFFFF"/>
          </a:solidFill>
          <a:ln w="317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9459" name="Rectangle 243"/>
          <p:cNvSpPr>
            <a:spLocks noChangeArrowheads="1"/>
          </p:cNvSpPr>
          <p:nvPr/>
        </p:nvSpPr>
        <p:spPr bwMode="auto">
          <a:xfrm>
            <a:off x="4878302" y="1576389"/>
            <a:ext cx="53975" cy="4230687"/>
          </a:xfrm>
          <a:prstGeom prst="rect">
            <a:avLst/>
          </a:prstGeom>
          <a:solidFill>
            <a:srgbClr val="FFFFFF"/>
          </a:solidFill>
          <a:ln w="317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9460" name="Rectangle 244"/>
          <p:cNvSpPr>
            <a:spLocks noChangeArrowheads="1"/>
          </p:cNvSpPr>
          <p:nvPr/>
        </p:nvSpPr>
        <p:spPr bwMode="auto">
          <a:xfrm>
            <a:off x="6538827" y="1576389"/>
            <a:ext cx="53975" cy="4230687"/>
          </a:xfrm>
          <a:prstGeom prst="rect">
            <a:avLst/>
          </a:prstGeom>
          <a:solidFill>
            <a:srgbClr val="FFFFFF"/>
          </a:solidFill>
          <a:ln w="317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9461" name="Line 245"/>
          <p:cNvSpPr>
            <a:spLocks noChangeShapeType="1"/>
          </p:cNvSpPr>
          <p:nvPr/>
        </p:nvSpPr>
        <p:spPr bwMode="auto">
          <a:xfrm>
            <a:off x="7956463" y="1931988"/>
            <a:ext cx="53975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462" name="Line 246"/>
          <p:cNvSpPr>
            <a:spLocks noChangeShapeType="1"/>
          </p:cNvSpPr>
          <p:nvPr/>
        </p:nvSpPr>
        <p:spPr bwMode="auto">
          <a:xfrm>
            <a:off x="7956463" y="2000250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463" name="Line 247"/>
          <p:cNvSpPr>
            <a:spLocks noChangeShapeType="1"/>
          </p:cNvSpPr>
          <p:nvPr/>
        </p:nvSpPr>
        <p:spPr bwMode="auto">
          <a:xfrm>
            <a:off x="7956463" y="2070100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464" name="Line 248"/>
          <p:cNvSpPr>
            <a:spLocks noChangeShapeType="1"/>
          </p:cNvSpPr>
          <p:nvPr/>
        </p:nvSpPr>
        <p:spPr bwMode="auto">
          <a:xfrm>
            <a:off x="7956463" y="2138363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465" name="Line 249"/>
          <p:cNvSpPr>
            <a:spLocks noChangeShapeType="1"/>
          </p:cNvSpPr>
          <p:nvPr/>
        </p:nvSpPr>
        <p:spPr bwMode="auto">
          <a:xfrm>
            <a:off x="7956463" y="2208213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466" name="Line 250"/>
          <p:cNvSpPr>
            <a:spLocks noChangeShapeType="1"/>
          </p:cNvSpPr>
          <p:nvPr/>
        </p:nvSpPr>
        <p:spPr bwMode="auto">
          <a:xfrm>
            <a:off x="7956463" y="2278063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467" name="Line 251"/>
          <p:cNvSpPr>
            <a:spLocks noChangeShapeType="1"/>
          </p:cNvSpPr>
          <p:nvPr/>
        </p:nvSpPr>
        <p:spPr bwMode="auto">
          <a:xfrm>
            <a:off x="7956463" y="2347913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468" name="Line 252"/>
          <p:cNvSpPr>
            <a:spLocks noChangeShapeType="1"/>
          </p:cNvSpPr>
          <p:nvPr/>
        </p:nvSpPr>
        <p:spPr bwMode="auto">
          <a:xfrm>
            <a:off x="7956463" y="2416175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469" name="Line 253"/>
          <p:cNvSpPr>
            <a:spLocks noChangeShapeType="1"/>
          </p:cNvSpPr>
          <p:nvPr/>
        </p:nvSpPr>
        <p:spPr bwMode="auto">
          <a:xfrm>
            <a:off x="7956463" y="2484438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470" name="Line 254"/>
          <p:cNvSpPr>
            <a:spLocks noChangeShapeType="1"/>
          </p:cNvSpPr>
          <p:nvPr/>
        </p:nvSpPr>
        <p:spPr bwMode="auto">
          <a:xfrm>
            <a:off x="7956463" y="2554288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471" name="Line 255"/>
          <p:cNvSpPr>
            <a:spLocks noChangeShapeType="1"/>
          </p:cNvSpPr>
          <p:nvPr/>
        </p:nvSpPr>
        <p:spPr bwMode="auto">
          <a:xfrm>
            <a:off x="7956463" y="2624138"/>
            <a:ext cx="53975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472" name="Line 256"/>
          <p:cNvSpPr>
            <a:spLocks noChangeShapeType="1"/>
          </p:cNvSpPr>
          <p:nvPr/>
        </p:nvSpPr>
        <p:spPr bwMode="auto">
          <a:xfrm>
            <a:off x="7956463" y="2692400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473" name="Line 257"/>
          <p:cNvSpPr>
            <a:spLocks noChangeShapeType="1"/>
          </p:cNvSpPr>
          <p:nvPr/>
        </p:nvSpPr>
        <p:spPr bwMode="auto">
          <a:xfrm>
            <a:off x="7956463" y="2762250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474" name="Line 258"/>
          <p:cNvSpPr>
            <a:spLocks noChangeShapeType="1"/>
          </p:cNvSpPr>
          <p:nvPr/>
        </p:nvSpPr>
        <p:spPr bwMode="auto">
          <a:xfrm>
            <a:off x="7956463" y="2832100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475" name="Line 259"/>
          <p:cNvSpPr>
            <a:spLocks noChangeShapeType="1"/>
          </p:cNvSpPr>
          <p:nvPr/>
        </p:nvSpPr>
        <p:spPr bwMode="auto">
          <a:xfrm>
            <a:off x="7956463" y="2900363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476" name="Line 260"/>
          <p:cNvSpPr>
            <a:spLocks noChangeShapeType="1"/>
          </p:cNvSpPr>
          <p:nvPr/>
        </p:nvSpPr>
        <p:spPr bwMode="auto">
          <a:xfrm>
            <a:off x="7956463" y="2968625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477" name="Line 261"/>
          <p:cNvSpPr>
            <a:spLocks noChangeShapeType="1"/>
          </p:cNvSpPr>
          <p:nvPr/>
        </p:nvSpPr>
        <p:spPr bwMode="auto">
          <a:xfrm>
            <a:off x="7956463" y="3038475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478" name="Line 262"/>
          <p:cNvSpPr>
            <a:spLocks noChangeShapeType="1"/>
          </p:cNvSpPr>
          <p:nvPr/>
        </p:nvSpPr>
        <p:spPr bwMode="auto">
          <a:xfrm>
            <a:off x="7956463" y="3108325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479" name="Line 263"/>
          <p:cNvSpPr>
            <a:spLocks noChangeShapeType="1"/>
          </p:cNvSpPr>
          <p:nvPr/>
        </p:nvSpPr>
        <p:spPr bwMode="auto">
          <a:xfrm>
            <a:off x="7956463" y="3178175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480" name="Line 264"/>
          <p:cNvSpPr>
            <a:spLocks noChangeShapeType="1"/>
          </p:cNvSpPr>
          <p:nvPr/>
        </p:nvSpPr>
        <p:spPr bwMode="auto">
          <a:xfrm>
            <a:off x="7956463" y="3246438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481" name="Line 265"/>
          <p:cNvSpPr>
            <a:spLocks noChangeShapeType="1"/>
          </p:cNvSpPr>
          <p:nvPr/>
        </p:nvSpPr>
        <p:spPr bwMode="auto">
          <a:xfrm>
            <a:off x="7956463" y="3316288"/>
            <a:ext cx="53975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482" name="Line 266"/>
          <p:cNvSpPr>
            <a:spLocks noChangeShapeType="1"/>
          </p:cNvSpPr>
          <p:nvPr/>
        </p:nvSpPr>
        <p:spPr bwMode="auto">
          <a:xfrm>
            <a:off x="7956463" y="3386138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483" name="Line 267"/>
          <p:cNvSpPr>
            <a:spLocks noChangeShapeType="1"/>
          </p:cNvSpPr>
          <p:nvPr/>
        </p:nvSpPr>
        <p:spPr bwMode="auto">
          <a:xfrm>
            <a:off x="7956463" y="3454400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484" name="Line 268"/>
          <p:cNvSpPr>
            <a:spLocks noChangeShapeType="1"/>
          </p:cNvSpPr>
          <p:nvPr/>
        </p:nvSpPr>
        <p:spPr bwMode="auto">
          <a:xfrm>
            <a:off x="7956463" y="3522663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485" name="Line 269"/>
          <p:cNvSpPr>
            <a:spLocks noChangeShapeType="1"/>
          </p:cNvSpPr>
          <p:nvPr/>
        </p:nvSpPr>
        <p:spPr bwMode="auto">
          <a:xfrm>
            <a:off x="7956463" y="3592513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486" name="Line 270"/>
          <p:cNvSpPr>
            <a:spLocks noChangeShapeType="1"/>
          </p:cNvSpPr>
          <p:nvPr/>
        </p:nvSpPr>
        <p:spPr bwMode="auto">
          <a:xfrm>
            <a:off x="7956463" y="3662363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487" name="Line 271"/>
          <p:cNvSpPr>
            <a:spLocks noChangeShapeType="1"/>
          </p:cNvSpPr>
          <p:nvPr/>
        </p:nvSpPr>
        <p:spPr bwMode="auto">
          <a:xfrm>
            <a:off x="7956463" y="3730625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488" name="Line 272"/>
          <p:cNvSpPr>
            <a:spLocks noChangeShapeType="1"/>
          </p:cNvSpPr>
          <p:nvPr/>
        </p:nvSpPr>
        <p:spPr bwMode="auto">
          <a:xfrm>
            <a:off x="7956463" y="3800475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489" name="Line 273"/>
          <p:cNvSpPr>
            <a:spLocks noChangeShapeType="1"/>
          </p:cNvSpPr>
          <p:nvPr/>
        </p:nvSpPr>
        <p:spPr bwMode="auto">
          <a:xfrm>
            <a:off x="7956463" y="3870325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490" name="Line 274"/>
          <p:cNvSpPr>
            <a:spLocks noChangeShapeType="1"/>
          </p:cNvSpPr>
          <p:nvPr/>
        </p:nvSpPr>
        <p:spPr bwMode="auto">
          <a:xfrm>
            <a:off x="7956463" y="3938588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491" name="Line 275"/>
          <p:cNvSpPr>
            <a:spLocks noChangeShapeType="1"/>
          </p:cNvSpPr>
          <p:nvPr/>
        </p:nvSpPr>
        <p:spPr bwMode="auto">
          <a:xfrm>
            <a:off x="7956463" y="4006850"/>
            <a:ext cx="53975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492" name="Line 276"/>
          <p:cNvSpPr>
            <a:spLocks noChangeShapeType="1"/>
          </p:cNvSpPr>
          <p:nvPr/>
        </p:nvSpPr>
        <p:spPr bwMode="auto">
          <a:xfrm>
            <a:off x="7956463" y="4076700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493" name="Line 277"/>
          <p:cNvSpPr>
            <a:spLocks noChangeShapeType="1"/>
          </p:cNvSpPr>
          <p:nvPr/>
        </p:nvSpPr>
        <p:spPr bwMode="auto">
          <a:xfrm>
            <a:off x="7956463" y="4146550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494" name="Line 278"/>
          <p:cNvSpPr>
            <a:spLocks noChangeShapeType="1"/>
          </p:cNvSpPr>
          <p:nvPr/>
        </p:nvSpPr>
        <p:spPr bwMode="auto">
          <a:xfrm>
            <a:off x="7956463" y="4216400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495" name="Line 279"/>
          <p:cNvSpPr>
            <a:spLocks noChangeShapeType="1"/>
          </p:cNvSpPr>
          <p:nvPr/>
        </p:nvSpPr>
        <p:spPr bwMode="auto">
          <a:xfrm>
            <a:off x="7956463" y="4284663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496" name="Line 280"/>
          <p:cNvSpPr>
            <a:spLocks noChangeShapeType="1"/>
          </p:cNvSpPr>
          <p:nvPr/>
        </p:nvSpPr>
        <p:spPr bwMode="auto">
          <a:xfrm>
            <a:off x="7956463" y="4352925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497" name="Line 281"/>
          <p:cNvSpPr>
            <a:spLocks noChangeShapeType="1"/>
          </p:cNvSpPr>
          <p:nvPr/>
        </p:nvSpPr>
        <p:spPr bwMode="auto">
          <a:xfrm>
            <a:off x="7956463" y="4422775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498" name="Line 282"/>
          <p:cNvSpPr>
            <a:spLocks noChangeShapeType="1"/>
          </p:cNvSpPr>
          <p:nvPr/>
        </p:nvSpPr>
        <p:spPr bwMode="auto">
          <a:xfrm>
            <a:off x="7956463" y="4492625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499" name="Line 283"/>
          <p:cNvSpPr>
            <a:spLocks noChangeShapeType="1"/>
          </p:cNvSpPr>
          <p:nvPr/>
        </p:nvSpPr>
        <p:spPr bwMode="auto">
          <a:xfrm>
            <a:off x="7956463" y="4560888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500" name="Line 284"/>
          <p:cNvSpPr>
            <a:spLocks noChangeShapeType="1"/>
          </p:cNvSpPr>
          <p:nvPr/>
        </p:nvSpPr>
        <p:spPr bwMode="auto">
          <a:xfrm>
            <a:off x="7956463" y="4630738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501" name="Line 285"/>
          <p:cNvSpPr>
            <a:spLocks noChangeShapeType="1"/>
          </p:cNvSpPr>
          <p:nvPr/>
        </p:nvSpPr>
        <p:spPr bwMode="auto">
          <a:xfrm>
            <a:off x="7956463" y="4700588"/>
            <a:ext cx="53975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502" name="Line 286"/>
          <p:cNvSpPr>
            <a:spLocks noChangeShapeType="1"/>
          </p:cNvSpPr>
          <p:nvPr/>
        </p:nvSpPr>
        <p:spPr bwMode="auto">
          <a:xfrm>
            <a:off x="7956463" y="4768850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503" name="Line 287"/>
          <p:cNvSpPr>
            <a:spLocks noChangeShapeType="1"/>
          </p:cNvSpPr>
          <p:nvPr/>
        </p:nvSpPr>
        <p:spPr bwMode="auto">
          <a:xfrm>
            <a:off x="7956463" y="4837113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504" name="Line 288"/>
          <p:cNvSpPr>
            <a:spLocks noChangeShapeType="1"/>
          </p:cNvSpPr>
          <p:nvPr/>
        </p:nvSpPr>
        <p:spPr bwMode="auto">
          <a:xfrm>
            <a:off x="7956463" y="4906963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505" name="Line 289"/>
          <p:cNvSpPr>
            <a:spLocks noChangeShapeType="1"/>
          </p:cNvSpPr>
          <p:nvPr/>
        </p:nvSpPr>
        <p:spPr bwMode="auto">
          <a:xfrm>
            <a:off x="7956463" y="4976813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506" name="Line 290"/>
          <p:cNvSpPr>
            <a:spLocks noChangeShapeType="1"/>
          </p:cNvSpPr>
          <p:nvPr/>
        </p:nvSpPr>
        <p:spPr bwMode="auto">
          <a:xfrm>
            <a:off x="7956463" y="5046663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507" name="Line 291"/>
          <p:cNvSpPr>
            <a:spLocks noChangeShapeType="1"/>
          </p:cNvSpPr>
          <p:nvPr/>
        </p:nvSpPr>
        <p:spPr bwMode="auto">
          <a:xfrm>
            <a:off x="7956463" y="5114925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508" name="Line 292"/>
          <p:cNvSpPr>
            <a:spLocks noChangeShapeType="1"/>
          </p:cNvSpPr>
          <p:nvPr/>
        </p:nvSpPr>
        <p:spPr bwMode="auto">
          <a:xfrm>
            <a:off x="7956463" y="5184775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509" name="Line 293"/>
          <p:cNvSpPr>
            <a:spLocks noChangeShapeType="1"/>
          </p:cNvSpPr>
          <p:nvPr/>
        </p:nvSpPr>
        <p:spPr bwMode="auto">
          <a:xfrm>
            <a:off x="7956463" y="5254625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510" name="Line 294"/>
          <p:cNvSpPr>
            <a:spLocks noChangeShapeType="1"/>
          </p:cNvSpPr>
          <p:nvPr/>
        </p:nvSpPr>
        <p:spPr bwMode="auto">
          <a:xfrm>
            <a:off x="7956463" y="5322888"/>
            <a:ext cx="53975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511" name="Text Box 295"/>
          <p:cNvSpPr txBox="1">
            <a:spLocks noChangeArrowheads="1"/>
          </p:cNvSpPr>
          <p:nvPr/>
        </p:nvSpPr>
        <p:spPr bwMode="auto">
          <a:xfrm>
            <a:off x="8442238" y="3095626"/>
            <a:ext cx="635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ru-RU" altLang="ru-RU" sz="2000" b="1">
              <a:solidFill>
                <a:srgbClr val="000000"/>
              </a:solidFill>
            </a:endParaRPr>
          </a:p>
        </p:txBody>
      </p:sp>
      <p:sp>
        <p:nvSpPr>
          <p:cNvPr id="9512" name="Text Box 296"/>
          <p:cNvSpPr txBox="1">
            <a:spLocks noChangeArrowheads="1"/>
          </p:cNvSpPr>
          <p:nvPr/>
        </p:nvSpPr>
        <p:spPr bwMode="auto">
          <a:xfrm>
            <a:off x="8442238" y="3786189"/>
            <a:ext cx="5603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altLang="ru-RU" sz="2000" b="1">
                <a:solidFill>
                  <a:srgbClr val="000000"/>
                </a:solidFill>
              </a:rPr>
              <a:t>10</a:t>
            </a:r>
          </a:p>
        </p:txBody>
      </p:sp>
      <p:sp>
        <p:nvSpPr>
          <p:cNvPr id="9513" name="Text Box 297"/>
          <p:cNvSpPr txBox="1">
            <a:spLocks noChangeArrowheads="1"/>
          </p:cNvSpPr>
          <p:nvPr/>
        </p:nvSpPr>
        <p:spPr bwMode="auto">
          <a:xfrm>
            <a:off x="8442239" y="4471989"/>
            <a:ext cx="6826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ru-RU" altLang="ru-RU" sz="2000">
              <a:solidFill>
                <a:srgbClr val="000000"/>
              </a:solidFill>
            </a:endParaRPr>
          </a:p>
        </p:txBody>
      </p:sp>
      <p:sp>
        <p:nvSpPr>
          <p:cNvPr id="9514" name="Text Box 298"/>
          <p:cNvSpPr txBox="1">
            <a:spLocks noChangeArrowheads="1"/>
          </p:cNvSpPr>
          <p:nvPr/>
        </p:nvSpPr>
        <p:spPr bwMode="auto">
          <a:xfrm>
            <a:off x="8442238" y="1722439"/>
            <a:ext cx="5603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altLang="ru-RU" sz="2000" b="1">
                <a:solidFill>
                  <a:srgbClr val="000000"/>
                </a:solidFill>
              </a:rPr>
              <a:t>20</a:t>
            </a:r>
            <a:endParaRPr lang="ru-RU" altLang="ru-RU" sz="2000" b="1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9515" name="Text Box 299"/>
          <p:cNvSpPr txBox="1">
            <a:spLocks noChangeArrowheads="1"/>
          </p:cNvSpPr>
          <p:nvPr/>
        </p:nvSpPr>
        <p:spPr bwMode="auto">
          <a:xfrm>
            <a:off x="8454938" y="2359026"/>
            <a:ext cx="5603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altLang="ru-RU" sz="2000" b="1">
                <a:solidFill>
                  <a:srgbClr val="000000"/>
                </a:solidFill>
              </a:rPr>
              <a:t>10</a:t>
            </a:r>
          </a:p>
        </p:txBody>
      </p:sp>
      <p:sp>
        <p:nvSpPr>
          <p:cNvPr id="9516" name="Line 300"/>
          <p:cNvSpPr>
            <a:spLocks noChangeShapeType="1"/>
          </p:cNvSpPr>
          <p:nvPr/>
        </p:nvSpPr>
        <p:spPr bwMode="auto">
          <a:xfrm>
            <a:off x="7964401" y="1581150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517" name="Line 301"/>
          <p:cNvSpPr>
            <a:spLocks noChangeShapeType="1"/>
          </p:cNvSpPr>
          <p:nvPr/>
        </p:nvSpPr>
        <p:spPr bwMode="auto">
          <a:xfrm>
            <a:off x="7964401" y="1651000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518" name="Line 302"/>
          <p:cNvSpPr>
            <a:spLocks noChangeShapeType="1"/>
          </p:cNvSpPr>
          <p:nvPr/>
        </p:nvSpPr>
        <p:spPr bwMode="auto">
          <a:xfrm>
            <a:off x="7964401" y="1720850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519" name="Line 303"/>
          <p:cNvSpPr>
            <a:spLocks noChangeShapeType="1"/>
          </p:cNvSpPr>
          <p:nvPr/>
        </p:nvSpPr>
        <p:spPr bwMode="auto">
          <a:xfrm>
            <a:off x="7964401" y="1789113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520" name="Line 304"/>
          <p:cNvSpPr>
            <a:spLocks noChangeShapeType="1"/>
          </p:cNvSpPr>
          <p:nvPr/>
        </p:nvSpPr>
        <p:spPr bwMode="auto">
          <a:xfrm>
            <a:off x="7964401" y="1857375"/>
            <a:ext cx="53816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521" name="Rectangle 305"/>
          <p:cNvSpPr>
            <a:spLocks noChangeArrowheads="1"/>
          </p:cNvSpPr>
          <p:nvPr/>
        </p:nvSpPr>
        <p:spPr bwMode="auto">
          <a:xfrm>
            <a:off x="8199352" y="1579564"/>
            <a:ext cx="66675" cy="4238625"/>
          </a:xfrm>
          <a:prstGeom prst="rect">
            <a:avLst/>
          </a:prstGeom>
          <a:solidFill>
            <a:srgbClr val="FFFFFF"/>
          </a:solidFill>
          <a:ln w="317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4882" name="Text Box 306"/>
          <p:cNvSpPr txBox="1">
            <a:spLocks noChangeArrowheads="1"/>
          </p:cNvSpPr>
          <p:nvPr/>
        </p:nvSpPr>
        <p:spPr bwMode="auto">
          <a:xfrm>
            <a:off x="1447714" y="6046644"/>
            <a:ext cx="547342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altLang="ru-RU" sz="2400" b="1" dirty="0">
                <a:solidFill>
                  <a:srgbClr val="003366"/>
                </a:solidFill>
              </a:rPr>
              <a:t>0</a:t>
            </a:r>
            <a:r>
              <a:rPr lang="ru-RU" altLang="ru-RU" sz="2400" b="1" dirty="0">
                <a:solidFill>
                  <a:srgbClr val="003366"/>
                </a:solidFill>
                <a:sym typeface="Symbol" panose="05050102010706020507" pitchFamily="18" charset="2"/>
              </a:rPr>
              <a:t></a:t>
            </a:r>
            <a:endParaRPr lang="ru-RU" altLang="ru-RU" sz="2400" b="1" dirty="0">
              <a:solidFill>
                <a:srgbClr val="003366"/>
              </a:solidFill>
            </a:endParaRPr>
          </a:p>
        </p:txBody>
      </p:sp>
      <p:sp>
        <p:nvSpPr>
          <p:cNvPr id="24883" name="Text Box 307"/>
          <p:cNvSpPr txBox="1">
            <a:spLocks noChangeArrowheads="1"/>
          </p:cNvSpPr>
          <p:nvPr/>
        </p:nvSpPr>
        <p:spPr bwMode="auto">
          <a:xfrm>
            <a:off x="2856620" y="6062664"/>
            <a:ext cx="938213" cy="712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altLang="ru-RU" sz="2400" b="1" dirty="0">
                <a:solidFill>
                  <a:srgbClr val="003366"/>
                </a:solidFill>
              </a:rPr>
              <a:t>+12</a:t>
            </a:r>
            <a:r>
              <a:rPr lang="ru-RU" altLang="ru-RU" sz="2400" b="1" dirty="0">
                <a:solidFill>
                  <a:srgbClr val="003366"/>
                </a:solidFill>
                <a:sym typeface="Symbol" panose="05050102010706020507" pitchFamily="18" charset="2"/>
              </a:rPr>
              <a:t></a:t>
            </a:r>
            <a:endParaRPr lang="ru-RU" altLang="ru-RU" sz="2400" b="1" dirty="0">
              <a:solidFill>
                <a:srgbClr val="003366"/>
              </a:solidFill>
            </a:endParaRPr>
          </a:p>
        </p:txBody>
      </p:sp>
      <p:sp>
        <p:nvSpPr>
          <p:cNvPr id="24884" name="Text Box 308"/>
          <p:cNvSpPr txBox="1">
            <a:spLocks noChangeArrowheads="1"/>
          </p:cNvSpPr>
          <p:nvPr/>
        </p:nvSpPr>
        <p:spPr bwMode="auto">
          <a:xfrm>
            <a:off x="4505239" y="6062663"/>
            <a:ext cx="938212" cy="712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altLang="ru-RU" sz="2400" b="1">
                <a:solidFill>
                  <a:srgbClr val="003366"/>
                </a:solidFill>
              </a:rPr>
              <a:t>–10</a:t>
            </a:r>
            <a:r>
              <a:rPr lang="ru-RU" altLang="ru-RU" sz="2400" b="1">
                <a:solidFill>
                  <a:srgbClr val="003366"/>
                </a:solidFill>
                <a:sym typeface="Symbol" panose="05050102010706020507" pitchFamily="18" charset="2"/>
              </a:rPr>
              <a:t></a:t>
            </a:r>
            <a:endParaRPr lang="ru-RU" altLang="ru-RU" sz="2400" b="1">
              <a:solidFill>
                <a:srgbClr val="003366"/>
              </a:solidFill>
            </a:endParaRPr>
          </a:p>
        </p:txBody>
      </p:sp>
      <p:sp>
        <p:nvSpPr>
          <p:cNvPr id="24885" name="Text Box 309"/>
          <p:cNvSpPr txBox="1">
            <a:spLocks noChangeArrowheads="1"/>
          </p:cNvSpPr>
          <p:nvPr/>
        </p:nvSpPr>
        <p:spPr bwMode="auto">
          <a:xfrm>
            <a:off x="6336840" y="6045850"/>
            <a:ext cx="938212" cy="712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altLang="ru-RU" sz="2400" b="1" dirty="0">
                <a:solidFill>
                  <a:srgbClr val="003366"/>
                </a:solidFill>
              </a:rPr>
              <a:t>+6</a:t>
            </a:r>
            <a:r>
              <a:rPr lang="ru-RU" altLang="ru-RU" sz="2400" b="1" dirty="0">
                <a:solidFill>
                  <a:srgbClr val="003366"/>
                </a:solidFill>
                <a:sym typeface="Symbol" panose="05050102010706020507" pitchFamily="18" charset="2"/>
              </a:rPr>
              <a:t></a:t>
            </a:r>
            <a:endParaRPr lang="ru-RU" altLang="ru-RU" sz="2400" b="1" dirty="0">
              <a:solidFill>
                <a:srgbClr val="003366"/>
              </a:solidFill>
            </a:endParaRPr>
          </a:p>
        </p:txBody>
      </p:sp>
      <p:sp>
        <p:nvSpPr>
          <p:cNvPr id="24886" name="Text Box 310"/>
          <p:cNvSpPr txBox="1">
            <a:spLocks noChangeArrowheads="1"/>
          </p:cNvSpPr>
          <p:nvPr/>
        </p:nvSpPr>
        <p:spPr bwMode="auto">
          <a:xfrm>
            <a:off x="8027106" y="6062663"/>
            <a:ext cx="938213" cy="712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altLang="ru-RU" sz="2400" b="1" dirty="0">
                <a:solidFill>
                  <a:srgbClr val="003366"/>
                </a:solidFill>
              </a:rPr>
              <a:t>–7</a:t>
            </a:r>
            <a:r>
              <a:rPr lang="ru-RU" altLang="ru-RU" sz="2400" b="1" dirty="0">
                <a:solidFill>
                  <a:srgbClr val="003366"/>
                </a:solidFill>
                <a:sym typeface="Symbol" panose="05050102010706020507" pitchFamily="18" charset="2"/>
              </a:rPr>
              <a:t></a:t>
            </a:r>
            <a:endParaRPr lang="ru-RU" altLang="ru-RU" sz="2400" b="1" dirty="0">
              <a:solidFill>
                <a:srgbClr val="003366"/>
              </a:solidFill>
            </a:endParaRPr>
          </a:p>
        </p:txBody>
      </p:sp>
      <p:sp>
        <p:nvSpPr>
          <p:cNvPr id="9527" name="Text Box 311"/>
          <p:cNvSpPr txBox="1">
            <a:spLocks noChangeArrowheads="1"/>
          </p:cNvSpPr>
          <p:nvPr/>
        </p:nvSpPr>
        <p:spPr bwMode="auto">
          <a:xfrm>
            <a:off x="895263" y="1416051"/>
            <a:ext cx="554038" cy="62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altLang="ru-RU" sz="2000">
                <a:latin typeface="Times New Roman" panose="02020603050405020304" pitchFamily="18" charset="0"/>
              </a:rPr>
              <a:t>а)</a:t>
            </a:r>
          </a:p>
        </p:txBody>
      </p:sp>
      <p:sp>
        <p:nvSpPr>
          <p:cNvPr id="9528" name="Text Box 312"/>
          <p:cNvSpPr txBox="1">
            <a:spLocks noChangeArrowheads="1"/>
          </p:cNvSpPr>
          <p:nvPr/>
        </p:nvSpPr>
        <p:spPr bwMode="auto">
          <a:xfrm>
            <a:off x="2543088" y="1416051"/>
            <a:ext cx="554038" cy="62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altLang="ru-RU" sz="2000">
                <a:latin typeface="Times New Roman" panose="02020603050405020304" pitchFamily="18" charset="0"/>
              </a:rPr>
              <a:t>б)</a:t>
            </a:r>
          </a:p>
        </p:txBody>
      </p:sp>
      <p:sp>
        <p:nvSpPr>
          <p:cNvPr id="9529" name="Text Box 313"/>
          <p:cNvSpPr txBox="1">
            <a:spLocks noChangeArrowheads="1"/>
          </p:cNvSpPr>
          <p:nvPr/>
        </p:nvSpPr>
        <p:spPr bwMode="auto">
          <a:xfrm>
            <a:off x="4227427" y="1416051"/>
            <a:ext cx="555625" cy="62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altLang="ru-RU" sz="2000">
                <a:latin typeface="Times New Roman" panose="02020603050405020304" pitchFamily="18" charset="0"/>
              </a:rPr>
              <a:t>в)</a:t>
            </a:r>
          </a:p>
        </p:txBody>
      </p:sp>
      <p:sp>
        <p:nvSpPr>
          <p:cNvPr id="9530" name="Text Box 314"/>
          <p:cNvSpPr txBox="1">
            <a:spLocks noChangeArrowheads="1"/>
          </p:cNvSpPr>
          <p:nvPr/>
        </p:nvSpPr>
        <p:spPr bwMode="auto">
          <a:xfrm>
            <a:off x="5913352" y="1416051"/>
            <a:ext cx="554037" cy="62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altLang="ru-RU" sz="2000">
                <a:latin typeface="Times New Roman" panose="02020603050405020304" pitchFamily="18" charset="0"/>
              </a:rPr>
              <a:t>г)</a:t>
            </a:r>
          </a:p>
        </p:txBody>
      </p:sp>
      <p:sp>
        <p:nvSpPr>
          <p:cNvPr id="9531" name="Text Box 315"/>
          <p:cNvSpPr txBox="1">
            <a:spLocks noChangeArrowheads="1"/>
          </p:cNvSpPr>
          <p:nvPr/>
        </p:nvSpPr>
        <p:spPr bwMode="auto">
          <a:xfrm>
            <a:off x="7592927" y="1439864"/>
            <a:ext cx="554037" cy="62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altLang="ru-RU" sz="2000">
                <a:latin typeface="Times New Roman" panose="02020603050405020304" pitchFamily="18" charset="0"/>
              </a:rPr>
              <a:t>д)</a:t>
            </a:r>
          </a:p>
        </p:txBody>
      </p:sp>
      <p:sp>
        <p:nvSpPr>
          <p:cNvPr id="9532" name="Text Box 316"/>
          <p:cNvSpPr txBox="1">
            <a:spLocks noChangeArrowheads="1"/>
          </p:cNvSpPr>
          <p:nvPr/>
        </p:nvSpPr>
        <p:spPr bwMode="auto">
          <a:xfrm>
            <a:off x="8543839" y="3109914"/>
            <a:ext cx="4286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altLang="ru-RU" sz="2000" b="1">
                <a:solidFill>
                  <a:srgbClr val="000000"/>
                </a:solidFill>
              </a:rPr>
              <a:t>0</a:t>
            </a:r>
          </a:p>
        </p:txBody>
      </p:sp>
      <p:sp>
        <p:nvSpPr>
          <p:cNvPr id="9533" name="Oval 317"/>
          <p:cNvSpPr>
            <a:spLocks noChangeArrowheads="1"/>
          </p:cNvSpPr>
          <p:nvPr/>
        </p:nvSpPr>
        <p:spPr bwMode="auto">
          <a:xfrm>
            <a:off x="3163802" y="5781676"/>
            <a:ext cx="161925" cy="207963"/>
          </a:xfrm>
          <a:prstGeom prst="ellipse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9534" name="Oval 318"/>
          <p:cNvSpPr>
            <a:spLocks noChangeArrowheads="1"/>
          </p:cNvSpPr>
          <p:nvPr/>
        </p:nvSpPr>
        <p:spPr bwMode="auto">
          <a:xfrm>
            <a:off x="4824327" y="5768976"/>
            <a:ext cx="174625" cy="207963"/>
          </a:xfrm>
          <a:prstGeom prst="ellipse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9535" name="Oval 319"/>
          <p:cNvSpPr>
            <a:spLocks noChangeArrowheads="1"/>
          </p:cNvSpPr>
          <p:nvPr/>
        </p:nvSpPr>
        <p:spPr bwMode="auto">
          <a:xfrm>
            <a:off x="6484852" y="5749926"/>
            <a:ext cx="161925" cy="207963"/>
          </a:xfrm>
          <a:prstGeom prst="ellipse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9536" name="Oval 320"/>
          <p:cNvSpPr>
            <a:spLocks noChangeArrowheads="1"/>
          </p:cNvSpPr>
          <p:nvPr/>
        </p:nvSpPr>
        <p:spPr bwMode="auto">
          <a:xfrm>
            <a:off x="8166014" y="5765801"/>
            <a:ext cx="161925" cy="207963"/>
          </a:xfrm>
          <a:prstGeom prst="ellipse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9537" name="Oval 321"/>
          <p:cNvSpPr>
            <a:spLocks noChangeArrowheads="1"/>
          </p:cNvSpPr>
          <p:nvPr/>
        </p:nvSpPr>
        <p:spPr bwMode="auto">
          <a:xfrm>
            <a:off x="1519152" y="5768976"/>
            <a:ext cx="161925" cy="207963"/>
          </a:xfrm>
          <a:prstGeom prst="ellipse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4898" name="Line 322"/>
          <p:cNvSpPr>
            <a:spLocks noChangeShapeType="1"/>
          </p:cNvSpPr>
          <p:nvPr/>
        </p:nvSpPr>
        <p:spPr bwMode="auto">
          <a:xfrm flipV="1">
            <a:off x="1585826" y="3321051"/>
            <a:ext cx="0" cy="2519363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899" name="Line 323"/>
          <p:cNvSpPr>
            <a:spLocks noChangeShapeType="1"/>
          </p:cNvSpPr>
          <p:nvPr/>
        </p:nvSpPr>
        <p:spPr bwMode="auto">
          <a:xfrm flipV="1">
            <a:off x="3243176" y="2482851"/>
            <a:ext cx="0" cy="3324225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900" name="Line 324"/>
          <p:cNvSpPr>
            <a:spLocks noChangeShapeType="1"/>
          </p:cNvSpPr>
          <p:nvPr/>
        </p:nvSpPr>
        <p:spPr bwMode="auto">
          <a:xfrm flipV="1">
            <a:off x="4910051" y="4006851"/>
            <a:ext cx="0" cy="1776413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901" name="Line 325"/>
          <p:cNvSpPr>
            <a:spLocks noChangeShapeType="1"/>
          </p:cNvSpPr>
          <p:nvPr/>
        </p:nvSpPr>
        <p:spPr bwMode="auto">
          <a:xfrm flipV="1">
            <a:off x="6562638" y="2870200"/>
            <a:ext cx="0" cy="289560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902" name="Line 326"/>
          <p:cNvSpPr>
            <a:spLocks noChangeShapeType="1"/>
          </p:cNvSpPr>
          <p:nvPr/>
        </p:nvSpPr>
        <p:spPr bwMode="auto">
          <a:xfrm flipV="1">
            <a:off x="8232689" y="3800475"/>
            <a:ext cx="3175" cy="200660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543" name="TextBox 327"/>
          <p:cNvSpPr txBox="1">
            <a:spLocks noChangeArrowheads="1"/>
          </p:cNvSpPr>
          <p:nvPr/>
        </p:nvSpPr>
        <p:spPr bwMode="auto">
          <a:xfrm>
            <a:off x="346362" y="673666"/>
            <a:ext cx="11790218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2400" dirty="0">
                <a:cs typeface="Arial" panose="020B0604020202020204" pitchFamily="34" charset="0"/>
              </a:rPr>
              <a:t>Сравните температуру воздуха:  </a:t>
            </a:r>
            <a:r>
              <a:rPr lang="ru-RU" altLang="ru-RU" sz="2400" b="1" dirty="0">
                <a:solidFill>
                  <a:srgbClr val="003366"/>
                </a:solidFill>
                <a:cs typeface="Arial" panose="020B0604020202020204" pitchFamily="34" charset="0"/>
              </a:rPr>
              <a:t>0</a:t>
            </a:r>
            <a:r>
              <a:rPr lang="ru-RU" altLang="ru-RU" sz="2400" b="1" dirty="0">
                <a:solidFill>
                  <a:srgbClr val="003366"/>
                </a:solidFill>
                <a:cs typeface="Arial" panose="020B0604020202020204" pitchFamily="34" charset="0"/>
                <a:sym typeface="Symbol" panose="05050102010706020507" pitchFamily="18" charset="2"/>
              </a:rPr>
              <a:t> и </a:t>
            </a:r>
            <a:r>
              <a:rPr lang="ru-RU" altLang="ru-RU" sz="2400" b="1" dirty="0">
                <a:solidFill>
                  <a:srgbClr val="003366"/>
                </a:solidFill>
                <a:cs typeface="Arial" panose="020B0604020202020204" pitchFamily="34" charset="0"/>
              </a:rPr>
              <a:t>+12</a:t>
            </a:r>
            <a:r>
              <a:rPr lang="ru-RU" altLang="ru-RU" sz="2400" b="1" dirty="0">
                <a:solidFill>
                  <a:srgbClr val="003366"/>
                </a:solidFill>
                <a:cs typeface="Arial" panose="020B0604020202020204" pitchFamily="34" charset="0"/>
                <a:sym typeface="Symbol" panose="05050102010706020507" pitchFamily="18" charset="2"/>
              </a:rPr>
              <a:t>;</a:t>
            </a:r>
            <a:r>
              <a:rPr lang="ru-RU" altLang="ru-RU" sz="2400" b="1" dirty="0">
                <a:solidFill>
                  <a:srgbClr val="003366"/>
                </a:solidFill>
                <a:cs typeface="Arial" panose="020B0604020202020204" pitchFamily="34" charset="0"/>
              </a:rPr>
              <a:t>  +6</a:t>
            </a:r>
            <a:r>
              <a:rPr lang="ru-RU" altLang="ru-RU" sz="2400" b="1" dirty="0">
                <a:solidFill>
                  <a:srgbClr val="003366"/>
                </a:solidFill>
                <a:cs typeface="Arial" panose="020B0604020202020204" pitchFamily="34" charset="0"/>
                <a:sym typeface="Symbol" panose="05050102010706020507" pitchFamily="18" charset="2"/>
              </a:rPr>
              <a:t> и </a:t>
            </a:r>
            <a:r>
              <a:rPr lang="ru-RU" altLang="ru-RU" sz="2400" b="1" dirty="0">
                <a:solidFill>
                  <a:srgbClr val="003366"/>
                </a:solidFill>
                <a:cs typeface="Arial" panose="020B0604020202020204" pitchFamily="34" charset="0"/>
              </a:rPr>
              <a:t> +12</a:t>
            </a:r>
            <a:r>
              <a:rPr lang="ru-RU" altLang="ru-RU" sz="2400" b="1" dirty="0">
                <a:solidFill>
                  <a:srgbClr val="003366"/>
                </a:solidFill>
                <a:cs typeface="Arial" panose="020B0604020202020204" pitchFamily="34" charset="0"/>
                <a:sym typeface="Symbol" panose="05050102010706020507" pitchFamily="18" charset="2"/>
              </a:rPr>
              <a:t></a:t>
            </a:r>
            <a:r>
              <a:rPr lang="ru-RU" altLang="ru-RU" sz="2400" b="1" dirty="0" smtClean="0">
                <a:solidFill>
                  <a:srgbClr val="003366"/>
                </a:solidFill>
                <a:cs typeface="Arial" panose="020B0604020202020204" pitchFamily="34" charset="0"/>
                <a:sym typeface="Symbol" panose="05050102010706020507" pitchFamily="18" charset="2"/>
              </a:rPr>
              <a:t>;</a:t>
            </a:r>
            <a:r>
              <a:rPr lang="ru-RU" altLang="ru-RU" sz="2400" b="1" dirty="0" smtClean="0">
                <a:solidFill>
                  <a:srgbClr val="003366"/>
                </a:solidFill>
                <a:cs typeface="Arial" panose="020B0604020202020204" pitchFamily="34" charset="0"/>
              </a:rPr>
              <a:t> </a:t>
            </a:r>
            <a:r>
              <a:rPr lang="ru-RU" altLang="ru-RU" sz="2400" b="1" dirty="0">
                <a:solidFill>
                  <a:srgbClr val="003366"/>
                </a:solidFill>
                <a:cs typeface="Arial" panose="020B0604020202020204" pitchFamily="34" charset="0"/>
              </a:rPr>
              <a:t>+6</a:t>
            </a:r>
            <a:r>
              <a:rPr lang="ru-RU" altLang="ru-RU" sz="2400" b="1" dirty="0">
                <a:solidFill>
                  <a:srgbClr val="003366"/>
                </a:solidFill>
                <a:cs typeface="Arial" panose="020B0604020202020204" pitchFamily="34" charset="0"/>
                <a:sym typeface="Symbol" panose="05050102010706020507" pitchFamily="18" charset="2"/>
              </a:rPr>
              <a:t> и</a:t>
            </a:r>
            <a:r>
              <a:rPr lang="ru-RU" altLang="ru-RU" sz="2400" b="1" dirty="0">
                <a:solidFill>
                  <a:srgbClr val="003366"/>
                </a:solidFill>
                <a:cs typeface="Arial" panose="020B0604020202020204" pitchFamily="34" charset="0"/>
              </a:rPr>
              <a:t>  –7</a:t>
            </a:r>
            <a:r>
              <a:rPr lang="ru-RU" altLang="ru-RU" sz="2400" b="1" dirty="0">
                <a:solidFill>
                  <a:srgbClr val="003366"/>
                </a:solidFill>
                <a:cs typeface="Arial" panose="020B0604020202020204" pitchFamily="34" charset="0"/>
                <a:sym typeface="Symbol" panose="05050102010706020507" pitchFamily="18" charset="2"/>
              </a:rPr>
              <a:t>. </a:t>
            </a:r>
            <a:endParaRPr lang="ru-RU" altLang="ru-RU" sz="2400" b="1" dirty="0" smtClean="0">
              <a:solidFill>
                <a:srgbClr val="003366"/>
              </a:solidFill>
              <a:cs typeface="Arial" panose="020B0604020202020204" pitchFamily="34" charset="0"/>
              <a:sym typeface="Symbol" panose="05050102010706020507" pitchFamily="18" charset="2"/>
            </a:endParaRPr>
          </a:p>
          <a:p>
            <a:pPr algn="ctr" eaLnBrk="1" hangingPunct="1"/>
            <a:r>
              <a:rPr lang="ru-RU" altLang="ru-RU" sz="2400" b="1" dirty="0" smtClean="0">
                <a:cs typeface="Arial" panose="020B0604020202020204" pitchFamily="34" charset="0"/>
                <a:sym typeface="Symbol" panose="05050102010706020507" pitchFamily="18" charset="2"/>
              </a:rPr>
              <a:t>Сделайте вывод (</a:t>
            </a:r>
            <a:r>
              <a:rPr lang="ru-RU" altLang="ru-RU" sz="2400" b="1" dirty="0">
                <a:cs typeface="Arial" panose="020B0604020202020204" pitchFamily="34" charset="0"/>
                <a:sym typeface="Symbol" panose="05050102010706020507" pitchFamily="18" charset="2"/>
              </a:rPr>
              <a:t>сравнение положительных и отрицательных чисел). </a:t>
            </a:r>
            <a:endParaRPr lang="ru-RU" altLang="ru-RU" sz="2400" dirty="0">
              <a:cs typeface="Arial" panose="020B0604020202020204" pitchFamily="34" charset="0"/>
            </a:endParaRPr>
          </a:p>
        </p:txBody>
      </p:sp>
      <p:sp>
        <p:nvSpPr>
          <p:cNvPr id="329" name="object 2"/>
          <p:cNvSpPr/>
          <p:nvPr/>
        </p:nvSpPr>
        <p:spPr>
          <a:xfrm>
            <a:off x="0" y="0"/>
            <a:ext cx="12202872" cy="692727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r>
              <a:rPr lang="ru-RU" sz="4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ЗАДАНИЕ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9238011" y="3761509"/>
            <a:ext cx="213391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sz="3200" b="1" dirty="0" smtClean="0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ru-RU" altLang="ru-RU" sz="3200" b="1" dirty="0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ru-RU" altLang="ru-RU" sz="3200" b="1" dirty="0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 </a:t>
            </a:r>
            <a:r>
              <a:rPr lang="ru-RU" altLang="ru-RU" sz="3200" b="1" dirty="0" smtClean="0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&gt;</a:t>
            </a:r>
            <a:r>
              <a:rPr lang="ru-RU" altLang="ru-RU" sz="3200" b="1" dirty="0" smtClean="0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altLang="ru-RU" sz="3200" b="1" dirty="0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–7</a:t>
            </a:r>
            <a:r>
              <a:rPr lang="ru-RU" altLang="ru-RU" sz="3200" b="1" dirty="0" smtClean="0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 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280438" y="1991158"/>
            <a:ext cx="215636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sz="3200" b="1" dirty="0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ru-RU" altLang="ru-RU" sz="3200" b="1" dirty="0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 </a:t>
            </a:r>
            <a:r>
              <a:rPr lang="ru-RU" altLang="ru-RU" sz="3200" b="1" dirty="0" smtClean="0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&lt; </a:t>
            </a:r>
            <a:r>
              <a:rPr lang="ru-RU" altLang="ru-RU" sz="3200" b="1" dirty="0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+12</a:t>
            </a:r>
            <a:r>
              <a:rPr lang="ru-RU" altLang="ru-RU" sz="3200" b="1" dirty="0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;</a:t>
            </a:r>
            <a:r>
              <a:rPr lang="ru-RU" altLang="ru-RU" sz="3200" b="1" dirty="0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238011" y="2852965"/>
            <a:ext cx="251062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sz="3200" b="1" dirty="0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+6</a:t>
            </a:r>
            <a:r>
              <a:rPr lang="ru-RU" altLang="ru-RU" sz="3200" b="1" dirty="0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 </a:t>
            </a:r>
            <a:r>
              <a:rPr lang="ru-RU" altLang="ru-RU" sz="3200" dirty="0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&lt;</a:t>
            </a:r>
            <a:r>
              <a:rPr lang="ru-RU" altLang="ru-RU" sz="3200" b="1" dirty="0" smtClean="0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ru-RU" altLang="ru-RU" sz="3200" b="1" dirty="0" smtClean="0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3200" b="1" dirty="0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+12</a:t>
            </a:r>
            <a:r>
              <a:rPr lang="ru-RU" altLang="ru-RU" sz="3200" b="1" dirty="0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;</a:t>
            </a:r>
            <a:r>
              <a:rPr lang="ru-RU" altLang="ru-RU" sz="3200" b="1" dirty="0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0968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4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48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48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4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48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48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48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48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24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24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24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48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48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48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249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48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48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48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882" grpId="0"/>
      <p:bldP spid="24883" grpId="0"/>
      <p:bldP spid="24884" grpId="0"/>
      <p:bldP spid="24885" grpId="0"/>
      <p:bldP spid="24886" grpId="0"/>
      <p:bldP spid="2" grpId="0"/>
      <p:bldP spid="3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2"/>
          <p:cNvSpPr/>
          <p:nvPr/>
        </p:nvSpPr>
        <p:spPr>
          <a:xfrm>
            <a:off x="0" y="0"/>
            <a:ext cx="12202872" cy="692727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705" y="68239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ЗАДАНИЯ ПО УЧЕБНИКУ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78932" y="844364"/>
            <a:ext cx="10940841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1F16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758. 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Запишите числа в порядке:</a:t>
            </a:r>
          </a:p>
          <a:p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а) возрастания;            б) убывания.</a:t>
            </a:r>
          </a:p>
          <a:p>
            <a:endParaRPr lang="ru-RU" sz="3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1) -8;  6;  -9;   0;   7;  -11;         2) -3;   8;   0;   -2;   1,2;    5.   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12734" y="3557272"/>
            <a:ext cx="402847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 -11; -9; -8; 0; 6; 7;</a:t>
            </a:r>
            <a:endParaRPr lang="ru-RU" sz="32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12734" y="4690010"/>
            <a:ext cx="391786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б) 7; 6; 0; -8; -9; -11</a:t>
            </a:r>
            <a:endParaRPr lang="ru-RU" sz="32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149353" y="3557272"/>
            <a:ext cx="505298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а) -3;  -2;   0;   1,2;   5;  8; </a:t>
            </a:r>
            <a:endParaRPr lang="ru-RU" sz="32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149353" y="4690010"/>
            <a:ext cx="507863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б) 8;  5;   1,2;  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0;   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-2;  -3; 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219241559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2"/>
          <p:cNvSpPr/>
          <p:nvPr/>
        </p:nvSpPr>
        <p:spPr>
          <a:xfrm>
            <a:off x="0" y="0"/>
            <a:ext cx="12202872" cy="692727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705" y="7743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ЗАДАНИЯ ПО УЧЕБНИКУ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91305" y="913475"/>
            <a:ext cx="104648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1F16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761. 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Между какими последовательными числами      расположены числа: </a:t>
            </a:r>
          </a:p>
          <a:p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1) 0;     2) -32;    3) 1 991;    4) -20;    5) 20;     6) -2 017? Запишите ответ в виде двойного неравенства.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251897" y="3173424"/>
            <a:ext cx="253306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1) 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-1 </a:t>
            </a:r>
            <a:r>
              <a:rPr lang="ru-RU" sz="3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&lt; 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ru-RU" sz="3200" b="1" dirty="0">
                <a:latin typeface="Calibri" panose="020F0502020204030204" pitchFamily="34" charset="0"/>
                <a:cs typeface="Calibri" panose="020F0502020204030204" pitchFamily="34" charset="0"/>
              </a:rPr>
              <a:t> &lt;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1; </a:t>
            </a:r>
            <a:endParaRPr lang="ru-RU" sz="32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251897" y="3937061"/>
            <a:ext cx="360226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2) 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-33</a:t>
            </a:r>
            <a:r>
              <a:rPr lang="ru-RU" sz="3200" b="1" dirty="0">
                <a:latin typeface="Calibri" panose="020F0502020204030204" pitchFamily="34" charset="0"/>
                <a:cs typeface="Calibri" panose="020F0502020204030204" pitchFamily="34" charset="0"/>
              </a:rPr>
              <a:t> &lt;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-32 </a:t>
            </a:r>
            <a:r>
              <a:rPr lang="ru-RU" sz="3200" b="1" dirty="0">
                <a:latin typeface="Calibri" panose="020F0502020204030204" pitchFamily="34" charset="0"/>
                <a:cs typeface="Calibri" panose="020F0502020204030204" pitchFamily="34" charset="0"/>
              </a:rPr>
              <a:t>&lt; 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- 31; </a:t>
            </a:r>
            <a:endParaRPr lang="ru-RU" sz="32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264721" y="4641272"/>
            <a:ext cx="480772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3) 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1 990 </a:t>
            </a:r>
            <a:r>
              <a:rPr lang="ru-RU" sz="3200" b="1" dirty="0">
                <a:latin typeface="Calibri" panose="020F0502020204030204" pitchFamily="34" charset="0"/>
                <a:cs typeface="Calibri" panose="020F0502020204030204" pitchFamily="34" charset="0"/>
              </a:rPr>
              <a:t>&lt;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1 991 </a:t>
            </a:r>
            <a:r>
              <a:rPr lang="ru-RU" sz="3200" b="1" dirty="0">
                <a:latin typeface="Calibri" panose="020F0502020204030204" pitchFamily="34" charset="0"/>
                <a:cs typeface="Calibri" panose="020F0502020204030204" pitchFamily="34" charset="0"/>
              </a:rPr>
              <a:t>&lt; 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1992; </a:t>
            </a:r>
            <a:endParaRPr lang="ru-RU" sz="32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212268" y="3173424"/>
            <a:ext cx="353013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4) -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21 </a:t>
            </a:r>
            <a:r>
              <a:rPr lang="ru-RU" sz="3200" b="1" dirty="0">
                <a:latin typeface="Calibri" panose="020F0502020204030204" pitchFamily="34" charset="0"/>
                <a:cs typeface="Calibri" panose="020F0502020204030204" pitchFamily="34" charset="0"/>
              </a:rPr>
              <a:t>&lt;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-20 </a:t>
            </a:r>
            <a:r>
              <a:rPr lang="ru-RU" sz="3200" b="1" dirty="0">
                <a:latin typeface="Calibri" panose="020F0502020204030204" pitchFamily="34" charset="0"/>
                <a:cs typeface="Calibri" panose="020F0502020204030204" pitchFamily="34" charset="0"/>
              </a:rPr>
              <a:t>&lt;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-19; </a:t>
            </a:r>
            <a:endParaRPr lang="ru-RU" sz="3200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6212268" y="3907348"/>
            <a:ext cx="321434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5) 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19 </a:t>
            </a:r>
            <a:r>
              <a:rPr lang="ru-RU" sz="3200" b="1" dirty="0">
                <a:latin typeface="Calibri" panose="020F0502020204030204" pitchFamily="34" charset="0"/>
                <a:cs typeface="Calibri" panose="020F0502020204030204" pitchFamily="34" charset="0"/>
              </a:rPr>
              <a:t>&lt; 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20 </a:t>
            </a:r>
            <a:r>
              <a:rPr lang="ru-RU" sz="3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&lt;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21; </a:t>
            </a:r>
            <a:endParaRPr lang="ru-RU" sz="3200" b="1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6212268" y="4641271"/>
            <a:ext cx="546711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6) 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– 2 018 </a:t>
            </a:r>
            <a:r>
              <a:rPr lang="ru-RU" sz="3200" b="1" dirty="0">
                <a:latin typeface="Calibri" panose="020F0502020204030204" pitchFamily="34" charset="0"/>
                <a:cs typeface="Calibri" panose="020F0502020204030204" pitchFamily="34" charset="0"/>
              </a:rPr>
              <a:t>&lt;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-2 017 </a:t>
            </a:r>
            <a:r>
              <a:rPr lang="ru-RU" sz="3200" b="1" dirty="0">
                <a:latin typeface="Calibri" panose="020F0502020204030204" pitchFamily="34" charset="0"/>
                <a:cs typeface="Calibri" panose="020F0502020204030204" pitchFamily="34" charset="0"/>
              </a:rPr>
              <a:t>&lt;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-2 016.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206930155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6" grpId="0"/>
      <p:bldP spid="10" grpId="0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2"/>
          <p:cNvSpPr/>
          <p:nvPr/>
        </p:nvSpPr>
        <p:spPr>
          <a:xfrm>
            <a:off x="0" y="0"/>
            <a:ext cx="12202872" cy="692727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705" y="353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ЗАДАНИЯ ПО УЧЕБНИКУ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07448" y="892576"/>
            <a:ext cx="1083251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1F16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765. 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Найдите целые решения двойных неравенств, используя числовую ось: </a:t>
            </a:r>
          </a:p>
          <a:p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1) -1 </a:t>
            </a:r>
            <a:r>
              <a:rPr lang="ru-RU" sz="3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≤ 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х </a:t>
            </a:r>
            <a:r>
              <a:rPr lang="ru-RU" sz="3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≤ 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2;           2) -8 </a:t>
            </a:r>
            <a:r>
              <a:rPr lang="ru-RU" sz="3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&lt;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х </a:t>
            </a:r>
            <a:r>
              <a:rPr lang="ru-RU" sz="3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≤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5;        3) -4 </a:t>
            </a:r>
            <a:r>
              <a:rPr lang="ru-RU" sz="3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≤ 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х </a:t>
            </a:r>
            <a:r>
              <a:rPr lang="ru-RU" sz="3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&lt; 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985414" y="2773280"/>
            <a:ext cx="767367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1) -1 ≤ х ≤ 2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;     -1; 0; 1; 2 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985414" y="3906237"/>
            <a:ext cx="1031989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2) -8 &lt; х ≤ 5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;     -7; -6; -5; -4; -3; -2; -1; 0; 1; 2; 3; 4; 5  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985414" y="5039194"/>
            <a:ext cx="734116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3) -4 ≤ х &lt; 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3;     -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4; -3; -2; -1; 0; 1; 2; 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   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3" name="Прямая со стрелкой 12"/>
          <p:cNvCxnSpPr/>
          <p:nvPr/>
        </p:nvCxnSpPr>
        <p:spPr>
          <a:xfrm>
            <a:off x="7010400" y="3034145"/>
            <a:ext cx="3837709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Овал 16"/>
          <p:cNvSpPr/>
          <p:nvPr/>
        </p:nvSpPr>
        <p:spPr>
          <a:xfrm>
            <a:off x="8339409" y="2973130"/>
            <a:ext cx="107688" cy="1357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Овал 20"/>
          <p:cNvSpPr/>
          <p:nvPr/>
        </p:nvSpPr>
        <p:spPr>
          <a:xfrm>
            <a:off x="8728367" y="2973130"/>
            <a:ext cx="126413" cy="1357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Овал 21"/>
          <p:cNvSpPr/>
          <p:nvPr/>
        </p:nvSpPr>
        <p:spPr>
          <a:xfrm>
            <a:off x="9130144" y="2982537"/>
            <a:ext cx="126422" cy="12638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Овал 22"/>
          <p:cNvSpPr/>
          <p:nvPr/>
        </p:nvSpPr>
        <p:spPr>
          <a:xfrm>
            <a:off x="9513911" y="2982537"/>
            <a:ext cx="133003" cy="12638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Овал 23"/>
          <p:cNvSpPr/>
          <p:nvPr/>
        </p:nvSpPr>
        <p:spPr>
          <a:xfrm>
            <a:off x="9941492" y="2973130"/>
            <a:ext cx="124173" cy="135795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Овал 24"/>
          <p:cNvSpPr/>
          <p:nvPr/>
        </p:nvSpPr>
        <p:spPr>
          <a:xfrm>
            <a:off x="7910949" y="2973129"/>
            <a:ext cx="144431" cy="134961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Овал 25"/>
          <p:cNvSpPr/>
          <p:nvPr/>
        </p:nvSpPr>
        <p:spPr>
          <a:xfrm>
            <a:off x="7514517" y="2982537"/>
            <a:ext cx="116739" cy="112343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Овал 26"/>
          <p:cNvSpPr/>
          <p:nvPr/>
        </p:nvSpPr>
        <p:spPr>
          <a:xfrm>
            <a:off x="7109114" y="2978722"/>
            <a:ext cx="127104" cy="116349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Овал 27"/>
          <p:cNvSpPr/>
          <p:nvPr/>
        </p:nvSpPr>
        <p:spPr>
          <a:xfrm flipH="1">
            <a:off x="10354874" y="2973131"/>
            <a:ext cx="101142" cy="13579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TextBox 17"/>
          <p:cNvSpPr txBox="1"/>
          <p:nvPr/>
        </p:nvSpPr>
        <p:spPr>
          <a:xfrm>
            <a:off x="8565573" y="3110142"/>
            <a:ext cx="4121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9355985" y="3110142"/>
            <a:ext cx="4121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9737312" y="3110142"/>
            <a:ext cx="4121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0115551" y="3110142"/>
            <a:ext cx="4121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8955921" y="3110142"/>
            <a:ext cx="4121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277299" y="3108926"/>
            <a:ext cx="5214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-3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7693089" y="3109116"/>
            <a:ext cx="5803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-2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8093140" y="3110142"/>
            <a:ext cx="5839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-1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6868406" y="3109116"/>
            <a:ext cx="5850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-4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756736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0" grpId="0"/>
      <p:bldP spid="11" grpId="0"/>
      <p:bldP spid="17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18" grpId="0"/>
      <p:bldP spid="30" grpId="0"/>
      <p:bldP spid="31" grpId="0"/>
      <p:bldP spid="32" grpId="0"/>
      <p:bldP spid="33" grpId="0"/>
      <p:bldP spid="34" grpId="0"/>
      <p:bldP spid="35" grpId="0"/>
      <p:bldP spid="37" grpId="0"/>
      <p:bldP spid="40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c59f136185ef55178668bd3807736c2dc3a97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12033</TotalTime>
  <Words>730</Words>
  <Application>Microsoft Office PowerPoint</Application>
  <PresentationFormat>Широкоэкранный</PresentationFormat>
  <Paragraphs>171</Paragraphs>
  <Slides>11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Symbol</vt:lpstr>
      <vt:lpstr>Times New Roman</vt:lpstr>
      <vt:lpstr>Тема Office</vt:lpstr>
      <vt:lpstr>МАТЕМАТИКА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Правила сравнения чисел: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HP</dc:creator>
  <cp:lastModifiedBy>Пользователь</cp:lastModifiedBy>
  <cp:revision>905</cp:revision>
  <dcterms:created xsi:type="dcterms:W3CDTF">2020-08-26T00:15:27Z</dcterms:created>
  <dcterms:modified xsi:type="dcterms:W3CDTF">2021-01-11T17:27:23Z</dcterms:modified>
</cp:coreProperties>
</file>