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93" r:id="rId3"/>
    <p:sldId id="283" r:id="rId4"/>
    <p:sldId id="321" r:id="rId5"/>
    <p:sldId id="318" r:id="rId6"/>
    <p:sldId id="294" r:id="rId7"/>
    <p:sldId id="297" r:id="rId8"/>
    <p:sldId id="323" r:id="rId9"/>
    <p:sldId id="322" r:id="rId10"/>
    <p:sldId id="324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0066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09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96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08832" y="3449024"/>
            <a:ext cx="7118285" cy="181491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36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ПРОТИВОПОЛОЖНЫЕ ЧИСЛА. МОДУЛЬ ЧИСЛА.</a:t>
            </a: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244879"/>
            <a:ext cx="595744" cy="19379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17" name="Picture 2" descr="Архив новостей © Ясли-сад №371 г.Мин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117" y="3036393"/>
            <a:ext cx="2575491" cy="258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27" y="2829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563" y="902743"/>
            <a:ext cx="1126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en-US" sz="32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а = -3;  10;   -73;   55;   -6,  найдите – а и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101435" y="4303013"/>
            <a:ext cx="2716108" cy="221708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= -6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а = -(-6) = 6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4683" y="1638632"/>
            <a:ext cx="2716108" cy="221708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= 10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а = - 10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9948" y="1638632"/>
            <a:ext cx="2716108" cy="221708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= -3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а = -(-3) = 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68575" y="4303013"/>
            <a:ext cx="2716108" cy="221708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= 55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а = -55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55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59418" y="1638632"/>
            <a:ext cx="3353418" cy="221708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= -73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а = -(-73) = 73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-73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73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038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3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174353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49, № 751 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137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ПРОТИВОПОЛОЖНЫЕ ЧИСЛА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5488" y="3211863"/>
            <a:ext cx="11450432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Числа отличающиеся одно от другого только знаком, называются противоположными числами.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60" y="810518"/>
            <a:ext cx="11879060" cy="214327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5488" y="4547153"/>
            <a:ext cx="11450432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Противоположные числа расположены на числовой оси на одинаковых расстояниях от точки начала отсчёта.</a:t>
            </a: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ПРОТИВОПОЛОЖНЫЕ ЧИСЛА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6219" y="2493018"/>
            <a:ext cx="11450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Например, числу 2 противоположно число -2 и наоборот числу -2 противоположно 2; </a:t>
            </a:r>
          </a:p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Числу -7 противоположно -(-7) = 7, и наоборот, числу 7 противоположно число -7.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219" y="1065185"/>
            <a:ext cx="11450432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перед любым числом поставить знак «-», получится число, ему противоположное.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4960" y="5151957"/>
            <a:ext cx="2865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54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54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54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54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54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ПРОТИВОПОЛОЖНЫХ ЧИСЕЛ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3670" y="1475049"/>
            <a:ext cx="11200070" cy="40318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1.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Любому числу на координатной прямой соответствует только одно положительное число.</a:t>
            </a:r>
          </a:p>
          <a:p>
            <a:pPr algn="just"/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2.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Положительному числу противоположно отрицательное, а отрицательному – положительное.</a:t>
            </a:r>
          </a:p>
          <a:p>
            <a:pPr algn="just"/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3.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0 противоположно самому себе: 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= -0 = +0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15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ЧИСЛА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1400" y="1117030"/>
            <a:ext cx="11200070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Модулем числа называется расстояние от начала отсчёта на координатной прямой до точки, соответствующей данному числу.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47" y="3195450"/>
            <a:ext cx="11623377" cy="261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01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ЧИСЛА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5095" y="789219"/>
            <a:ext cx="11200070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Модуль числа называется также его абсолютной величиной.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Модуль обозначается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|a|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читается «модуль а». Модуль числа не может быть отрицательным, то есть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|a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14696" y="2237195"/>
            <a:ext cx="10240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это расстояние от точки О до точки с координатой 5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14696" y="2681514"/>
            <a:ext cx="10339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 это расстояние от точки О до точки с координатой 0</a:t>
            </a:r>
            <a:endParaRPr lang="ru-RU" sz="28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14696" y="3117579"/>
            <a:ext cx="10261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это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расстояние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 точки О до точки с координатой 4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70" y="4679282"/>
            <a:ext cx="5204558" cy="19406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8470" y="3682987"/>
            <a:ext cx="109104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a-b|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это расстояние на координатной прямой от точки А(а) до точки В(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082014" y="4679282"/>
            <a:ext cx="5496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-(-4)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5+4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9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" grpId="0"/>
      <p:bldP spid="38" grpId="0"/>
      <p:bldP spid="39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796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ЧИСЛА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9837" y="875570"/>
            <a:ext cx="11303818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Модуль положительного числа равен самому этому числу.</a:t>
            </a: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а, где а &gt; 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79837" y="2515037"/>
            <a:ext cx="11303817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Модуль отрицательного числа равен противоположному ему положительному числу.</a:t>
            </a: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 а, где а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118743" y="1842798"/>
            <a:ext cx="9508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Например: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5;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7;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100;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0,1.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79837" y="4049051"/>
            <a:ext cx="11398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Например: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-(-8) = 8;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-15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-(-15) = 15;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10;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- 7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79837" y="4903689"/>
            <a:ext cx="1041862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Модули противоположных чисел равны между собой.</a:t>
            </a: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9837" y="5927604"/>
            <a:ext cx="44598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Например: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= 6</a:t>
            </a:r>
          </a:p>
        </p:txBody>
      </p:sp>
    </p:spTree>
    <p:extLst>
      <p:ext uri="{BB962C8B-B14F-4D97-AF65-F5344CB8AC3E}">
        <p14:creationId xmlns:p14="http://schemas.microsoft.com/office/powerpoint/2010/main" val="384380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3" grpId="0" animBg="1"/>
      <p:bldP spid="84" grpId="0"/>
      <p:bldP spid="85" grpId="0"/>
      <p:bldP spid="86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75" y="1641799"/>
            <a:ext cx="11752353" cy="40062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87040" y="4815840"/>
            <a:ext cx="3332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(+1 991) = -1 991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36126" y="3361398"/>
            <a:ext cx="2149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-(-5) = 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0724" y="4047712"/>
            <a:ext cx="2344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-(-25) = 25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01482" y="4815840"/>
            <a:ext cx="3319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-(-2 018) = 2 018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610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799" y="769794"/>
            <a:ext cx="11263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733.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модули следующих чисел и запишите ответ в виде равенства, затем прочитайте полученный ответ: </a:t>
            </a:r>
          </a:p>
          <a:p>
            <a:pPr algn="just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1) -6;  44;  -150;  75;  -78;          2) -52;  39;  -45;  -13;  21.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89091" y="2339454"/>
            <a:ext cx="39353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6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44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-150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150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75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-78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78</a:t>
            </a:r>
            <a:endParaRPr lang="ru-RU" sz="32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497166" y="2339454"/>
            <a:ext cx="44617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-52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52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39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-45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45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-13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13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| = 21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065243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4daf71c281eabd67793c69ed2c02a98d89a4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11812</TotalTime>
  <Words>677</Words>
  <Application>Microsoft Office PowerPoint</Application>
  <PresentationFormat>Широкоэкранный</PresentationFormat>
  <Paragraphs>82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881</cp:revision>
  <dcterms:created xsi:type="dcterms:W3CDTF">2020-08-26T00:15:27Z</dcterms:created>
  <dcterms:modified xsi:type="dcterms:W3CDTF">2021-01-11T16:44:05Z</dcterms:modified>
</cp:coreProperties>
</file>