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93" r:id="rId3"/>
    <p:sldId id="283" r:id="rId4"/>
    <p:sldId id="321" r:id="rId5"/>
    <p:sldId id="318" r:id="rId6"/>
    <p:sldId id="294" r:id="rId7"/>
    <p:sldId id="297" r:id="rId8"/>
    <p:sldId id="323" r:id="rId9"/>
    <p:sldId id="322" r:id="rId10"/>
    <p:sldId id="324" r:id="rId11"/>
    <p:sldId id="311" r:id="rId12"/>
  </p:sldIdLst>
  <p:sldSz cx="12192000" cy="6858000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69A"/>
    <a:srgbClr val="200AA6"/>
    <a:srgbClr val="FF0066"/>
    <a:srgbClr val="5A2781"/>
    <a:srgbClr val="9C1414"/>
    <a:srgbClr val="FF99FF"/>
    <a:srgbClr val="F6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7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24D63-C40D-4953-A3B3-012ACEF41A2B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0020-5023-489D-A913-062CDB77B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975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89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09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896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68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7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98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54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82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2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12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81-2D94-4EAB-A4E9-3898723740E1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7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92000" cy="2019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7485" y="588125"/>
            <a:ext cx="6477231" cy="954498"/>
          </a:xfrm>
          <a:prstGeom prst="rect">
            <a:avLst/>
          </a:prstGeom>
        </p:spPr>
        <p:txBody>
          <a:bodyPr vert="horz" wrap="square" lIns="0" tIns="30867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108832" y="3449024"/>
            <a:ext cx="7118285" cy="1814917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4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4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sz="4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6841"/>
            <a:r>
              <a:rPr lang="ru-RU" sz="36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ПРОТИВОПОЛОЖНЫЕ ЧИСЛА. МОДУЛЬ ЧИСЛА.</a:t>
            </a:r>
            <a:endParaRPr lang="ru-RU" sz="3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38996" y="3244879"/>
            <a:ext cx="595744" cy="193790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286936" y="513132"/>
            <a:ext cx="575036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9940665" y="1277979"/>
            <a:ext cx="1276313" cy="395080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4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40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90" y="450370"/>
            <a:ext cx="1211157" cy="1227979"/>
          </a:xfrm>
          <a:prstGeom prst="rect">
            <a:avLst/>
          </a:prstGeom>
        </p:spPr>
      </p:pic>
      <p:pic>
        <p:nvPicPr>
          <p:cNvPr id="17" name="Picture 2" descr="Архив новостей © Ясли-сад №371 г.Минск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7117" y="3036393"/>
            <a:ext cx="2575491" cy="2580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27" y="28294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РЕШИМ ЗАДАЧИ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563" y="902743"/>
            <a:ext cx="11263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</a:t>
            </a:r>
            <a:r>
              <a:rPr lang="en-US" sz="32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32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а = -3;  10;   -73;   55;   -6,  найдите – а и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6101435" y="4303013"/>
            <a:ext cx="2716108" cy="221708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 = -6</a:t>
            </a:r>
          </a:p>
          <a:p>
            <a:pPr algn="ctr"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а = -(-6) = 6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-6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 =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6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4683" y="1638632"/>
            <a:ext cx="2716108" cy="221708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 = 10</a:t>
            </a:r>
          </a:p>
          <a:p>
            <a:pPr algn="ctr"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а = - 10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 =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10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09948" y="1638632"/>
            <a:ext cx="2716108" cy="221708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 = -3</a:t>
            </a:r>
          </a:p>
          <a:p>
            <a:pPr algn="ctr"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а = -(-3) = 3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 =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68575" y="4303013"/>
            <a:ext cx="2716108" cy="221708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 = 55</a:t>
            </a:r>
          </a:p>
          <a:p>
            <a:pPr algn="ctr"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а = -55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 =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55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059418" y="1638632"/>
            <a:ext cx="3353418" cy="221708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 = -73</a:t>
            </a:r>
          </a:p>
          <a:p>
            <a:pPr algn="ctr"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а = -(-73) = 73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-73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 =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73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0381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3" grpId="0" animBg="1"/>
      <p:bldP spid="7" grpId="0" animBg="1"/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728" y="865395"/>
            <a:ext cx="9255525" cy="5697965"/>
          </a:xfrm>
          <a:prstGeom prst="rect">
            <a:avLst/>
          </a:prstGeom>
        </p:spPr>
      </p:pic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82427" y="2174353"/>
            <a:ext cx="64301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РЕШИТЬ ЗАДАЧИ </a:t>
            </a:r>
            <a:endParaRPr lang="ru-RU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49, № 751 </a:t>
            </a:r>
          </a:p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СТРАНИЦЕ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137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68600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209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ПРОТИВОПОЛОЖНЫЕ ЧИСЛА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5488" y="3211863"/>
            <a:ext cx="11450432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Числа отличающиеся одно от другого только знаком, называются противоположными числами.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760" y="810518"/>
            <a:ext cx="11879060" cy="214327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355488" y="4547153"/>
            <a:ext cx="11450432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Противоположные числа расположены на числовой оси на одинаковых расстояниях от точки начала отсчёта.</a:t>
            </a:r>
          </a:p>
        </p:txBody>
      </p:sp>
    </p:spTree>
    <p:extLst>
      <p:ext uri="{BB962C8B-B14F-4D97-AF65-F5344CB8AC3E}">
        <p14:creationId xmlns:p14="http://schemas.microsoft.com/office/powerpoint/2010/main" val="33152115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68239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ПРОТИВОПОЛОЖНЫЕ ЧИСЛА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6219" y="2493018"/>
            <a:ext cx="11450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Например, числу 2 противоположно число -2 и наоборот числу -2 противоположно 2; </a:t>
            </a:r>
          </a:p>
          <a:p>
            <a:pPr algn="just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Числу -7 противоположно -(-7) = 7, и наоборот, числу 7 противоположно число -7.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6219" y="1065185"/>
            <a:ext cx="11450432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перед любым числом поставить знак «-», получится число, ему противоположное.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24960" y="5151957"/>
            <a:ext cx="2865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54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en-US" sz="54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54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54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54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8742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68239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СВОЙСТВА ПРОТИВОПОЛОЖНЫХ ЧИСЕЛ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3670" y="1475049"/>
            <a:ext cx="11200070" cy="40318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Свойство 1.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Любому числу на координатной прямой соответствует только одно положительное число.</a:t>
            </a:r>
          </a:p>
          <a:p>
            <a:pPr algn="just"/>
            <a:endParaRPr lang="ru-RU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Свойство 2.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Положительному числу противоположно отрицательное, а отрицательному – положительное.</a:t>
            </a:r>
          </a:p>
          <a:p>
            <a:pPr algn="just"/>
            <a:endParaRPr lang="ru-RU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Свойство 3.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Число 0 противоположно самому себе: </a:t>
            </a:r>
          </a:p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 = -0 = +0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4155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774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МОДУЛЬ ЧИСЛА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1400" y="1117030"/>
            <a:ext cx="11200070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Модулем числа называется расстояние от начала отсчёта на координатной прямой до точки, соответствующей данному числу.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747" y="3195450"/>
            <a:ext cx="11623377" cy="261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3015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35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МОДУЛЬ ЧИСЛА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25095" y="789219"/>
            <a:ext cx="11200070" cy="13849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Модуль числа называется также его абсолютной величиной.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Модуль обозначается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|a|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 читается «модуль а». Модуль числа не может быть отрицательным, то есть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|a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≥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0.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14696" y="2237195"/>
            <a:ext cx="10240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это расстояние от точки О до точки с координатой 5</a:t>
            </a:r>
            <a:endParaRPr lang="ru-RU" sz="28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814696" y="2681514"/>
            <a:ext cx="10339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 это расстояние от точки О до точки с координатой 0</a:t>
            </a:r>
            <a:endParaRPr lang="ru-RU" sz="28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814696" y="3117579"/>
            <a:ext cx="102612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-4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это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расстояние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точки О до точки с координатой 4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470" y="4679282"/>
            <a:ext cx="5204558" cy="194068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68470" y="3682987"/>
            <a:ext cx="109104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a-b|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это расстояние на координатной прямой от точки А(а) до точки В(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082014" y="4679282"/>
            <a:ext cx="5496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-(-4)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5+4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9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5673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2" grpId="0"/>
      <p:bldP spid="38" grpId="0"/>
      <p:bldP spid="39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-7962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МОДУЛЬ ЧИСЛА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9837" y="875570"/>
            <a:ext cx="11303818" cy="954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Модуль положительного числа равен самому этому числу.</a:t>
            </a:r>
          </a:p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а, где а &gt; 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79837" y="2515037"/>
            <a:ext cx="11303817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Модуль отрицательного числа равен противоположному ему положительному числу.</a:t>
            </a:r>
          </a:p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- а, где а </a:t>
            </a:r>
            <a:r>
              <a:rPr lang="ru-RU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18743" y="1842798"/>
            <a:ext cx="95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Например: 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5;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7; 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100; 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0,1.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79837" y="4049051"/>
            <a:ext cx="113983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Например: 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-8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-(-8) = 8;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-15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-(-15) = 15; 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-10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10; 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- 7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79837" y="4903689"/>
            <a:ext cx="10418622" cy="9541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Модули противоположных чисел равны между собой.</a:t>
            </a:r>
          </a:p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-а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endParaRPr lang="ru-RU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9837" y="5927604"/>
            <a:ext cx="44598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Например: 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-6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+6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= 6</a:t>
            </a:r>
          </a:p>
        </p:txBody>
      </p:sp>
    </p:spTree>
    <p:extLst>
      <p:ext uri="{BB962C8B-B14F-4D97-AF65-F5344CB8AC3E}">
        <p14:creationId xmlns:p14="http://schemas.microsoft.com/office/powerpoint/2010/main" val="38438097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83" grpId="0" animBg="1"/>
      <p:bldP spid="84" grpId="0"/>
      <p:bldP spid="85" grpId="0"/>
      <p:bldP spid="86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35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РЕШИМ ЗАДАЧИ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975" y="1641799"/>
            <a:ext cx="11752353" cy="40062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87040" y="4815840"/>
            <a:ext cx="3332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(+1 991) = -1 991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836126" y="3361398"/>
            <a:ext cx="21491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-(-5) = 5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640724" y="4047712"/>
            <a:ext cx="23445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-(-25) = 25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01482" y="4815840"/>
            <a:ext cx="3319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-(-2 018) = 2 018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6106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35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РЕШИМ ЗАДАЧИ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799" y="769794"/>
            <a:ext cx="112637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733.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модули следующих чисел и запишите ответ в виде равенства, затем прочитайте полученный ответ: </a:t>
            </a: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1) -6;  44;  -150;  75;  -78;          2) -52;  39;  -45;  -13;  21.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89091" y="2339454"/>
            <a:ext cx="393530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-6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 = 6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 44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-150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 = 150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75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 = 75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-78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 = 78</a:t>
            </a:r>
            <a:endParaRPr lang="ru-RU" sz="32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6497166" y="2339454"/>
            <a:ext cx="44617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-52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 = 52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39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 39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-45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 45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-13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 13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|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| = 21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065243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4daf71c281eabd67793c69ed2c02a98d89a47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11812</TotalTime>
  <Words>677</Words>
  <Application>Microsoft Office PowerPoint</Application>
  <PresentationFormat>Широкоэкранный</PresentationFormat>
  <Paragraphs>82</Paragraphs>
  <Slides>11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</cp:lastModifiedBy>
  <cp:revision>881</cp:revision>
  <dcterms:created xsi:type="dcterms:W3CDTF">2020-08-26T00:15:27Z</dcterms:created>
  <dcterms:modified xsi:type="dcterms:W3CDTF">2021-01-11T16:44:05Z</dcterms:modified>
</cp:coreProperties>
</file>