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26" r:id="rId3"/>
    <p:sldId id="325" r:id="rId4"/>
    <p:sldId id="318" r:id="rId5"/>
    <p:sldId id="294" r:id="rId6"/>
    <p:sldId id="323" r:id="rId7"/>
    <p:sldId id="322" r:id="rId8"/>
    <p:sldId id="324" r:id="rId9"/>
    <p:sldId id="311" r:id="rId10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8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9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42447" y="3383611"/>
            <a:ext cx="6256426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07378" y="2843377"/>
            <a:ext cx="595744" cy="23413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14" y="2815427"/>
            <a:ext cx="3232702" cy="26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РЕШИМ ЗАДАЧИ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4170" y="1072237"/>
                <a:ext cx="9446778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3200" b="1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748.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Вычислите: </a:t>
                </a:r>
                <a14:m>
                  <m:oMath xmlns:m="http://schemas.openxmlformats.org/officeDocument/2006/math"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ru-RU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𝟖</m:t>
                        </m:r>
                      </m:den>
                    </m:f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)∙(</m:t>
                    </m:r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𝟑</m:t>
                    </m:r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den>
                    </m:f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𝟔</m:t>
                        </m:r>
                      </m:den>
                    </m:f>
                    <m:r>
                      <a:rPr lang="ru-RU" sz="3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∙</m:t>
                    </m:r>
                    <m:r>
                      <a:rPr lang="ru-RU" sz="3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f>
                      <m:fPr>
                        <m:ctrlPr>
                          <a:rPr lang="en-US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70" y="1072237"/>
                <a:ext cx="9446778" cy="892745"/>
              </a:xfrm>
              <a:prstGeom prst="rect">
                <a:avLst/>
              </a:prstGeom>
              <a:blipFill>
                <a:blip r:embed="rId2"/>
                <a:stretch>
                  <a:fillRect l="-1677" b="-6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9262" y="2421560"/>
                <a:ext cx="5010924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ru-RU" sz="3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)∙(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𝟑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)∙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62" y="2421560"/>
                <a:ext cx="5010924" cy="1017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50186" y="2421560"/>
                <a:ext cx="6113405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ru-RU" sz="3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32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ru-RU" sz="32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d>
                        <m:dPr>
                          <m:ctrlP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  <m:f>
                            <m:f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32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32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3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86" y="2421560"/>
                <a:ext cx="6113405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95954" y="4285970"/>
                <a:ext cx="3076675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𝟑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4" y="4285970"/>
                <a:ext cx="3076675" cy="10177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475781" y="4279124"/>
                <a:ext cx="2274405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𝟑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81" y="4279124"/>
                <a:ext cx="2274405" cy="1017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50186" y="4285970"/>
                <a:ext cx="4462568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𝟏𝟏</m:t>
                          </m:r>
                        </m:num>
                        <m:den>
                          <m:r>
                            <a:rPr lang="ru-RU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𝟐𝟗𝟕</m:t>
                          </m:r>
                        </m:num>
                        <m:den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𝟔𝟒</m:t>
                          </m:r>
                        </m:den>
                      </m:f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ru-RU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𝟒</m:t>
                      </m:r>
                      <m:f>
                        <m:fPr>
                          <m:ctrlP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𝟒𝟏</m:t>
                          </m:r>
                        </m:num>
                        <m:den>
                          <m:r>
                            <a:rPr lang="ru-RU" sz="32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86" y="4285970"/>
                <a:ext cx="4462568" cy="1017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295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uild="allAtOnce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833" y="700470"/>
            <a:ext cx="9425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Следующие числа распределите по столбцам: </a:t>
            </a:r>
          </a:p>
          <a:p>
            <a:pPr algn="just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2;    5;    -3;    7;    -6;   4;   1,3;   3;   0;   -7;   6;  -4;  -2,5.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18224"/>
              </p:ext>
            </p:extLst>
          </p:nvPr>
        </p:nvGraphicFramePr>
        <p:xfrm>
          <a:off x="319881" y="1773157"/>
          <a:ext cx="11563110" cy="454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1946">
                  <a:extLst>
                    <a:ext uri="{9D8B030D-6E8A-4147-A177-3AD203B41FA5}">
                      <a16:colId xmlns:a16="http://schemas.microsoft.com/office/drawing/2014/main" val="2080375661"/>
                    </a:ext>
                  </a:extLst>
                </a:gridCol>
                <a:gridCol w="1476900">
                  <a:extLst>
                    <a:ext uri="{9D8B030D-6E8A-4147-A177-3AD203B41FA5}">
                      <a16:colId xmlns:a16="http://schemas.microsoft.com/office/drawing/2014/main" val="3140402892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545455832"/>
                    </a:ext>
                  </a:extLst>
                </a:gridCol>
                <a:gridCol w="2299854">
                  <a:extLst>
                    <a:ext uri="{9D8B030D-6E8A-4147-A177-3AD203B41FA5}">
                      <a16:colId xmlns:a16="http://schemas.microsoft.com/office/drawing/2014/main" val="3194689195"/>
                    </a:ext>
                  </a:extLst>
                </a:gridCol>
                <a:gridCol w="2244437">
                  <a:extLst>
                    <a:ext uri="{9D8B030D-6E8A-4147-A177-3AD203B41FA5}">
                      <a16:colId xmlns:a16="http://schemas.microsoft.com/office/drawing/2014/main" val="1919238362"/>
                    </a:ext>
                  </a:extLst>
                </a:gridCol>
                <a:gridCol w="2267936">
                  <a:extLst>
                    <a:ext uri="{9D8B030D-6E8A-4147-A177-3AD203B41FA5}">
                      <a16:colId xmlns:a16="http://schemas.microsoft.com/office/drawing/2014/main" val="4176413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Чётные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Нечётные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Натуральные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Отрицательные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Целые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8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1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13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79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03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2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957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7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-3;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-6; -7;</a:t>
                      </a:r>
                      <a:r>
                        <a:rPr lang="ru-RU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7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194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77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705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260" y="1159409"/>
            <a:ext cx="10832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 числовой оси обозначьте точки, соответствующие числам: 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– 2 и 2;    2) 3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3;   3) – 4 и 4;   4) 1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–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каком расстоянии от начала отсчета лежат точки, соответствующие каждой паре чисел?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613403" y="4656718"/>
            <a:ext cx="8444346" cy="311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369368" y="4570131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0" name="Овал 9"/>
          <p:cNvSpPr/>
          <p:nvPr/>
        </p:nvSpPr>
        <p:spPr>
          <a:xfrm>
            <a:off x="5612781" y="4570131"/>
            <a:ext cx="145473" cy="1662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2" name="Овал 11"/>
          <p:cNvSpPr/>
          <p:nvPr/>
        </p:nvSpPr>
        <p:spPr>
          <a:xfrm>
            <a:off x="7107813" y="4563208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4" name="Овал 13"/>
          <p:cNvSpPr/>
          <p:nvPr/>
        </p:nvSpPr>
        <p:spPr>
          <a:xfrm>
            <a:off x="7880900" y="4563208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8" name="Овал 17"/>
          <p:cNvSpPr/>
          <p:nvPr/>
        </p:nvSpPr>
        <p:spPr>
          <a:xfrm>
            <a:off x="4915985" y="4570131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19" name="Овал 18"/>
          <p:cNvSpPr/>
          <p:nvPr/>
        </p:nvSpPr>
        <p:spPr>
          <a:xfrm>
            <a:off x="4171208" y="4570132"/>
            <a:ext cx="145473" cy="166254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3" name="TextBox 22"/>
          <p:cNvSpPr txBox="1"/>
          <p:nvPr/>
        </p:nvSpPr>
        <p:spPr>
          <a:xfrm>
            <a:off x="3932136" y="4805298"/>
            <a:ext cx="62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9649" y="4829859"/>
            <a:ext cx="39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172" y="4829895"/>
            <a:ext cx="60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0763" y="4803206"/>
            <a:ext cx="62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348055" y="4570131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9" name="TextBox 28"/>
          <p:cNvSpPr txBox="1"/>
          <p:nvPr/>
        </p:nvSpPr>
        <p:spPr>
          <a:xfrm>
            <a:off x="7762694" y="4788341"/>
            <a:ext cx="3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94942" y="4803206"/>
            <a:ext cx="48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7308" y="4816004"/>
            <a:ext cx="44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574451" y="4583986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38" name="Овал 37"/>
          <p:cNvSpPr/>
          <p:nvPr/>
        </p:nvSpPr>
        <p:spPr>
          <a:xfrm>
            <a:off x="8608580" y="4556276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6" name="TextBox 5"/>
          <p:cNvSpPr txBox="1"/>
          <p:nvPr/>
        </p:nvSpPr>
        <p:spPr>
          <a:xfrm>
            <a:off x="5434229" y="3865418"/>
            <a:ext cx="57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94056" y="4788342"/>
            <a:ext cx="37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4722" y="4803206"/>
            <a:ext cx="62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1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12" grpId="0" animBg="1"/>
      <p:bldP spid="14" grpId="0" animBg="1"/>
      <p:bldP spid="18" grpId="0" animBg="1"/>
      <p:bldP spid="19" grpId="0" animBg="1"/>
      <p:bldP spid="23" grpId="0"/>
      <p:bldP spid="24" grpId="0"/>
      <p:bldP spid="27" grpId="0"/>
      <p:bldP spid="28" grpId="0"/>
      <p:bldP spid="34" grpId="0" animBg="1"/>
      <p:bldP spid="29" grpId="0"/>
      <p:bldP spid="35" grpId="0"/>
      <p:bldP spid="36" grpId="0"/>
      <p:bldP spid="37" grpId="0" animBg="1"/>
      <p:bldP spid="38" grpId="0" animBg="1"/>
      <p:bldP spid="6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707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174" y="1010018"/>
            <a:ext cx="10593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Отметьте точку: 1) А, которая на 2 см 5 мм левее; 2) В, которая на 3 см правее; 3) С, которая на 4 см левее; 4)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которая на 5 см 5 мм правее точки О и запишите их координаты.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590891" y="3778839"/>
            <a:ext cx="9372597" cy="658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524890" y="3713019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96316" y="3726869"/>
            <a:ext cx="145473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277190" y="3719951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50277" y="3706096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57652" y="3726874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71310" y="3740730"/>
            <a:ext cx="145473" cy="166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38983" y="3887437"/>
            <a:ext cx="62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2351" y="3886238"/>
            <a:ext cx="1141438" cy="51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5445" y="3154695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1091" y="3229626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4728" y="3889664"/>
            <a:ext cx="80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-2,5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24533" y="3865413"/>
            <a:ext cx="811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0180" y="3188069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1624" y="4821622"/>
            <a:ext cx="178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(-2,5)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7369" y="4821622"/>
            <a:ext cx="151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(3)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5877" y="4821621"/>
            <a:ext cx="151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(-4)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475867" y="3726874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884777" y="3678388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433275" y="3692231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656031" y="3699159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41295" y="3210622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22478" y="3859650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67262" y="3173578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86386" y="4821620"/>
            <a:ext cx="187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(5,5)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669716" y="3740724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866495" y="3699164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67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 animBg="1"/>
      <p:bldP spid="26" grpId="0" animBg="1"/>
      <p:bldP spid="28" grpId="0" animBg="1"/>
      <p:bldP spid="29" grpId="0" animBg="1"/>
      <p:bldP spid="30" grpId="0"/>
      <p:bldP spid="31" grpId="0"/>
      <p:bldP spid="32" grpId="0"/>
      <p:bldP spid="34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708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624" y="902629"/>
            <a:ext cx="8748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координатной прямой отметьте точки: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правее числа 3; 2) правее числа – 5; 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левее числа – 2; 4) левее числа 0 </a:t>
            </a:r>
          </a:p>
          <a:p>
            <a:pPr algn="just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запишите их координаты.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6208" y="5424335"/>
            <a:ext cx="166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(-1)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6989" y="4608335"/>
            <a:ext cx="144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(4)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5664" y="4608335"/>
            <a:ext cx="153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(-3)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6869" y="5424335"/>
            <a:ext cx="17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(-4)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75855" y="3778840"/>
            <a:ext cx="10187633" cy="658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5524890" y="3713019"/>
            <a:ext cx="145473" cy="166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96316" y="3726869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77190" y="3719951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50277" y="3706096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57652" y="3726874"/>
            <a:ext cx="145473" cy="166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71310" y="3740730"/>
            <a:ext cx="145473" cy="1662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238983" y="3887437"/>
            <a:ext cx="62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2351" y="3886238"/>
            <a:ext cx="1141438" cy="51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5570" y="3182866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9879" y="3180820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3778" y="3886205"/>
            <a:ext cx="51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0180" y="3174214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475867" y="3726874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0120456" y="3678388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433275" y="3692231"/>
            <a:ext cx="145473" cy="16625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56031" y="3699159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8545734" y="3141308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22478" y="3859650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5107" y="3174104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757410" y="3754579"/>
            <a:ext cx="145473" cy="166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66495" y="3699164"/>
            <a:ext cx="145473" cy="166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8557080" y="3854441"/>
            <a:ext cx="405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3193" y="3886205"/>
            <a:ext cx="53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05208" y="3889676"/>
            <a:ext cx="62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83206" y="3886205"/>
            <a:ext cx="51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312" y="1024332"/>
            <a:ext cx="2580545" cy="18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0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2" grpId="0"/>
      <p:bldP spid="34" grpId="0"/>
      <p:bldP spid="3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7" grpId="0"/>
      <p:bldP spid="28" grpId="0" animBg="1"/>
      <p:bldP spid="31" grpId="0" animBg="1"/>
      <p:bldP spid="32" grpId="0"/>
      <p:bldP spid="33" grpId="0"/>
      <p:bldP spid="36" grpId="0"/>
      <p:bldP spid="37" grpId="0" animBg="1"/>
      <p:bldP spid="38" grpId="0" animBg="1"/>
      <p:bldP spid="39" grpId="0"/>
      <p:bldP spid="40" grpId="0"/>
      <p:bldP spid="41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042" y="1010018"/>
            <a:ext cx="1086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Точка А лежит правее начала отсчета О на 4 см, а точка В на 5 см левее. Где расположены точки С и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относительно точки О? 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3" y="2819902"/>
            <a:ext cx="11098298" cy="1532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1963" y="3600109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3601" y="364167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052" y="485121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(0),    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(4),      B (-5),     C (-3),      D(5).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24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№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1430" y="929991"/>
            <a:ext cx="1064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Отметьте на координатной прямой две точки, равноудаленные от числа – 3, запишите их координаты. Запишите еще три пары таких чисел.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22218" y="3712351"/>
            <a:ext cx="9615055" cy="434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268746" y="3652000"/>
            <a:ext cx="145473" cy="1662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70594" y="3652000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62611" y="3658932"/>
            <a:ext cx="145473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91118" y="3645077"/>
            <a:ext cx="145473" cy="1662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718378" y="3652000"/>
            <a:ext cx="145473" cy="1662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31114" y="3814081"/>
            <a:ext cx="62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9745" y="3804907"/>
            <a:ext cx="54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6484" y="3084567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319" y="3101551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6805" y="3832109"/>
            <a:ext cx="58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3536" y="3804394"/>
            <a:ext cx="623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9911" y="3085052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33578" y="3665855"/>
            <a:ext cx="145473" cy="1662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653124" y="3645072"/>
            <a:ext cx="145473" cy="166254"/>
          </a:xfrm>
          <a:prstGeom prst="ellipse">
            <a:avLst/>
          </a:prstGeom>
          <a:solidFill>
            <a:srgbClr val="200A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79489" y="3832109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204841" y="3631212"/>
            <a:ext cx="145473" cy="16625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13742" y="3638140"/>
            <a:ext cx="145473" cy="1662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929745" y="3084567"/>
            <a:ext cx="5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9372" y="3821326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62096" y="3084747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3977" y="3098907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3054" y="3804394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47487" y="3804394"/>
            <a:ext cx="43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18958" y="3804394"/>
            <a:ext cx="460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87326" y="3804394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513138" y="3665850"/>
            <a:ext cx="145473" cy="16625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995638" y="3652000"/>
            <a:ext cx="145473" cy="166254"/>
          </a:xfrm>
          <a:prstGeom prst="ellipse">
            <a:avLst/>
          </a:prstGeom>
          <a:solidFill>
            <a:srgbClr val="200A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284024" y="3804394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82479" y="3084747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53850" y="3084711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59616" y="3073354"/>
            <a:ext cx="52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0727" y="3114920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65074" y="3114920"/>
            <a:ext cx="511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9696" y="4622511"/>
            <a:ext cx="305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(-4)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(-2)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69874" y="5369311"/>
            <a:ext cx="307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 (-5)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и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D (-1)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30735" y="4622510"/>
            <a:ext cx="302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 (-6)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 (-0)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05237" y="5365942"/>
            <a:ext cx="2877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(-7)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(1)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30589" y="4633328"/>
            <a:ext cx="290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 (-8)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 (2)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33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 animBg="1"/>
      <p:bldP spid="8" grpId="0" animBg="1"/>
      <p:bldP spid="10" grpId="0" animBg="1"/>
      <p:bldP spid="11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/>
      <p:bldP spid="36" grpId="0"/>
      <p:bldP spid="33" grpId="0"/>
      <p:bldP spid="34" grpId="0"/>
      <p:bldP spid="35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14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427" y="2174353"/>
            <a:ext cx="6430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18, № 720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d9e86a18f94f9416731994db3c11d5fa94a5e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11897</TotalTime>
  <Words>525</Words>
  <Application>Microsoft Office PowerPoint</Application>
  <PresentationFormat>Широкоэкранный</PresentationFormat>
  <Paragraphs>149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878</cp:revision>
  <dcterms:created xsi:type="dcterms:W3CDTF">2020-08-26T00:15:27Z</dcterms:created>
  <dcterms:modified xsi:type="dcterms:W3CDTF">2021-01-11T16:28:35Z</dcterms:modified>
</cp:coreProperties>
</file>