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313" r:id="rId3"/>
    <p:sldId id="293" r:id="rId4"/>
    <p:sldId id="283" r:id="rId5"/>
    <p:sldId id="299" r:id="rId6"/>
    <p:sldId id="297" r:id="rId7"/>
    <p:sldId id="294" r:id="rId8"/>
    <p:sldId id="312" r:id="rId9"/>
    <p:sldId id="311" r:id="rId10"/>
  </p:sldIdLst>
  <p:sldSz cx="12192000" cy="6858000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0AA6"/>
    <a:srgbClr val="1F169A"/>
    <a:srgbClr val="5A2781"/>
    <a:srgbClr val="9C1414"/>
    <a:srgbClr val="FF99FF"/>
    <a:srgbClr val="F68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94364" autoAdjust="0"/>
  </p:normalViewPr>
  <p:slideViewPr>
    <p:cSldViewPr snapToGrid="0">
      <p:cViewPr varScale="1">
        <p:scale>
          <a:sx n="46" d="100"/>
          <a:sy n="46" d="100"/>
        </p:scale>
        <p:origin x="54" y="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24D63-C40D-4953-A3B3-012ACEF41A2B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020-5023-489D-A913-062CDB77B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6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549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975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894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135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472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68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7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0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98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54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8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6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7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7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2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6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2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5D81-2D94-4EAB-A4E9-3898723740E1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92000" cy="20195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5" y="588125"/>
            <a:ext cx="6477231" cy="954498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965830" y="3355604"/>
            <a:ext cx="6219812" cy="1691807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54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54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sz="5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841"/>
            <a:r>
              <a:rPr lang="ru-RU" sz="54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РЕШЕНИЕ ЗАДАЧ</a:t>
            </a:r>
            <a:endParaRPr lang="ru-RU" sz="5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000450" y="3274852"/>
            <a:ext cx="595744" cy="185331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86936" y="513132"/>
            <a:ext cx="575036" cy="77254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277979"/>
            <a:ext cx="1276313" cy="395080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4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90" y="450370"/>
            <a:ext cx="1211157" cy="12279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5278" y="2951038"/>
            <a:ext cx="2770774" cy="233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6823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ПОВТОРЕНИЕ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r="25658"/>
          <a:stretch/>
        </p:blipFill>
        <p:spPr>
          <a:xfrm>
            <a:off x="818903" y="716814"/>
            <a:ext cx="4891493" cy="6143430"/>
          </a:xfrm>
          <a:prstGeom prst="rect">
            <a:avLst/>
          </a:prstGeom>
        </p:spPr>
      </p:pic>
      <p:pic>
        <p:nvPicPr>
          <p:cNvPr id="11" name="Picture 2" descr="C:\Users\Vito\Pictures\1236009994_bylina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23452" y="5279366"/>
            <a:ext cx="2600859" cy="158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Vito\Pictures\2_4_b.jpg"/>
          <p:cNvPicPr>
            <a:picLocks noChangeAspect="1" noChangeArrowheads="1"/>
          </p:cNvPicPr>
          <p:nvPr/>
        </p:nvPicPr>
        <p:blipFill>
          <a:blip r:embed="rId5">
            <a:lum bright="-10000"/>
          </a:blip>
          <a:srcRect/>
          <a:stretch>
            <a:fillRect/>
          </a:stretch>
        </p:blipFill>
        <p:spPr bwMode="auto">
          <a:xfrm>
            <a:off x="6501593" y="5279366"/>
            <a:ext cx="2421859" cy="158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C:\Users\Vito\Pictures\relefdna.jpg"/>
          <p:cNvPicPr>
            <a:picLocks noChangeAspect="1" noChangeArrowheads="1"/>
          </p:cNvPicPr>
          <p:nvPr/>
        </p:nvPicPr>
        <p:blipFill rotWithShape="1">
          <a:blip r:embed="rId6"/>
          <a:srcRect r="3774" b="41743"/>
          <a:stretch/>
        </p:blipFill>
        <p:spPr bwMode="auto">
          <a:xfrm>
            <a:off x="6501593" y="714570"/>
            <a:ext cx="5022718" cy="17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/>
          <a:srcRect l="3932" t="24134" r="4014" b="3407"/>
          <a:stretch/>
        </p:blipFill>
        <p:spPr>
          <a:xfrm>
            <a:off x="6507618" y="2449902"/>
            <a:ext cx="5016693" cy="14964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1593" y="3956590"/>
            <a:ext cx="5022718" cy="131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72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209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МАТЕМАТИЧЕСКИЙ ДИКТАНТ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3235" y="984107"/>
            <a:ext cx="9573492" cy="5430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Ночью температура воздуха была три градуса мороза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Утром температура воздуха была два градуса тепла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Температура тела курицы сорок градусов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Высота горы Казбек 5033 метра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Высота самого глубокого места Тихого океана 11022 метра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Менеджер магазина получил премию 500 000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сум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Малыш потерял 10 000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сум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Лед на реке стал тоньше на 8 см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9601200" y="984107"/>
            <a:ext cx="2327564" cy="5430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- 3</a:t>
            </a:r>
            <a:r>
              <a:rPr lang="ru-RU" sz="2400" b="1" dirty="0" smtClean="0">
                <a:solidFill>
                  <a:srgbClr val="1F16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°С</a:t>
            </a:r>
            <a:endParaRPr lang="ru-RU" sz="2400" b="1" dirty="0" smtClean="0">
              <a:solidFill>
                <a:srgbClr val="1F16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</a:t>
            </a:r>
            <a:r>
              <a:rPr lang="ru-RU" sz="2400" b="1" dirty="0">
                <a:solidFill>
                  <a:srgbClr val="1F16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rgbClr val="1F16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°С</a:t>
            </a:r>
            <a:endParaRPr lang="ru-RU" sz="2400" b="1" dirty="0" smtClean="0">
              <a:solidFill>
                <a:srgbClr val="1F16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+ 40</a:t>
            </a:r>
            <a:r>
              <a:rPr lang="ru-RU" sz="2400" b="1" dirty="0" smtClean="0">
                <a:solidFill>
                  <a:srgbClr val="1F16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°С</a:t>
            </a:r>
            <a:endParaRPr lang="ru-RU" sz="2400" b="1" dirty="0" smtClean="0">
              <a:solidFill>
                <a:srgbClr val="1F16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+ 5033 м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- 11022 м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+ 500 000 </a:t>
            </a:r>
            <a:r>
              <a:rPr lang="ru-RU" sz="2400" b="1" dirty="0" err="1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</a:t>
            </a:r>
            <a:r>
              <a:rPr lang="ru-RU" sz="24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- 10 000 </a:t>
            </a:r>
            <a:r>
              <a:rPr lang="ru-RU" sz="2400" b="1" dirty="0" err="1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</a:t>
            </a:r>
            <a:r>
              <a:rPr lang="ru-RU" sz="24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- 8 см</a:t>
            </a:r>
            <a:endParaRPr lang="ru-RU" sz="2400" b="1" dirty="0">
              <a:solidFill>
                <a:srgbClr val="1F16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211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6823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№ 681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720" y="782809"/>
            <a:ext cx="114761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Предприниматель купил 4 платья, а позже продал их. Какую прибыль или убыток он получил с каждого платья?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336589"/>
              </p:ext>
            </p:extLst>
          </p:nvPr>
        </p:nvGraphicFramePr>
        <p:xfrm>
          <a:off x="328720" y="1813016"/>
          <a:ext cx="7044565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766">
                  <a:extLst>
                    <a:ext uri="{9D8B030D-6E8A-4147-A177-3AD203B41FA5}">
                      <a16:colId xmlns:a16="http://schemas.microsoft.com/office/drawing/2014/main" val="2658054755"/>
                    </a:ext>
                  </a:extLst>
                </a:gridCol>
                <a:gridCol w="1508328">
                  <a:extLst>
                    <a:ext uri="{9D8B030D-6E8A-4147-A177-3AD203B41FA5}">
                      <a16:colId xmlns:a16="http://schemas.microsoft.com/office/drawing/2014/main" val="357186770"/>
                    </a:ext>
                  </a:extLst>
                </a:gridCol>
                <a:gridCol w="1473173">
                  <a:extLst>
                    <a:ext uri="{9D8B030D-6E8A-4147-A177-3AD203B41FA5}">
                      <a16:colId xmlns:a16="http://schemas.microsoft.com/office/drawing/2014/main" val="481591499"/>
                    </a:ext>
                  </a:extLst>
                </a:gridCol>
                <a:gridCol w="1508713">
                  <a:extLst>
                    <a:ext uri="{9D8B030D-6E8A-4147-A177-3AD203B41FA5}">
                      <a16:colId xmlns:a16="http://schemas.microsoft.com/office/drawing/2014/main" val="2069607057"/>
                    </a:ext>
                  </a:extLst>
                </a:gridCol>
                <a:gridCol w="1530585">
                  <a:extLst>
                    <a:ext uri="{9D8B030D-6E8A-4147-A177-3AD203B41FA5}">
                      <a16:colId xmlns:a16="http://schemas.microsoft.com/office/drawing/2014/main" val="30810098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Цена покупки (</a:t>
                      </a:r>
                      <a:r>
                        <a:rPr lang="ru-RU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</a:t>
                      </a:r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Цена продажи (</a:t>
                      </a:r>
                      <a:r>
                        <a:rPr lang="ru-RU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</a:t>
                      </a:r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Прибыль (</a:t>
                      </a:r>
                      <a:r>
                        <a:rPr lang="ru-RU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</a:t>
                      </a:r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Цена убыток (</a:t>
                      </a:r>
                      <a:r>
                        <a:rPr lang="ru-RU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</a:t>
                      </a:r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620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115 000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120 000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781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122 000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120 000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407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50 000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r>
                        <a:rPr lang="ru-RU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102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45 000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48 000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304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558818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352708"/>
              </p:ext>
            </p:extLst>
          </p:nvPr>
        </p:nvGraphicFramePr>
        <p:xfrm>
          <a:off x="7528499" y="1813016"/>
          <a:ext cx="4276378" cy="3596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1746">
                  <a:extLst>
                    <a:ext uri="{9D8B030D-6E8A-4147-A177-3AD203B41FA5}">
                      <a16:colId xmlns:a16="http://schemas.microsoft.com/office/drawing/2014/main" val="1432954439"/>
                    </a:ext>
                  </a:extLst>
                </a:gridCol>
                <a:gridCol w="1417316">
                  <a:extLst>
                    <a:ext uri="{9D8B030D-6E8A-4147-A177-3AD203B41FA5}">
                      <a16:colId xmlns:a16="http://schemas.microsoft.com/office/drawing/2014/main" val="1605819165"/>
                    </a:ext>
                  </a:extLst>
                </a:gridCol>
                <a:gridCol w="1417316">
                  <a:extLst>
                    <a:ext uri="{9D8B030D-6E8A-4147-A177-3AD203B41FA5}">
                      <a16:colId xmlns:a16="http://schemas.microsoft.com/office/drawing/2014/main" val="1782374772"/>
                    </a:ext>
                  </a:extLst>
                </a:gridCol>
              </a:tblGrid>
              <a:tr h="12617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Цена покупки (</a:t>
                      </a:r>
                      <a:r>
                        <a:rPr lang="ru-RU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</a:t>
                      </a:r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Цена продажи (</a:t>
                      </a:r>
                      <a:r>
                        <a:rPr lang="ru-RU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</a:t>
                      </a:r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Выручка продаж (</a:t>
                      </a:r>
                      <a:r>
                        <a:rPr lang="ru-RU" dirty="0" err="1" smtClean="0"/>
                        <a:t>сум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421045"/>
                  </a:ext>
                </a:extLst>
              </a:tr>
              <a:tr h="48530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115 000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120 000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880988"/>
                  </a:ext>
                </a:extLst>
              </a:tr>
              <a:tr h="48530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122 000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120 000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591034"/>
                  </a:ext>
                </a:extLst>
              </a:tr>
              <a:tr h="48530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50 000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r>
                        <a:rPr lang="ru-RU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881718"/>
                  </a:ext>
                </a:extLst>
              </a:tr>
              <a:tr h="48530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45 000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48 000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622934"/>
                  </a:ext>
                </a:extLst>
              </a:tr>
              <a:tr h="39363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64705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37360" y="4452265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000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2864" y="3094909"/>
            <a:ext cx="1136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5 000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37360" y="4931065"/>
            <a:ext cx="1358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8 000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76745" y="4021481"/>
            <a:ext cx="1091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2 000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96886" y="4931201"/>
            <a:ext cx="1136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4 000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2204" y="4931065"/>
            <a:ext cx="151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332 000</a:t>
            </a:r>
            <a:endParaRPr lang="ru-RU" sz="2800" b="1" dirty="0">
              <a:solidFill>
                <a:srgbClr val="1F16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76205" y="4944988"/>
            <a:ext cx="1505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336 000</a:t>
            </a:r>
            <a:endParaRPr lang="ru-RU" sz="2800" b="1" dirty="0">
              <a:solidFill>
                <a:srgbClr val="1F16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28499" y="4958911"/>
            <a:ext cx="151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332 000</a:t>
            </a:r>
            <a:endParaRPr lang="ru-RU" sz="2800" b="1" dirty="0">
              <a:solidFill>
                <a:srgbClr val="1F16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61968" y="4944988"/>
            <a:ext cx="1505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336 000</a:t>
            </a:r>
            <a:endParaRPr lang="ru-RU" sz="2800" b="1" dirty="0">
              <a:solidFill>
                <a:srgbClr val="1F16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440668" y="4931065"/>
            <a:ext cx="1322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+4 000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81569" y="3528761"/>
            <a:ext cx="110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2 000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97839" y="3060406"/>
            <a:ext cx="1287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5 000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53259" y="3528761"/>
            <a:ext cx="1322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-2 000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67909" y="3990281"/>
            <a:ext cx="1323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-2 000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26813" y="4438414"/>
            <a:ext cx="1322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+3 000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874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5" grpId="0"/>
      <p:bldP spid="15" grpId="0"/>
      <p:bldP spid="11" grpId="0"/>
      <p:bldP spid="16" grpId="0"/>
      <p:bldP spid="17" grpId="0"/>
      <p:bldP spid="18" grpId="0"/>
      <p:bldP spid="23" grpId="0"/>
      <p:bldP spid="24" grpId="0"/>
      <p:bldP spid="25" grpId="0"/>
      <p:bldP spid="12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-1257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№ 685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9172" y="877195"/>
            <a:ext cx="112845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Запишите вместо многоточий соответствующие по смыслу слова: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759454"/>
              </p:ext>
            </p:extLst>
          </p:nvPr>
        </p:nvGraphicFramePr>
        <p:xfrm>
          <a:off x="396823" y="2074745"/>
          <a:ext cx="1153194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5970">
                  <a:extLst>
                    <a:ext uri="{9D8B030D-6E8A-4147-A177-3AD203B41FA5}">
                      <a16:colId xmlns:a16="http://schemas.microsoft.com/office/drawing/2014/main" val="1886898286"/>
                    </a:ext>
                  </a:extLst>
                </a:gridCol>
                <a:gridCol w="5765970">
                  <a:extLst>
                    <a:ext uri="{9D8B030D-6E8A-4147-A177-3AD203B41FA5}">
                      <a16:colId xmlns:a16="http://schemas.microsoft.com/office/drawing/2014/main" val="3897166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ВЫСКАЗЫВАНИЕ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ЕГО СМЫСЛ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89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Температура поднялась до - 7°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161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После дождя уровень воды в реке поднялся на 12 см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762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Прибыль составила 50 </a:t>
                      </a:r>
                      <a:r>
                        <a:rPr lang="ru-RU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сумов</a:t>
                      </a:r>
                      <a:endParaRPr lang="ru-RU" sz="2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604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 составил 0 </a:t>
                      </a:r>
                      <a:r>
                        <a:rPr lang="ru-RU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сумов</a:t>
                      </a:r>
                      <a:endParaRPr lang="ru-RU" sz="2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21614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62793" y="2604652"/>
            <a:ext cx="5580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Температура на 7° ниже нуля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62793" y="3127872"/>
            <a:ext cx="526823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После дождя уровень воды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стал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 12 см выше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62793" y="4010225"/>
            <a:ext cx="51346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Товар продан с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доходом </a:t>
            </a:r>
          </a:p>
          <a:p>
            <a:pPr>
              <a:defRPr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сумов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62793" y="4991598"/>
            <a:ext cx="472417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Продажа состоялась без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получения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прибыли</a:t>
            </a:r>
          </a:p>
        </p:txBody>
      </p:sp>
    </p:spTree>
    <p:extLst>
      <p:ext uri="{BB962C8B-B14F-4D97-AF65-F5344CB8AC3E}">
        <p14:creationId xmlns:p14="http://schemas.microsoft.com/office/powerpoint/2010/main" val="2800893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-796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№ 695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8163" y="858978"/>
            <a:ext cx="11812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Зумрад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сейчас 18 лет. Сколько лет тому назад ей было:</a:t>
            </a:r>
          </a:p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1) 10 лет;      2) 8 лет;     3) 7 лет;     4) 11 лет</a:t>
            </a:r>
          </a:p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Объясните смысл ответа.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9808" y="3023200"/>
            <a:ext cx="101039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18 – 10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8 лет назад </a:t>
            </a:r>
            <a:r>
              <a:rPr lang="ru-RU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Зумрад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было 10 лет; 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 – 8 = 10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лет назад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Зумрад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было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лет; </a:t>
            </a:r>
            <a:endParaRPr lang="ru-RU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 – 7 = 11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лет назад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Зумрад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было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лет; </a:t>
            </a:r>
            <a:endParaRPr lang="ru-RU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 = 7 лет назад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Зумрад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было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 лет.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78044" y="2432289"/>
            <a:ext cx="2521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097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35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№ 697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3286" y="1004632"/>
            <a:ext cx="10665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Температура воздуха на улице - 7</a:t>
            </a:r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С, а в комнате + 26</a:t>
            </a:r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С. На сколько градусов температура на улице отличается от температуры в комнате?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56473" y="2760291"/>
            <a:ext cx="2594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7435670" y="5375902"/>
            <a:ext cx="3077689" cy="6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033" tIns="54517" rIns="109033" bIns="545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33°С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706582" y="4294909"/>
            <a:ext cx="6456218" cy="488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521527" y="4156364"/>
            <a:ext cx="1" cy="31865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694709" y="4010714"/>
            <a:ext cx="0" cy="6239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847109" y="4010709"/>
            <a:ext cx="0" cy="6239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999509" y="4010709"/>
            <a:ext cx="0" cy="6239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151909" y="4010703"/>
            <a:ext cx="0" cy="6239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304309" y="4010712"/>
            <a:ext cx="0" cy="6239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456709" y="4010709"/>
            <a:ext cx="0" cy="6239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609109" y="3996850"/>
            <a:ext cx="0" cy="6239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761509" y="3996846"/>
            <a:ext cx="0" cy="6239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913909" y="3996859"/>
            <a:ext cx="0" cy="6239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066309" y="3996863"/>
            <a:ext cx="0" cy="6239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218709" y="3996853"/>
            <a:ext cx="0" cy="6239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371109" y="3996860"/>
            <a:ext cx="0" cy="6239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523509" y="3996855"/>
            <a:ext cx="0" cy="6239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675909" y="3983004"/>
            <a:ext cx="0" cy="6239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784272" y="3982483"/>
            <a:ext cx="0" cy="6239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631872" y="3982483"/>
            <a:ext cx="0" cy="6239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465618" y="3982483"/>
            <a:ext cx="0" cy="6239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299364" y="3982483"/>
            <a:ext cx="0" cy="6239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133109" y="3982483"/>
            <a:ext cx="0" cy="6239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980709" y="3982484"/>
            <a:ext cx="0" cy="6239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828309" y="3982484"/>
            <a:ext cx="0" cy="6239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657109" y="3982483"/>
            <a:ext cx="0" cy="6239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490854" y="3982483"/>
            <a:ext cx="0" cy="6239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296891" y="3982483"/>
            <a:ext cx="0" cy="6239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116782" y="3982483"/>
            <a:ext cx="0" cy="6239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5936673" y="3982483"/>
            <a:ext cx="0" cy="6239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369130" y="4010702"/>
            <a:ext cx="0" cy="6239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2216729" y="4010702"/>
            <a:ext cx="0" cy="6239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2050475" y="4010701"/>
            <a:ext cx="0" cy="6239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1898073" y="4010703"/>
            <a:ext cx="0" cy="6239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759528" y="4010702"/>
            <a:ext cx="0" cy="6239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620983" y="4010702"/>
            <a:ext cx="0" cy="6239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1468583" y="4010713"/>
            <a:ext cx="0" cy="6239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914400" y="4607478"/>
            <a:ext cx="983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- 7</a:t>
            </a:r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ru-RU" sz="4000" b="1" dirty="0">
              <a:solidFill>
                <a:srgbClr val="200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271400" y="4607478"/>
            <a:ext cx="657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ru-RU" sz="4000" b="1" dirty="0">
              <a:solidFill>
                <a:srgbClr val="200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49925" y="4564421"/>
            <a:ext cx="1455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+ 26</a:t>
            </a:r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ru-RU" sz="4000" b="1" dirty="0">
              <a:solidFill>
                <a:srgbClr val="200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76454" y="3989803"/>
            <a:ext cx="3464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r>
              <a:rPr lang="ru-RU" sz="4000" b="1" dirty="0">
                <a:solidFill>
                  <a:srgbClr val="200A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ru-RU" sz="40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+ 26</a:t>
            </a:r>
            <a:r>
              <a:rPr lang="ru-RU" sz="4000" b="1" dirty="0">
                <a:solidFill>
                  <a:srgbClr val="200A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ru-RU" sz="40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33</a:t>
            </a:r>
            <a:r>
              <a:rPr lang="ru-RU" sz="4000" b="1" dirty="0">
                <a:solidFill>
                  <a:srgbClr val="200A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ru-RU" sz="4000" b="1" dirty="0">
              <a:solidFill>
                <a:srgbClr val="200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Левая фигурная скобка 1"/>
          <p:cNvSpPr/>
          <p:nvPr/>
        </p:nvSpPr>
        <p:spPr>
          <a:xfrm rot="16200000">
            <a:off x="3855071" y="2814682"/>
            <a:ext cx="367058" cy="5237017"/>
          </a:xfrm>
          <a:prstGeom prst="leftBrace">
            <a:avLst>
              <a:gd name="adj1" fmla="val 54096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99609" y="5876304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567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54" grpId="0"/>
      <p:bldP spid="55" grpId="0"/>
      <p:bldP spid="56" grpId="0"/>
      <p:bldP spid="58" grpId="0"/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-1257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№ 698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482" y="877195"/>
            <a:ext cx="540130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У тёти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Кумри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есть </a:t>
            </a:r>
            <a:r>
              <a:rPr lang="ru-RU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сумов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сумов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она выделила для покупок. В каком из следующих случаев тётя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Кумри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сможет сделать покупки: </a:t>
            </a:r>
          </a:p>
          <a:p>
            <a:pPr algn="just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15 000,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11 000; </a:t>
            </a:r>
          </a:p>
          <a:p>
            <a:pPr algn="just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14 000,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14 000; </a:t>
            </a:r>
          </a:p>
          <a:p>
            <a:pPr algn="just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15 000,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17 000? </a:t>
            </a:r>
          </a:p>
          <a:p>
            <a:pPr algn="just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 каких случаях не сможет сделать покупки?</a:t>
            </a:r>
          </a:p>
          <a:p>
            <a:pPr algn="just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Какой будет долг в случае, когда у неё не хватит денег?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8289" y="877195"/>
            <a:ext cx="5985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32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i="1" dirty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3200" b="1" i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200" b="1" i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3200" b="1" i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15 000 - 11 000 = 4 000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6727" y="2244020"/>
            <a:ext cx="52508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32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i="1" dirty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– </a:t>
            </a:r>
            <a:r>
              <a:rPr lang="en-US" sz="3200" b="1" i="1" dirty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3200" b="1" i="1" dirty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ru-RU" sz="3200" b="1" i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ru-RU" sz="3200" b="1" i="1" dirty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000 - </a:t>
            </a:r>
            <a:r>
              <a:rPr lang="ru-RU" sz="3200" b="1" i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ru-RU" sz="3200" b="1" i="1" dirty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= </a:t>
            </a:r>
            <a:r>
              <a:rPr lang="ru-RU" sz="3200" b="1" i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6726" y="3724128"/>
            <a:ext cx="6026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32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ru-RU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32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i="1" dirty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– </a:t>
            </a:r>
            <a:r>
              <a:rPr lang="en-US" sz="3200" b="1" i="1" dirty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3200" b="1" i="1" dirty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ru-RU" sz="3200" b="1" i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ru-RU" sz="3200" b="1" i="1" dirty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000 - </a:t>
            </a:r>
            <a:r>
              <a:rPr lang="ru-RU" sz="3200" b="1" i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ru-RU" sz="3200" b="1" i="1" dirty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= </a:t>
            </a:r>
            <a:r>
              <a:rPr lang="ru-RU" sz="3200" b="1" i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 </a:t>
            </a:r>
            <a:r>
              <a:rPr lang="ru-RU" sz="3200" b="1" i="1" dirty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</a:p>
          <a:p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413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728" y="865395"/>
            <a:ext cx="9255525" cy="5697965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2983" y="0"/>
            <a:ext cx="12189017" cy="81741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3" y="109532"/>
            <a:ext cx="1218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ДЛЯ САМОСТОЯТЕЛЬНОЙ РАБОТЫ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3358" y="2174353"/>
            <a:ext cx="71482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РЕШИТЬ ЗАДАЧИ </a:t>
            </a:r>
            <a:endParaRPr lang="ru-RU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 678, № 682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СТРАНИЦАХ 124-125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860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7d199f818ebda46ac71832ba2231082b3169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11569</TotalTime>
  <Words>581</Words>
  <Application>Microsoft Office PowerPoint</Application>
  <PresentationFormat>Широкоэкранный</PresentationFormat>
  <Paragraphs>123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848</cp:revision>
  <dcterms:created xsi:type="dcterms:W3CDTF">2020-08-26T00:15:27Z</dcterms:created>
  <dcterms:modified xsi:type="dcterms:W3CDTF">2021-01-06T07:41:13Z</dcterms:modified>
</cp:coreProperties>
</file>