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93" r:id="rId3"/>
    <p:sldId id="296" r:id="rId4"/>
    <p:sldId id="283" r:id="rId5"/>
    <p:sldId id="290" r:id="rId6"/>
    <p:sldId id="294" r:id="rId7"/>
    <p:sldId id="297" r:id="rId8"/>
    <p:sldId id="299" r:id="rId9"/>
    <p:sldId id="300" r:id="rId10"/>
    <p:sldId id="302" r:id="rId11"/>
    <p:sldId id="312" r:id="rId12"/>
    <p:sldId id="311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9C1414"/>
    <a:srgbClr val="1F169A"/>
    <a:srgbClr val="5A2781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4364" autoAdjust="0"/>
  </p:normalViewPr>
  <p:slideViewPr>
    <p:cSldViewPr snapToGrid="0">
      <p:cViewPr varScale="1">
        <p:scale>
          <a:sx n="46" d="100"/>
          <a:sy n="46" d="100"/>
        </p:scale>
        <p:origin x="72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1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5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35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2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5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8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65814" y="3168989"/>
            <a:ext cx="6875859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60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60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</a:t>
            </a: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06595" y="2784396"/>
            <a:ext cx="595744" cy="25825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sp>
        <p:nvSpPr>
          <p:cNvPr id="12" name="object 11"/>
          <p:cNvSpPr/>
          <p:nvPr/>
        </p:nvSpPr>
        <p:spPr>
          <a:xfrm>
            <a:off x="8680220" y="2784396"/>
            <a:ext cx="2858073" cy="2645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77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669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727" y="887980"/>
            <a:ext cx="10753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Скорость поезда 50 км/ч. За какое время пройдёт поезд расстояние, которому на карте с масштабом 1 : 2 000 000 соответствует отрезок длиной 30 см?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727" y="3188747"/>
            <a:ext cx="1037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см =  30 см · 2 000 000 = 60 000 000 см = 600 км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7" y="3833407"/>
            <a:ext cx="354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v</a:t>
            </a:r>
            <a:r>
              <a:rPr lang="ru-RU" sz="3600" b="1" i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en-US" sz="3600" b="1" i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600" b="1" i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en-US" sz="3600" b="1" i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600" b="1" i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? </a:t>
            </a:r>
            <a:endParaRPr lang="ru-RU" sz="3600" b="1" i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28" y="4539623"/>
            <a:ext cx="610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600" b="1" i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b="1" i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ru-RU" sz="3600" b="1" i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i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600 км : 50 км/ч = 12 ч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727" y="2544087"/>
            <a:ext cx="5204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 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2 000 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374829" y="5859425"/>
            <a:ext cx="2827552" cy="60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Ответ: 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12 ч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582" y="3833407"/>
            <a:ext cx="4009935" cy="28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77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672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010" y="998746"/>
            <a:ext cx="7232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Длина Сырдарьи равна 2 137 км. Округлите это число до сотых. Чему приблизительно равна длина реки на карте с масштабом 1 : 2 500 000?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340" y="3481237"/>
            <a:ext cx="11522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Округлим число 2 137 до сотых:  2137 ≈ 2100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340" y="4724240"/>
            <a:ext cx="987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2 100 км = 2 100 · 1 000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100 = 210 000 000 см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340" y="5640586"/>
            <a:ext cx="693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210 000 000 см : 2 500 000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84 см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4346" y="5635786"/>
            <a:ext cx="334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84 см</a:t>
            </a:r>
            <a:endParaRPr lang="ru-RU" sz="32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983" y="998746"/>
            <a:ext cx="3869437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62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5051" y="1827990"/>
            <a:ext cx="7007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655,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659,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660, </a:t>
            </a:r>
            <a:r>
              <a:rPr lang="ru-RU" sz="4400" b="1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4400" b="1" smtClean="0">
                <a:latin typeface="Arial" panose="020B0604020202020204" pitchFamily="34" charset="0"/>
                <a:cs typeface="Arial" panose="020B0604020202020204" pitchFamily="34" charset="0"/>
              </a:rPr>
              <a:t>670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СТРАНИЦАХ 119-120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1974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832" y="958294"/>
            <a:ext cx="11307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Длина крыла букашки в масштабе 50 : 1 равна 15 см. Чему равна его реальная длина?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832" y="2108158"/>
            <a:ext cx="72204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– реальная 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длина крыла букашки.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86743" y="3426028"/>
            <a:ext cx="4086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cm = 150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4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86743" y="5048896"/>
            <a:ext cx="5116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150 : 50 = 3 (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endParaRPr lang="ru-RU" sz="4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86743" y="4261943"/>
            <a:ext cx="3777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: 1 = 150 : x  </a:t>
            </a:r>
            <a:endParaRPr lang="ru-RU" sz="4000" b="1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886743" y="5914916"/>
            <a:ext cx="3669937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Ответ: 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/>
              <a:t>3 </a:t>
            </a:r>
            <a:r>
              <a:rPr lang="ru-RU" sz="4000" b="1" dirty="0" smtClean="0"/>
              <a:t>мм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533" t="6232" r="26726" b="9600"/>
          <a:stretch/>
        </p:blipFill>
        <p:spPr>
          <a:xfrm>
            <a:off x="7813962" y="2238691"/>
            <a:ext cx="3519056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3360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648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897" y="1057382"/>
            <a:ext cx="11782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На рисунке 59 изображен участок земли в форме прямоугольника. Выполнив необходимые измерения, найдите периметр и площадь участка.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9504" y="3479160"/>
            <a:ext cx="5212546" cy="23501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 1 : 2000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2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58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6005" y="1106831"/>
            <a:ext cx="7899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Допустим,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5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,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2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3238" y="2030874"/>
                <a:ext cx="94756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2000 = 10 000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100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38" y="2030874"/>
                <a:ext cx="9475620" cy="707886"/>
              </a:xfrm>
              <a:prstGeom prst="rect">
                <a:avLst/>
              </a:prstGeom>
              <a:blipFill>
                <a:blip r:embed="rId3"/>
                <a:stretch>
                  <a:fillRect l="-2251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524766" y="1106831"/>
            <a:ext cx="3111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1 : 2000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58658" y="2894970"/>
                <a:ext cx="94756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2000 = 4 000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40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8" y="2894970"/>
                <a:ext cx="9475620" cy="707886"/>
              </a:xfrm>
              <a:prstGeom prst="rect">
                <a:avLst/>
              </a:prstGeom>
              <a:blipFill>
                <a:blip r:embed="rId4"/>
                <a:stretch>
                  <a:fillRect l="-2317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24766" y="3727200"/>
                <a:ext cx="38254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 =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(a + b) =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66" y="3727200"/>
                <a:ext cx="3825460" cy="707886"/>
              </a:xfrm>
              <a:prstGeom prst="rect">
                <a:avLst/>
              </a:prstGeom>
              <a:blipFill>
                <a:blip r:embed="rId5"/>
                <a:stretch>
                  <a:fillRect l="-5573" t="-15385" r="-2707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58658" y="4555998"/>
                <a:ext cx="588907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= 100</a:t>
                </a:r>
                <a:r>
                  <a:rPr lang="en-US" sz="4000" dirty="0" smtClean="0"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40 =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8" y="4555998"/>
                <a:ext cx="5889072" cy="707886"/>
              </a:xfrm>
              <a:prstGeom prst="rect">
                <a:avLst/>
              </a:prstGeom>
              <a:blipFill>
                <a:blip r:embed="rId6"/>
                <a:stretch>
                  <a:fillRect l="-3727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148516" y="5741229"/>
            <a:ext cx="6192688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Ответ: 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/>
              <a:t>280 </a:t>
            </a:r>
            <a:r>
              <a:rPr lang="ru-RU" sz="4000" b="1" dirty="0" smtClean="0"/>
              <a:t>м</a:t>
            </a:r>
            <a:r>
              <a:rPr lang="en-US" sz="4000" b="1" dirty="0" smtClean="0"/>
              <a:t>,  4000 </a:t>
            </a:r>
            <a:r>
              <a:rPr lang="ru-RU" sz="4000" b="1" dirty="0" smtClean="0"/>
              <a:t>м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045404" y="3757500"/>
                <a:ext cx="58192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(100 + 40) = 280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404" y="3757500"/>
                <a:ext cx="5819222" cy="707886"/>
              </a:xfrm>
              <a:prstGeom prst="rect">
                <a:avLst/>
              </a:prstGeom>
              <a:blipFill>
                <a:blip r:embed="rId7"/>
                <a:stretch>
                  <a:fillRect l="-1363" t="-17094" r="-220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5520299" y="4536326"/>
            <a:ext cx="3124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55358" y="4683109"/>
            <a:ext cx="2878226" cy="17837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 1 : 2000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7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77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654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775" y="784927"/>
            <a:ext cx="11438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 посева зерна составляет 0,24 тонны зерна на 1 га. Сколько зерна нужно посеять на площади прямоугольной формы, если в масштабе 1 : 10 000 его длина равна 12 см, а ширина 10 см?</a:t>
            </a:r>
            <a:endParaRPr 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065" y="2854773"/>
            <a:ext cx="2351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840965" y="2869057"/>
                <a:ext cx="8325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10 000 = 120 000 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1200 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965" y="2869057"/>
                <a:ext cx="8325800" cy="646331"/>
              </a:xfrm>
              <a:prstGeom prst="rect">
                <a:avLst/>
              </a:prstGeom>
              <a:blipFill>
                <a:blip r:embed="rId3"/>
                <a:stretch>
                  <a:fillRect l="-2196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45559" y="3576943"/>
                <a:ext cx="989136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10 000 = 100 000 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1000 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59" y="3576943"/>
                <a:ext cx="9891363" cy="646331"/>
              </a:xfrm>
              <a:prstGeom prst="rect">
                <a:avLst/>
              </a:prstGeom>
              <a:blipFill>
                <a:blip r:embed="rId4"/>
                <a:stretch>
                  <a:fillRect l="-1911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72591" y="4262933"/>
                <a:ext cx="94756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1200</a:t>
                </a:r>
                <a:r>
                  <a:rPr lang="en-US" sz="3600" dirty="0" smtClean="0"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1000 = 1200000 (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²)     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1" y="4262933"/>
                <a:ext cx="9475620" cy="646331"/>
              </a:xfrm>
              <a:prstGeom prst="rect">
                <a:avLst/>
              </a:prstGeom>
              <a:blipFill>
                <a:blip r:embed="rId5"/>
                <a:stretch>
                  <a:fillRect l="-1929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14484" y="494531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=10 000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²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91240" y="4929223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1200000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² = 120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87871" y="5722246"/>
                <a:ext cx="591014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r>
                  <a:rPr lang="en-US" sz="3600" dirty="0" smtClean="0"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0,24 = 28,8 (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   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1" y="5722246"/>
                <a:ext cx="5910145" cy="646331"/>
              </a:xfrm>
              <a:prstGeom prst="rect">
                <a:avLst/>
              </a:prstGeom>
              <a:blipFill>
                <a:blip r:embed="rId6"/>
                <a:stretch>
                  <a:fillRect l="-3199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591240" y="5704480"/>
            <a:ext cx="4188012" cy="6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70C0"/>
                </a:solidFill>
              </a:rPr>
              <a:t>Ответ: </a:t>
            </a:r>
            <a:r>
              <a:rPr lang="en-US" sz="3600" b="1" dirty="0" smtClean="0">
                <a:solidFill>
                  <a:srgbClr val="0070C0"/>
                </a:solidFill>
              </a:rPr>
              <a:t> 28,8 </a:t>
            </a:r>
            <a:r>
              <a:rPr lang="ru-RU" sz="3600" b="1" dirty="0" smtClean="0">
                <a:solidFill>
                  <a:srgbClr val="0070C0"/>
                </a:solidFill>
              </a:rPr>
              <a:t>тонн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9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35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656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399" y="829207"/>
            <a:ext cx="11259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чертеже в масштабе 1 : 3 длина прямоугольника равна 24 см, а ширина 19,2 см. Чему равна длина и ширина этого прямоугольника в масштабе 1 : 12?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93713" y="2442984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598821" y="5716915"/>
            <a:ext cx="5995482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rgbClr val="0070C0"/>
                </a:solidFill>
              </a:rPr>
              <a:t>Ответ: 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6 см и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4,8 см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9506" y="3150870"/>
            <a:ext cx="2013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1 : 3</a:t>
            </a:r>
            <a:endParaRPr lang="ru-RU" sz="4000" b="1" dirty="0">
              <a:solidFill>
                <a:srgbClr val="200AA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541351" y="4052692"/>
                <a:ext cx="464269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 cm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= 72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(см)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1" y="4052692"/>
                <a:ext cx="4642691" cy="707886"/>
              </a:xfrm>
              <a:prstGeom prst="rect">
                <a:avLst/>
              </a:prstGeom>
              <a:blipFill>
                <a:blip r:embed="rId2"/>
                <a:stretch>
                  <a:fillRect l="-4731" t="-17241" r="-1708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431399" y="4819228"/>
                <a:ext cx="5375448" cy="733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19,2 cm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= 57,6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(см)</a:t>
                </a:r>
                <a:endParaRPr lang="ru-RU" sz="40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9" y="4819228"/>
                <a:ext cx="5375448" cy="733769"/>
              </a:xfrm>
              <a:prstGeom prst="rect">
                <a:avLst/>
              </a:prstGeom>
              <a:blipFill>
                <a:blip r:embed="rId3"/>
                <a:stretch>
                  <a:fillRect l="-4082" t="-16667" r="-3515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7360357" y="3150870"/>
            <a:ext cx="3655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1 : 12</a:t>
            </a:r>
            <a:endParaRPr lang="ru-RU" sz="4000" b="1" dirty="0">
              <a:solidFill>
                <a:srgbClr val="200AA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12535" y="4022892"/>
            <a:ext cx="456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72 : 12 = 6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2535" y="4760578"/>
            <a:ext cx="537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57,6 : 12 = 4,8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67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796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657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165" y="769441"/>
            <a:ext cx="8700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пустынях Африки можно встретить самых высоких жирафов. Их рост достигает 6 м. На рисунке 61 рост жирафа равен 4 см. Во сколько раз уменьшен рост жирафа на картинке?. Определите масштаб.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91645" y="5863143"/>
            <a:ext cx="7071205" cy="6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Ответ:</a:t>
            </a:r>
            <a:r>
              <a:rPr lang="ru-RU" sz="3600" b="1" dirty="0" smtClean="0"/>
              <a:t> </a:t>
            </a:r>
            <a:r>
              <a:rPr lang="en-US" sz="3600" b="1" dirty="0" smtClean="0"/>
              <a:t> </a:t>
            </a:r>
            <a:r>
              <a:rPr lang="ru-RU" sz="3600" b="1" dirty="0" smtClean="0"/>
              <a:t>в 150 раз, 1 : 150</a:t>
            </a:r>
            <a:endParaRPr lang="ru-RU" sz="3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324" y="984176"/>
            <a:ext cx="2714726" cy="38164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9373" y="3761474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33416" y="3790686"/>
            <a:ext cx="3235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600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02968" y="4517893"/>
            <a:ext cx="350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600 : 4 = 150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9741" y="5177415"/>
            <a:ext cx="3111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: 6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75150" y="5174892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: 600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574421" y="5172369"/>
            <a:ext cx="2706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1 : 150</a:t>
            </a:r>
          </a:p>
        </p:txBody>
      </p:sp>
    </p:spTree>
    <p:extLst>
      <p:ext uri="{BB962C8B-B14F-4D97-AF65-F5344CB8AC3E}">
        <p14:creationId xmlns:p14="http://schemas.microsoft.com/office/powerpoint/2010/main" val="384380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12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658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621" y="912858"/>
            <a:ext cx="1156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Масштаб карты 1 : 1 500 000. Путь, пройденный мотоциклистом за 2 ч 40 мин изображён на карте отрезком 12,8 см. Какой была скорость мотоциклиста?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951" y="2638512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242187" y="5792517"/>
            <a:ext cx="3895574" cy="6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Ответ: 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72 км/ч</a:t>
            </a:r>
            <a:endParaRPr lang="ru-RU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09951" y="3388124"/>
                <a:ext cx="1156124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12,8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1 500 000 = 19 200 000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192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км</a:t>
                </a:r>
                <a:endParaRPr lang="ru-RU" sz="4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51" y="3388124"/>
                <a:ext cx="11561245" cy="707886"/>
              </a:xfrm>
              <a:prstGeom prst="rect">
                <a:avLst/>
              </a:prstGeom>
              <a:blipFill>
                <a:blip r:embed="rId3"/>
                <a:stretch>
                  <a:fillRect l="-1899" t="-17241" r="-1530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430308" y="4038543"/>
            <a:ext cx="5163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30308" y="4732406"/>
                <a:ext cx="3994098" cy="1053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= 192 : 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8" y="4732406"/>
                <a:ext cx="3994098" cy="1053237"/>
              </a:xfrm>
              <a:prstGeom prst="rect">
                <a:avLst/>
              </a:prstGeom>
              <a:blipFill>
                <a:blip r:embed="rId4"/>
                <a:stretch>
                  <a:fillRect l="-5496" b="-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134077" y="2666538"/>
            <a:ext cx="4370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1 500 000</a:t>
            </a:r>
            <a:endParaRPr lang="ru-RU" sz="4000" b="1" dirty="0">
              <a:solidFill>
                <a:srgbClr val="200AA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953536" y="3882549"/>
                <a:ext cx="1397627" cy="1053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36" y="3882549"/>
                <a:ext cx="1397627" cy="1053237"/>
              </a:xfrm>
              <a:prstGeom prst="rect">
                <a:avLst/>
              </a:prstGeom>
              <a:blipFill>
                <a:blip r:embed="rId5"/>
                <a:stretch>
                  <a:fillRect r="-14410" b="-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735619" y="4732406"/>
                <a:ext cx="2149948" cy="1053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192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19" y="4732406"/>
                <a:ext cx="2149948" cy="1053237"/>
              </a:xfrm>
              <a:prstGeom prst="rect">
                <a:avLst/>
              </a:prstGeom>
              <a:blipFill>
                <a:blip r:embed="rId6"/>
                <a:stretch>
                  <a:fillRect l="-10227" r="-9091" b="-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883556" y="4793665"/>
                <a:ext cx="2129109" cy="96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192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556" y="4793665"/>
                <a:ext cx="2129109" cy="966996"/>
              </a:xfrm>
              <a:prstGeom prst="rect">
                <a:avLst/>
              </a:prstGeom>
              <a:blipFill>
                <a:blip r:embed="rId7"/>
                <a:stretch>
                  <a:fillRect l="-10029" r="-9169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7889597" y="4910876"/>
            <a:ext cx="1713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км/ч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6053278" y="5052258"/>
            <a:ext cx="786380" cy="3051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7093507" y="5489618"/>
            <a:ext cx="485561" cy="1890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773040" y="4590896"/>
            <a:ext cx="66367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24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32235" y="5414018"/>
            <a:ext cx="67665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089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12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662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317" y="769441"/>
            <a:ext cx="11139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Расстоянию 40 км на чертеже соответствует 20 см. Чему равно реальное расстояние между двумя кишлаками, если на карте расстояние равно 16 см?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01500" y="3384697"/>
            <a:ext cx="5301517" cy="134120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40 </a:t>
            </a:r>
            <a:r>
              <a:rPr lang="ru-RU" sz="4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км      </a:t>
            </a:r>
            <a:r>
              <a:rPr lang="en-US" sz="4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ru-RU" sz="4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</a:t>
            </a:r>
            <a:endParaRPr lang="en-US" sz="4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ru-RU" sz="4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x </a:t>
            </a:r>
            <a:r>
              <a:rPr lang="ru-RU" sz="4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км</a:t>
            </a:r>
            <a:r>
              <a:rPr lang="en-US" sz="4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16 </a:t>
            </a:r>
            <a:r>
              <a:rPr lang="ru-RU" sz="4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569584" y="3765191"/>
            <a:ext cx="4682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569584" y="4367586"/>
            <a:ext cx="4682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994125" y="3429410"/>
            <a:ext cx="8855" cy="1222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35297" y="3501418"/>
            <a:ext cx="1937" cy="12117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813136" y="3379522"/>
                <a:ext cx="2826415" cy="1271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 smtClean="0">
                    <a:ea typeface="Cambria Math" panose="02040503050406030204" pitchFamily="18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40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16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</m:t>
                    </m:r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136" y="3379522"/>
                <a:ext cx="2826415" cy="1271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403650" y="4880023"/>
                <a:ext cx="255108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40</m:t>
                          </m:r>
                          <m:r>
                            <a:rPr lang="en-US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∙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50" y="4880023"/>
                <a:ext cx="2551083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 flipV="1">
            <a:off x="2117735" y="5783138"/>
            <a:ext cx="635797" cy="4784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668877" y="5958690"/>
            <a:ext cx="67665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1341" y="5204397"/>
            <a:ext cx="2023311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32 (</a:t>
            </a:r>
            <a:r>
              <a:rPr lang="ru-RU" sz="4800" dirty="0" smtClean="0"/>
              <a:t>км</a:t>
            </a:r>
            <a:r>
              <a:rPr lang="en-US" sz="4800" dirty="0" smtClean="0"/>
              <a:t>)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1867" y="5281042"/>
            <a:ext cx="1268296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x =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466110" y="5092392"/>
            <a:ext cx="786380" cy="3051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06012" y="4735482"/>
            <a:ext cx="66367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2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9595" y="3384697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450995" y="5199403"/>
            <a:ext cx="3718241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Ответ:</a:t>
            </a:r>
            <a:r>
              <a:rPr lang="ru-RU" sz="4000" b="1" dirty="0" smtClean="0"/>
              <a:t> </a:t>
            </a:r>
            <a:r>
              <a:rPr lang="en-US" sz="4000" b="1" dirty="0" smtClean="0"/>
              <a:t> </a:t>
            </a:r>
            <a:r>
              <a:rPr lang="en-US" sz="4000" dirty="0" smtClean="0"/>
              <a:t>32 </a:t>
            </a:r>
            <a:r>
              <a:rPr lang="ru-RU" sz="4000" dirty="0" smtClean="0"/>
              <a:t>км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02080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4d836eff29fba9d631e5ade5bed3b2f6236799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11715</TotalTime>
  <Words>778</Words>
  <Application>Microsoft Office PowerPoint</Application>
  <PresentationFormat>Широкоэкранный</PresentationFormat>
  <Paragraphs>110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786</cp:revision>
  <dcterms:created xsi:type="dcterms:W3CDTF">2020-08-26T00:15:27Z</dcterms:created>
  <dcterms:modified xsi:type="dcterms:W3CDTF">2021-01-03T14:33:07Z</dcterms:modified>
</cp:coreProperties>
</file>