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93" r:id="rId3"/>
    <p:sldId id="296" r:id="rId4"/>
    <p:sldId id="283" r:id="rId5"/>
    <p:sldId id="290" r:id="rId6"/>
    <p:sldId id="294" r:id="rId7"/>
    <p:sldId id="297" r:id="rId8"/>
    <p:sldId id="299" r:id="rId9"/>
    <p:sldId id="300" r:id="rId10"/>
    <p:sldId id="302" r:id="rId11"/>
    <p:sldId id="312" r:id="rId12"/>
    <p:sldId id="311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9C1414"/>
    <a:srgbClr val="1F169A"/>
    <a:srgbClr val="5A2781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0" autoAdjust="0"/>
    <p:restoredTop sz="94364" autoAdjust="0"/>
  </p:normalViewPr>
  <p:slideViewPr>
    <p:cSldViewPr snapToGrid="0">
      <p:cViewPr varScale="1">
        <p:scale>
          <a:sx n="46" d="100"/>
          <a:sy n="46" d="100"/>
        </p:scale>
        <p:origin x="72" y="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1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24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55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86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65814" y="3168989"/>
            <a:ext cx="687585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6595" y="2784396"/>
            <a:ext cx="595744" cy="25825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8680220" y="2784396"/>
            <a:ext cx="2858073" cy="26456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669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727" y="887980"/>
            <a:ext cx="107537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Скорость поезда 50 км/ч. За какое время пройдёт поезд расстояние, которому на карте с масштабом 1 : 2 000 000 соответствует отрезок длиной 30 см?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727" y="3188747"/>
            <a:ext cx="10377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 см =  30 см · 2 000 000 = 60 000 000 см = 600 км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2727" y="3833407"/>
            <a:ext cx="3546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v</a:t>
            </a:r>
            <a:r>
              <a:rPr lang="ru-RU" sz="3600" b="1" i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en-US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 </a:t>
            </a:r>
            <a:endParaRPr lang="ru-RU" sz="3600" b="1" i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2728" y="4539623"/>
            <a:ext cx="6109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i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600 км : 50 км/ч = 12 ч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727" y="2544087"/>
            <a:ext cx="52046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: 2 000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74829" y="5859425"/>
            <a:ext cx="2827552" cy="60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Ответ: 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12 ч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582" y="3833407"/>
            <a:ext cx="4009935" cy="280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2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672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010" y="998746"/>
            <a:ext cx="72328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Длина Сырдарьи равна 2 137 км. Округлите это число до сотых. Чему приблизительно равна длина реки на карте с масштабом 1 : 2 500 000?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9340" y="3481237"/>
            <a:ext cx="11522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Округлим число 2 137 до сотых:  2137 ≈ 2100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9340" y="4724240"/>
            <a:ext cx="9878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2 100 км = 2 100 · 1 000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100 = 210 000 000 см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340" y="5640586"/>
            <a:ext cx="6934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210 000 000 см : 2 500 000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≈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84 см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4346" y="5635786"/>
            <a:ext cx="3340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84 см</a:t>
            </a:r>
            <a:endParaRPr lang="ru-RU" sz="32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983" y="998746"/>
            <a:ext cx="3869437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62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05051" y="1827990"/>
            <a:ext cx="700750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655,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659,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660, </a:t>
            </a:r>
            <a:r>
              <a:rPr lang="ru-RU" sz="4400" b="1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 smtClean="0">
                <a:latin typeface="Arial" panose="020B0604020202020204" pitchFamily="34" charset="0"/>
                <a:cs typeface="Arial" panose="020B0604020202020204" pitchFamily="34" charset="0"/>
              </a:rPr>
              <a:t>670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СТРАНИЦАХ 119-120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1974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8832" y="958294"/>
            <a:ext cx="11307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Длина крыла букашки в масштабе 50 : 1 равна 15 см. Чему равна его реальная длина?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8832" y="2108158"/>
            <a:ext cx="722044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– реальная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длина крыла букашки.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86743" y="3426028"/>
            <a:ext cx="40866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cm = 150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мм</a:t>
            </a:r>
            <a:endParaRPr lang="ru-RU" sz="4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886743" y="5048896"/>
            <a:ext cx="51162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150 : 50 = 3 (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мм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endParaRPr lang="ru-RU" sz="4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86743" y="4261943"/>
            <a:ext cx="37776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: 1 = 150 : x  </a:t>
            </a:r>
            <a:endParaRPr lang="ru-RU" sz="4000" b="1" dirty="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886743" y="5914916"/>
            <a:ext cx="3669937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Ответ: 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/>
              <a:t>3 </a:t>
            </a:r>
            <a:r>
              <a:rPr lang="ru-RU" sz="4000" b="1" dirty="0" smtClean="0"/>
              <a:t>мм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533" t="6232" r="26726" b="9600"/>
          <a:stretch/>
        </p:blipFill>
        <p:spPr>
          <a:xfrm>
            <a:off x="7813962" y="2238691"/>
            <a:ext cx="3519056" cy="430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360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648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897" y="1057382"/>
            <a:ext cx="117828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На рисунке 59 изображен участок земли в форме прямоугольника. Выполнив необходимые измерения, найдите периметр и площадь участка.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9504" y="3479160"/>
            <a:ext cx="5212546" cy="23501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 1 : 2000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925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589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6005" y="1106831"/>
            <a:ext cx="78990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Допустим,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5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, 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3238" y="2030874"/>
                <a:ext cx="947562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5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2000 = 10 000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100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8" y="2030874"/>
                <a:ext cx="9475620" cy="707886"/>
              </a:xfrm>
              <a:prstGeom prst="rect">
                <a:avLst/>
              </a:prstGeom>
              <a:blipFill>
                <a:blip r:embed="rId3"/>
                <a:stretch>
                  <a:fillRect l="-225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524766" y="1106831"/>
            <a:ext cx="31112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1 : 2000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58658" y="2894970"/>
                <a:ext cx="947562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2000 = 4 000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40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8" y="2894970"/>
                <a:ext cx="9475620" cy="707886"/>
              </a:xfrm>
              <a:prstGeom prst="rect">
                <a:avLst/>
              </a:prstGeom>
              <a:blipFill>
                <a:blip r:embed="rId4"/>
                <a:stretch>
                  <a:fillRect l="-231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24766" y="3727200"/>
                <a:ext cx="382546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 =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(a + b) =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66" y="3727200"/>
                <a:ext cx="3825460" cy="707886"/>
              </a:xfrm>
              <a:prstGeom prst="rect">
                <a:avLst/>
              </a:prstGeom>
              <a:blipFill>
                <a:blip r:embed="rId5"/>
                <a:stretch>
                  <a:fillRect l="-5573" t="-15385" r="-2707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8658" y="4555998"/>
                <a:ext cx="588907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 = 100</a:t>
                </a:r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40 =</a:t>
                </a: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8" y="4555998"/>
                <a:ext cx="5889072" cy="707886"/>
              </a:xfrm>
              <a:prstGeom prst="rect">
                <a:avLst/>
              </a:prstGeom>
              <a:blipFill>
                <a:blip r:embed="rId6"/>
                <a:stretch>
                  <a:fillRect l="-3727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148516" y="5741229"/>
            <a:ext cx="619268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Ответ: 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smtClean="0"/>
              <a:t>280 </a:t>
            </a:r>
            <a:r>
              <a:rPr lang="ru-RU" sz="4000" b="1" dirty="0" smtClean="0"/>
              <a:t>м</a:t>
            </a:r>
            <a:r>
              <a:rPr lang="en-US" sz="4000" b="1" dirty="0" smtClean="0"/>
              <a:t>,  4000 </a:t>
            </a:r>
            <a:r>
              <a:rPr lang="ru-RU" sz="4000" b="1" dirty="0" smtClean="0"/>
              <a:t>м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45404" y="3757500"/>
                <a:ext cx="581922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(100 + 40) = 280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5404" y="3757500"/>
                <a:ext cx="5819222" cy="707886"/>
              </a:xfrm>
              <a:prstGeom prst="rect">
                <a:avLst/>
              </a:prstGeom>
              <a:blipFill>
                <a:blip r:embed="rId7"/>
                <a:stretch>
                  <a:fillRect l="-1363" t="-17094" r="-220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5520299" y="4536326"/>
            <a:ext cx="31245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4000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155358" y="4683109"/>
            <a:ext cx="2878226" cy="17837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 1 : 2000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654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3775" y="784927"/>
            <a:ext cx="114384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 посева зерна составляет 0,24 тонны зерна на 1 га. Сколько зерна нужно посеять на площади прямоугольной формы, если в масштабе 1 : 10 000 его длина равна 12 см, а ширина 10 см?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6065" y="2854773"/>
            <a:ext cx="2351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840965" y="2869057"/>
                <a:ext cx="83258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10 000 = 120 000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1200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965" y="2869057"/>
                <a:ext cx="8325800" cy="646331"/>
              </a:xfrm>
              <a:prstGeom prst="rect">
                <a:avLst/>
              </a:prstGeom>
              <a:blipFill>
                <a:blip r:embed="rId3"/>
                <a:stretch>
                  <a:fillRect l="-2196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45559" y="3576943"/>
                <a:ext cx="989136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10 000 = 100 000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1000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559" y="3576943"/>
                <a:ext cx="9891363" cy="646331"/>
              </a:xfrm>
              <a:prstGeom prst="rect">
                <a:avLst/>
              </a:prstGeom>
              <a:blipFill>
                <a:blip r:embed="rId4"/>
                <a:stretch>
                  <a:fillRect l="-1911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72591" y="4262933"/>
                <a:ext cx="947562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1200</a:t>
                </a:r>
                <a:r>
                  <a:rPr lang="en-US" sz="3600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1000 = 1200000 (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²)    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91" y="4262933"/>
                <a:ext cx="9475620" cy="646331"/>
              </a:xfrm>
              <a:prstGeom prst="rect">
                <a:avLst/>
              </a:prstGeom>
              <a:blipFill>
                <a:blip r:embed="rId5"/>
                <a:stretch>
                  <a:fillRect l="-1929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614484" y="4945316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=10 000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²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91240" y="4929223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1200000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² = 120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87871" y="5722246"/>
                <a:ext cx="591014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r>
                  <a:rPr lang="en-US" sz="3600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0,24 = 28,8 (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    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71" y="5722246"/>
                <a:ext cx="5910145" cy="646331"/>
              </a:xfrm>
              <a:prstGeom prst="rect">
                <a:avLst/>
              </a:prstGeom>
              <a:blipFill>
                <a:blip r:embed="rId6"/>
                <a:stretch>
                  <a:fillRect l="-3199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5591240" y="5704480"/>
            <a:ext cx="4188012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70C0"/>
                </a:solidFill>
              </a:rPr>
              <a:t>Ответ: </a:t>
            </a:r>
            <a:r>
              <a:rPr lang="en-US" sz="3600" b="1" dirty="0" smtClean="0">
                <a:solidFill>
                  <a:srgbClr val="0070C0"/>
                </a:solidFill>
              </a:rPr>
              <a:t> 28,8 </a:t>
            </a:r>
            <a:r>
              <a:rPr lang="ru-RU" sz="3600" b="1" dirty="0" smtClean="0">
                <a:solidFill>
                  <a:srgbClr val="0070C0"/>
                </a:solidFill>
              </a:rPr>
              <a:t>тонн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6" grpId="0"/>
      <p:bldP spid="7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656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1399" y="829207"/>
            <a:ext cx="11259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чертеже в масштабе 1 : 3 длина прямоугольника равна 24 см, а ширина 19,2 см. Чему равна длина и ширина этого прямоугольника в масштабе 1 : 12?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93713" y="244298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2598821" y="5716915"/>
            <a:ext cx="5995482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rgbClr val="0070C0"/>
                </a:solidFill>
              </a:rPr>
              <a:t>Ответ: 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</a:rPr>
              <a:t>6 см и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</a:rPr>
              <a:t>4,8 см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9506" y="3150870"/>
            <a:ext cx="20132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1 : 3</a:t>
            </a:r>
            <a:endParaRPr lang="ru-RU" sz="4000" b="1" dirty="0">
              <a:solidFill>
                <a:srgbClr val="200AA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541351" y="4052692"/>
                <a:ext cx="4642691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 cm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= 72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(см)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51" y="4052692"/>
                <a:ext cx="4642691" cy="707886"/>
              </a:xfrm>
              <a:prstGeom prst="rect">
                <a:avLst/>
              </a:prstGeom>
              <a:blipFill>
                <a:blip r:embed="rId2"/>
                <a:stretch>
                  <a:fillRect l="-4731" t="-17241" r="-1708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431399" y="4819228"/>
                <a:ext cx="5375448" cy="733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19,2 cm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= 57,6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(см)</a:t>
                </a:r>
                <a:endParaRPr lang="ru-RU" sz="40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99" y="4819228"/>
                <a:ext cx="5375448" cy="733769"/>
              </a:xfrm>
              <a:prstGeom prst="rect">
                <a:avLst/>
              </a:prstGeom>
              <a:blipFill>
                <a:blip r:embed="rId3"/>
                <a:stretch>
                  <a:fillRect l="-4082" t="-16667" r="-3515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7360357" y="3150870"/>
            <a:ext cx="36553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1 : 12</a:t>
            </a:r>
            <a:endParaRPr lang="ru-RU" sz="4000" b="1" dirty="0">
              <a:solidFill>
                <a:srgbClr val="200AA6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12535" y="4022892"/>
            <a:ext cx="456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72 : 12 = 6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12535" y="4760578"/>
            <a:ext cx="537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57,6 : 12 = 4,8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796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657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8165" y="769441"/>
            <a:ext cx="87000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пустынях Африки можно встретить самых высоких жирафов. Их рост достигает 6 м. На рисунке 61 рост жирафа равен 4 см. Во сколько раз уменьшен рост жирафа на картинке?. Определите масштаб.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491645" y="5863143"/>
            <a:ext cx="7071205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Ответ:</a:t>
            </a:r>
            <a:r>
              <a:rPr lang="ru-RU" sz="3600" b="1" dirty="0" smtClean="0"/>
              <a:t> </a:t>
            </a:r>
            <a:r>
              <a:rPr lang="en-US" sz="3600" b="1" dirty="0" smtClean="0"/>
              <a:t> </a:t>
            </a:r>
            <a:r>
              <a:rPr lang="ru-RU" sz="3600" b="1" dirty="0" smtClean="0"/>
              <a:t>в 150 раз, 1 : 150</a:t>
            </a:r>
            <a:endParaRPr lang="ru-RU" sz="36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324" y="984176"/>
            <a:ext cx="2714726" cy="381642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9373" y="376147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33416" y="3790686"/>
            <a:ext cx="3235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600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02968" y="4517893"/>
            <a:ext cx="350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600 : 4 = 150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19741" y="5177415"/>
            <a:ext cx="31112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6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675150" y="5174892"/>
            <a:ext cx="4320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4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: 600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574421" y="5172369"/>
            <a:ext cx="27068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 : 150</a:t>
            </a:r>
          </a:p>
        </p:txBody>
      </p: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658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1621" y="912858"/>
            <a:ext cx="11569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Масштаб карты 1 : 1 500 000. Путь, пройденный мотоциклистом за 2 ч 40 мин изображён на карте отрезком 12,8 см. Какой была скорость мотоциклиста?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951" y="2638512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242187" y="5792517"/>
            <a:ext cx="3895574" cy="66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Ответ: 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72 км/ч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09951" y="3388124"/>
                <a:ext cx="1156124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12,8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1 500 000 = 19 200 000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192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км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51" y="3388124"/>
                <a:ext cx="11561245" cy="707886"/>
              </a:xfrm>
              <a:prstGeom prst="rect">
                <a:avLst/>
              </a:prstGeom>
              <a:blipFill>
                <a:blip r:embed="rId3"/>
                <a:stretch>
                  <a:fillRect l="-1899" t="-17241" r="-153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430308" y="4038543"/>
            <a:ext cx="51632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мин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0308" y="4732406"/>
                <a:ext cx="3994098" cy="10532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 = 192 : </a:t>
                </a:r>
                <a14:m>
                  <m:oMath xmlns:m="http://schemas.openxmlformats.org/officeDocument/2006/math">
                    <m:r>
                      <a:rPr lang="en-US" sz="4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08" y="4732406"/>
                <a:ext cx="3994098" cy="1053237"/>
              </a:xfrm>
              <a:prstGeom prst="rect">
                <a:avLst/>
              </a:prstGeom>
              <a:blipFill>
                <a:blip r:embed="rId4"/>
                <a:stretch>
                  <a:fillRect l="-5496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5134077" y="2666538"/>
            <a:ext cx="4370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: 1 500 000</a:t>
            </a:r>
            <a:endParaRPr lang="ru-RU" sz="4000" b="1" dirty="0">
              <a:solidFill>
                <a:srgbClr val="200AA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953536" y="3882549"/>
                <a:ext cx="1397627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536" y="3882549"/>
                <a:ext cx="1397627" cy="1053237"/>
              </a:xfrm>
              <a:prstGeom prst="rect">
                <a:avLst/>
              </a:prstGeom>
              <a:blipFill>
                <a:blip r:embed="rId5"/>
                <a:stretch>
                  <a:fillRect r="-14410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735619" y="4732406"/>
                <a:ext cx="2149948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192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619" y="4732406"/>
                <a:ext cx="2149948" cy="1053237"/>
              </a:xfrm>
              <a:prstGeom prst="rect">
                <a:avLst/>
              </a:prstGeom>
              <a:blipFill>
                <a:blip r:embed="rId6"/>
                <a:stretch>
                  <a:fillRect l="-10227" r="-9091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883556" y="4793665"/>
                <a:ext cx="2129109" cy="96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192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556" y="4793665"/>
                <a:ext cx="2129109" cy="966996"/>
              </a:xfrm>
              <a:prstGeom prst="rect">
                <a:avLst/>
              </a:prstGeom>
              <a:blipFill>
                <a:blip r:embed="rId7"/>
                <a:stretch>
                  <a:fillRect l="-10029" r="-9169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7889597" y="4910876"/>
            <a:ext cx="1713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км/ч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6053278" y="5052258"/>
            <a:ext cx="786380" cy="3051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7093507" y="5489618"/>
            <a:ext cx="485561" cy="1890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773040" y="4590896"/>
            <a:ext cx="66367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/>
              <a:t>24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532235" y="5414018"/>
            <a:ext cx="676653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00893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5" grpId="0"/>
      <p:bldP spid="26" grpId="0"/>
      <p:bldP spid="27" grpId="0"/>
      <p:bldP spid="28" grpId="0"/>
      <p:bldP spid="29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257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 662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317" y="769441"/>
            <a:ext cx="111392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Расстоянию 40 км на чертеже соответствует 20 см. Чему равно реальное расстояние между двумя кишлаками, если на карте расстояние равно 16 см?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301500" y="3384697"/>
            <a:ext cx="5301517" cy="1341205"/>
          </a:xfrm>
          <a:prstGeom prst="rect">
            <a:avLst/>
          </a:prstGeom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40 </a:t>
            </a:r>
            <a:r>
              <a:rPr lang="ru-RU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км      </a:t>
            </a:r>
            <a:r>
              <a:rPr lang="en-US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см</a:t>
            </a:r>
            <a:endParaRPr lang="en-US" sz="4000" kern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r>
              <a:rPr lang="ru-RU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x </a:t>
            </a:r>
            <a:r>
              <a:rPr lang="ru-RU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км</a:t>
            </a:r>
            <a:r>
              <a:rPr lang="en-US" sz="40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16 </a:t>
            </a:r>
            <a:r>
              <a:rPr lang="ru-RU" sz="4000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5569584" y="3765191"/>
            <a:ext cx="46822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033" tIns="54517" rIns="109033" bIns="54517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5569584" y="4367586"/>
            <a:ext cx="46822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09033" tIns="54517" rIns="109033" bIns="54517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994125" y="3429410"/>
            <a:ext cx="8855" cy="12220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535297" y="3501418"/>
            <a:ext cx="1937" cy="121174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813136" y="3379522"/>
                <a:ext cx="2826415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400" dirty="0" smtClean="0">
                    <a:ea typeface="Cambria Math" panose="02040503050406030204" pitchFamily="18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136" y="3379522"/>
                <a:ext cx="2826415" cy="1271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403650" y="4880023"/>
                <a:ext cx="2551083" cy="13644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  <m:r>
                            <a:rPr lang="en-US" sz="44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∙</m:t>
                          </m:r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50" y="4880023"/>
                <a:ext cx="2551083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V="1">
            <a:off x="2117735" y="5783138"/>
            <a:ext cx="635797" cy="4784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668877" y="5958690"/>
            <a:ext cx="676653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1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51341" y="5204397"/>
            <a:ext cx="2023311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/>
              <a:t>32 (</a:t>
            </a:r>
            <a:r>
              <a:rPr lang="ru-RU" sz="4800" dirty="0" smtClean="0"/>
              <a:t>км</a:t>
            </a:r>
            <a:r>
              <a:rPr lang="en-US" sz="4800" dirty="0" smtClean="0"/>
              <a:t>)</a:t>
            </a:r>
            <a:endParaRPr lang="ru-RU" sz="4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1867" y="5281042"/>
            <a:ext cx="1268296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x =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1466110" y="5092392"/>
            <a:ext cx="786380" cy="3051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06012" y="4735482"/>
            <a:ext cx="66367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2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89595" y="3384697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450995" y="5199403"/>
            <a:ext cx="3718241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rgbClr val="002060"/>
                </a:solidFill>
              </a:rPr>
              <a:t>Ответ:</a:t>
            </a:r>
            <a:r>
              <a:rPr lang="ru-RU" sz="4000" b="1" dirty="0" smtClean="0"/>
              <a:t> </a:t>
            </a:r>
            <a:r>
              <a:rPr lang="en-US" sz="4000" b="1" dirty="0" smtClean="0"/>
              <a:t> </a:t>
            </a:r>
            <a:r>
              <a:rPr lang="en-US" sz="4000" dirty="0" smtClean="0"/>
              <a:t>32 </a:t>
            </a:r>
            <a:r>
              <a:rPr lang="ru-RU" sz="4000" dirty="0" smtClean="0"/>
              <a:t>км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02080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3" grpId="0"/>
      <p:bldP spid="14" grpId="0"/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4d836eff29fba9d631e5ade5bed3b2f6236799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11715</TotalTime>
  <Words>778</Words>
  <Application>Microsoft Office PowerPoint</Application>
  <PresentationFormat>Широкоэкранный</PresentationFormat>
  <Paragraphs>110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786</cp:revision>
  <dcterms:created xsi:type="dcterms:W3CDTF">2020-08-26T00:15:27Z</dcterms:created>
  <dcterms:modified xsi:type="dcterms:W3CDTF">2021-01-03T14:33:07Z</dcterms:modified>
</cp:coreProperties>
</file>