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913" r:id="rId1"/>
  </p:sldMasterIdLst>
  <p:notesMasterIdLst>
    <p:notesMasterId r:id="rId12"/>
  </p:notesMasterIdLst>
  <p:handoutMasterIdLst>
    <p:handoutMasterId r:id="rId13"/>
  </p:handoutMasterIdLst>
  <p:sldIdLst>
    <p:sldId id="528" r:id="rId2"/>
    <p:sldId id="1169" r:id="rId3"/>
    <p:sldId id="1179" r:id="rId4"/>
    <p:sldId id="1167" r:id="rId5"/>
    <p:sldId id="1180" r:id="rId6"/>
    <p:sldId id="1182" r:id="rId7"/>
    <p:sldId id="1183" r:id="rId8"/>
    <p:sldId id="1181" r:id="rId9"/>
    <p:sldId id="1184" r:id="rId10"/>
    <p:sldId id="480" r:id="rId11"/>
  </p:sldIdLst>
  <p:sldSz cx="5768975" cy="3244850"/>
  <p:notesSz cx="9866313" cy="6735763"/>
  <p:custDataLst>
    <p:tags r:id="rId14"/>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CFC"/>
    <a:srgbClr val="0066CC"/>
    <a:srgbClr val="00A859"/>
    <a:srgbClr val="F0FFFF"/>
    <a:srgbClr val="FFFCFF"/>
    <a:srgbClr val="EFE4F0"/>
    <a:srgbClr val="5FCBEF"/>
    <a:srgbClr val="00C695"/>
    <a:srgbClr val="000000"/>
    <a:srgbClr val="BAD7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86372" autoAdjust="0"/>
  </p:normalViewPr>
  <p:slideViewPr>
    <p:cSldViewPr>
      <p:cViewPr varScale="1">
        <p:scale>
          <a:sx n="128" d="100"/>
          <a:sy n="128" d="100"/>
        </p:scale>
        <p:origin x="984" y="108"/>
      </p:cViewPr>
      <p:guideLst>
        <p:guide orient="horz" pos="2880"/>
        <p:guide pos="216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5" d="100"/>
          <a:sy n="75" d="100"/>
        </p:scale>
        <p:origin x="171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C480B5ED-0184-4641-8B39-8340A9A00A0A}"/>
              </a:ext>
            </a:extLst>
          </p:cNvPr>
          <p:cNvSpPr>
            <a:spLocks noGrp="1"/>
          </p:cNvSpPr>
          <p:nvPr>
            <p:ph type="hdr" sz="quarter"/>
          </p:nvPr>
        </p:nvSpPr>
        <p:spPr>
          <a:xfrm>
            <a:off x="0" y="0"/>
            <a:ext cx="4275138" cy="33813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9BA05CFF-9AF4-4F9B-BB9A-BB7BC03F59A6}"/>
              </a:ext>
            </a:extLst>
          </p:cNvPr>
          <p:cNvSpPr>
            <a:spLocks noGrp="1"/>
          </p:cNvSpPr>
          <p:nvPr>
            <p:ph type="dt" sz="quarter" idx="1"/>
          </p:nvPr>
        </p:nvSpPr>
        <p:spPr>
          <a:xfrm>
            <a:off x="5588000" y="0"/>
            <a:ext cx="4276725" cy="338138"/>
          </a:xfrm>
          <a:prstGeom prst="rect">
            <a:avLst/>
          </a:prstGeom>
        </p:spPr>
        <p:txBody>
          <a:bodyPr vert="horz" lIns="91440" tIns="45720" rIns="91440" bIns="45720" rtlCol="0"/>
          <a:lstStyle>
            <a:lvl1pPr algn="r">
              <a:defRPr sz="1200"/>
            </a:lvl1pPr>
          </a:lstStyle>
          <a:p>
            <a:endParaRPr lang="ru-RU"/>
          </a:p>
        </p:txBody>
      </p:sp>
      <p:sp>
        <p:nvSpPr>
          <p:cNvPr id="4" name="Нижний колонтитул 3">
            <a:extLst>
              <a:ext uri="{FF2B5EF4-FFF2-40B4-BE49-F238E27FC236}">
                <a16:creationId xmlns:a16="http://schemas.microsoft.com/office/drawing/2014/main" id="{5947B9AB-696C-4DF1-B488-04147F4FAC53}"/>
              </a:ext>
            </a:extLst>
          </p:cNvPr>
          <p:cNvSpPr>
            <a:spLocks noGrp="1"/>
          </p:cNvSpPr>
          <p:nvPr>
            <p:ph type="ftr" sz="quarter" idx="2"/>
          </p:nvPr>
        </p:nvSpPr>
        <p:spPr>
          <a:xfrm>
            <a:off x="0" y="6397625"/>
            <a:ext cx="4275138" cy="338138"/>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037759E4-E530-4602-B28C-64032CFA9320}"/>
              </a:ext>
            </a:extLst>
          </p:cNvPr>
          <p:cNvSpPr>
            <a:spLocks noGrp="1"/>
          </p:cNvSpPr>
          <p:nvPr>
            <p:ph type="sldNum" sz="quarter" idx="3"/>
          </p:nvPr>
        </p:nvSpPr>
        <p:spPr>
          <a:xfrm>
            <a:off x="5588000" y="6397625"/>
            <a:ext cx="4276725" cy="338138"/>
          </a:xfrm>
          <a:prstGeom prst="rect">
            <a:avLst/>
          </a:prstGeom>
        </p:spPr>
        <p:txBody>
          <a:bodyPr vert="horz" lIns="91440" tIns="45720" rIns="91440" bIns="45720" rtlCol="0" anchor="b"/>
          <a:lstStyle>
            <a:lvl1pPr algn="r">
              <a:defRPr sz="1200"/>
            </a:lvl1pPr>
          </a:lstStyle>
          <a:p>
            <a:fld id="{89D7DF31-001B-4685-B3EB-A27169C24140}" type="slidenum">
              <a:rPr lang="ru-RU" smtClean="0"/>
              <a:t>‹#›</a:t>
            </a:fld>
            <a:endParaRPr lang="ru-RU"/>
          </a:p>
        </p:txBody>
      </p:sp>
    </p:spTree>
    <p:extLst>
      <p:ext uri="{BB962C8B-B14F-4D97-AF65-F5344CB8AC3E}">
        <p14:creationId xmlns:p14="http://schemas.microsoft.com/office/powerpoint/2010/main" val="422149427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4275764" cy="336129"/>
          </a:xfrm>
          <a:prstGeom prst="rect">
            <a:avLst/>
          </a:prstGeom>
        </p:spPr>
        <p:txBody>
          <a:bodyPr vert="horz" lIns="168469" tIns="84235" rIns="168469" bIns="84235" rtlCol="0"/>
          <a:lstStyle>
            <a:lvl1pPr algn="l">
              <a:defRPr sz="2200"/>
            </a:lvl1pPr>
          </a:lstStyle>
          <a:p>
            <a:endParaRPr lang="ru-RU"/>
          </a:p>
        </p:txBody>
      </p:sp>
      <p:sp>
        <p:nvSpPr>
          <p:cNvPr id="3" name="Дата 2"/>
          <p:cNvSpPr>
            <a:spLocks noGrp="1"/>
          </p:cNvSpPr>
          <p:nvPr>
            <p:ph type="dt" idx="1"/>
          </p:nvPr>
        </p:nvSpPr>
        <p:spPr>
          <a:xfrm>
            <a:off x="5587834" y="1"/>
            <a:ext cx="4275764" cy="336129"/>
          </a:xfrm>
          <a:prstGeom prst="rect">
            <a:avLst/>
          </a:prstGeom>
        </p:spPr>
        <p:txBody>
          <a:bodyPr vert="horz" lIns="168469" tIns="84235" rIns="168469" bIns="84235" rtlCol="0"/>
          <a:lstStyle>
            <a:lvl1pPr algn="r">
              <a:defRPr sz="2200"/>
            </a:lvl1pPr>
          </a:lstStyle>
          <a:p>
            <a:endParaRPr lang="ru-RU"/>
          </a:p>
        </p:txBody>
      </p:sp>
      <p:sp>
        <p:nvSpPr>
          <p:cNvPr id="4" name="Образ слайда 3"/>
          <p:cNvSpPr>
            <a:spLocks noGrp="1" noRot="1" noChangeAspect="1"/>
          </p:cNvSpPr>
          <p:nvPr>
            <p:ph type="sldImg" idx="2"/>
          </p:nvPr>
        </p:nvSpPr>
        <p:spPr>
          <a:xfrm>
            <a:off x="2687638" y="504825"/>
            <a:ext cx="4491037" cy="2527300"/>
          </a:xfrm>
          <a:prstGeom prst="rect">
            <a:avLst/>
          </a:prstGeom>
          <a:noFill/>
          <a:ln w="12700">
            <a:solidFill>
              <a:prstClr val="black"/>
            </a:solidFill>
          </a:ln>
        </p:spPr>
        <p:txBody>
          <a:bodyPr vert="horz" lIns="168469" tIns="84235" rIns="168469" bIns="84235" rtlCol="0" anchor="ctr"/>
          <a:lstStyle/>
          <a:p>
            <a:endParaRPr lang="ru-RU"/>
          </a:p>
        </p:txBody>
      </p:sp>
      <p:sp>
        <p:nvSpPr>
          <p:cNvPr id="5" name="Заметки 4"/>
          <p:cNvSpPr>
            <a:spLocks noGrp="1"/>
          </p:cNvSpPr>
          <p:nvPr>
            <p:ph type="body" sz="quarter" idx="3"/>
          </p:nvPr>
        </p:nvSpPr>
        <p:spPr>
          <a:xfrm>
            <a:off x="986090" y="3199818"/>
            <a:ext cx="7894137" cy="3031752"/>
          </a:xfrm>
          <a:prstGeom prst="rect">
            <a:avLst/>
          </a:prstGeom>
        </p:spPr>
        <p:txBody>
          <a:bodyPr vert="horz" lIns="168469" tIns="84235" rIns="168469" bIns="84235"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6396340"/>
            <a:ext cx="4275764" cy="339423"/>
          </a:xfrm>
          <a:prstGeom prst="rect">
            <a:avLst/>
          </a:prstGeom>
        </p:spPr>
        <p:txBody>
          <a:bodyPr vert="horz" lIns="168469" tIns="84235" rIns="168469" bIns="84235" rtlCol="0" anchor="b"/>
          <a:lstStyle>
            <a:lvl1pPr algn="l">
              <a:defRPr sz="2200"/>
            </a:lvl1pPr>
          </a:lstStyle>
          <a:p>
            <a:endParaRPr lang="ru-RU"/>
          </a:p>
        </p:txBody>
      </p:sp>
      <p:sp>
        <p:nvSpPr>
          <p:cNvPr id="7" name="Номер слайда 6"/>
          <p:cNvSpPr>
            <a:spLocks noGrp="1"/>
          </p:cNvSpPr>
          <p:nvPr>
            <p:ph type="sldNum" sz="quarter" idx="5"/>
          </p:nvPr>
        </p:nvSpPr>
        <p:spPr>
          <a:xfrm>
            <a:off x="5587834" y="6396340"/>
            <a:ext cx="4275764" cy="339423"/>
          </a:xfrm>
          <a:prstGeom prst="rect">
            <a:avLst/>
          </a:prstGeom>
        </p:spPr>
        <p:txBody>
          <a:bodyPr vert="horz" lIns="168469" tIns="84235" rIns="168469" bIns="84235" rtlCol="0" anchor="b"/>
          <a:lstStyle>
            <a:lvl1pPr algn="r">
              <a:defRPr sz="2200"/>
            </a:lvl1pPr>
          </a:lstStyle>
          <a:p>
            <a:fld id="{7A6411C4-7043-4456-B984-BDE449DF6EB0}" type="slidenum">
              <a:rPr lang="ru-RU" smtClean="0"/>
              <a:t>‹#›</a:t>
            </a:fld>
            <a:endParaRPr lang="ru-RU"/>
          </a:p>
        </p:txBody>
      </p:sp>
    </p:spTree>
    <p:extLst>
      <p:ext uri="{BB962C8B-B14F-4D97-AF65-F5344CB8AC3E}">
        <p14:creationId xmlns:p14="http://schemas.microsoft.com/office/powerpoint/2010/main" val="366627393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1</a:t>
            </a:fld>
            <a:endParaRPr lang="ru-RU"/>
          </a:p>
        </p:txBody>
      </p:sp>
      <p:sp>
        <p:nvSpPr>
          <p:cNvPr id="5" name="Дата 4">
            <a:extLst>
              <a:ext uri="{FF2B5EF4-FFF2-40B4-BE49-F238E27FC236}">
                <a16:creationId xmlns:a16="http://schemas.microsoft.com/office/drawing/2014/main" id="{71DAFB0E-27B0-4BB7-8B90-35C3603B5B49}"/>
              </a:ext>
            </a:extLst>
          </p:cNvPr>
          <p:cNvSpPr>
            <a:spLocks noGrp="1"/>
          </p:cNvSpPr>
          <p:nvPr>
            <p:ph type="dt" idx="1"/>
          </p:nvPr>
        </p:nvSpPr>
        <p:spPr/>
        <p:txBody>
          <a:bodyPr/>
          <a:lstStyle/>
          <a:p>
            <a:endParaRPr lang="ru-RU"/>
          </a:p>
        </p:txBody>
      </p:sp>
    </p:spTree>
    <p:extLst>
      <p:ext uri="{BB962C8B-B14F-4D97-AF65-F5344CB8AC3E}">
        <p14:creationId xmlns:p14="http://schemas.microsoft.com/office/powerpoint/2010/main" val="1098288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10</a:t>
            </a:fld>
            <a:endParaRPr lang="ru-RU"/>
          </a:p>
        </p:txBody>
      </p:sp>
      <p:sp>
        <p:nvSpPr>
          <p:cNvPr id="5" name="Дата 4">
            <a:extLst>
              <a:ext uri="{FF2B5EF4-FFF2-40B4-BE49-F238E27FC236}">
                <a16:creationId xmlns:a16="http://schemas.microsoft.com/office/drawing/2014/main" id="{534F309F-E797-414C-85D0-3BBF42D38970}"/>
              </a:ext>
            </a:extLst>
          </p:cNvPr>
          <p:cNvSpPr>
            <a:spLocks noGrp="1"/>
          </p:cNvSpPr>
          <p:nvPr>
            <p:ph type="dt" idx="1"/>
          </p:nvPr>
        </p:nvSpPr>
        <p:spPr/>
        <p:txBody>
          <a:bodyPr/>
          <a:lstStyle/>
          <a:p>
            <a:endParaRPr lang="ru-RU"/>
          </a:p>
        </p:txBody>
      </p:sp>
    </p:spTree>
    <p:extLst>
      <p:ext uri="{BB962C8B-B14F-4D97-AF65-F5344CB8AC3E}">
        <p14:creationId xmlns:p14="http://schemas.microsoft.com/office/powerpoint/2010/main" val="3863512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2</a:t>
            </a:fld>
            <a:endParaRPr lang="ru-RU"/>
          </a:p>
        </p:txBody>
      </p:sp>
      <p:sp>
        <p:nvSpPr>
          <p:cNvPr id="5" name="Дата 4">
            <a:extLst>
              <a:ext uri="{FF2B5EF4-FFF2-40B4-BE49-F238E27FC236}">
                <a16:creationId xmlns:a16="http://schemas.microsoft.com/office/drawing/2014/main" id="{534F309F-E797-414C-85D0-3BBF42D38970}"/>
              </a:ext>
            </a:extLst>
          </p:cNvPr>
          <p:cNvSpPr>
            <a:spLocks noGrp="1"/>
          </p:cNvSpPr>
          <p:nvPr>
            <p:ph type="dt" idx="1"/>
          </p:nvPr>
        </p:nvSpPr>
        <p:spPr/>
        <p:txBody>
          <a:bodyPr/>
          <a:lstStyle/>
          <a:p>
            <a:endParaRPr lang="ru-RU"/>
          </a:p>
        </p:txBody>
      </p:sp>
    </p:spTree>
    <p:extLst>
      <p:ext uri="{BB962C8B-B14F-4D97-AF65-F5344CB8AC3E}">
        <p14:creationId xmlns:p14="http://schemas.microsoft.com/office/powerpoint/2010/main" val="1429359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3</a:t>
            </a:fld>
            <a:endParaRPr lang="ru-RU"/>
          </a:p>
        </p:txBody>
      </p:sp>
    </p:spTree>
    <p:extLst>
      <p:ext uri="{BB962C8B-B14F-4D97-AF65-F5344CB8AC3E}">
        <p14:creationId xmlns:p14="http://schemas.microsoft.com/office/powerpoint/2010/main" val="883358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 </a:t>
            </a:r>
          </a:p>
        </p:txBody>
      </p:sp>
      <p:sp>
        <p:nvSpPr>
          <p:cNvPr id="4" name="Номер слайда 3"/>
          <p:cNvSpPr>
            <a:spLocks noGrp="1"/>
          </p:cNvSpPr>
          <p:nvPr>
            <p:ph type="sldNum" sz="quarter" idx="10"/>
          </p:nvPr>
        </p:nvSpPr>
        <p:spPr/>
        <p:txBody>
          <a:bodyPr/>
          <a:lstStyle/>
          <a:p>
            <a:fld id="{7A6411C4-7043-4456-B984-BDE449DF6EB0}" type="slidenum">
              <a:rPr lang="ru-RU" smtClean="0"/>
              <a:t>4</a:t>
            </a:fld>
            <a:endParaRPr lang="ru-RU"/>
          </a:p>
        </p:txBody>
      </p:sp>
    </p:spTree>
    <p:extLst>
      <p:ext uri="{BB962C8B-B14F-4D97-AF65-F5344CB8AC3E}">
        <p14:creationId xmlns:p14="http://schemas.microsoft.com/office/powerpoint/2010/main" val="1141126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5</a:t>
            </a:fld>
            <a:endParaRPr lang="ru-RU"/>
          </a:p>
        </p:txBody>
      </p:sp>
    </p:spTree>
    <p:extLst>
      <p:ext uri="{BB962C8B-B14F-4D97-AF65-F5344CB8AC3E}">
        <p14:creationId xmlns:p14="http://schemas.microsoft.com/office/powerpoint/2010/main" val="4283929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6</a:t>
            </a:fld>
            <a:endParaRPr lang="ru-RU"/>
          </a:p>
        </p:txBody>
      </p:sp>
    </p:spTree>
    <p:extLst>
      <p:ext uri="{BB962C8B-B14F-4D97-AF65-F5344CB8AC3E}">
        <p14:creationId xmlns:p14="http://schemas.microsoft.com/office/powerpoint/2010/main" val="3573407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7</a:t>
            </a:fld>
            <a:endParaRPr lang="ru-RU"/>
          </a:p>
        </p:txBody>
      </p:sp>
    </p:spTree>
    <p:extLst>
      <p:ext uri="{BB962C8B-B14F-4D97-AF65-F5344CB8AC3E}">
        <p14:creationId xmlns:p14="http://schemas.microsoft.com/office/powerpoint/2010/main" val="435391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8</a:t>
            </a:fld>
            <a:endParaRPr lang="ru-RU"/>
          </a:p>
        </p:txBody>
      </p:sp>
    </p:spTree>
    <p:extLst>
      <p:ext uri="{BB962C8B-B14F-4D97-AF65-F5344CB8AC3E}">
        <p14:creationId xmlns:p14="http://schemas.microsoft.com/office/powerpoint/2010/main" val="1151160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A6411C4-7043-4456-B984-BDE449DF6EB0}" type="slidenum">
              <a:rPr lang="ru-RU" smtClean="0"/>
              <a:t>9</a:t>
            </a:fld>
            <a:endParaRPr lang="ru-RU"/>
          </a:p>
        </p:txBody>
      </p:sp>
    </p:spTree>
    <p:extLst>
      <p:ext uri="{BB962C8B-B14F-4D97-AF65-F5344CB8AC3E}">
        <p14:creationId xmlns:p14="http://schemas.microsoft.com/office/powerpoint/2010/main" val="4262281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4006"/>
            <a:ext cx="5768975" cy="3248856"/>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713110" y="1137701"/>
            <a:ext cx="3675136" cy="778945"/>
          </a:xfrm>
        </p:spPr>
        <p:txBody>
          <a:bodyPr anchor="b">
            <a:noAutofit/>
          </a:bodyPr>
          <a:lstStyle>
            <a:lvl1pPr algn="r">
              <a:defRPr sz="2555">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713110" y="1916644"/>
            <a:ext cx="3675136" cy="518996"/>
          </a:xfrm>
        </p:spPr>
        <p:txBody>
          <a:bodyPr anchor="t"/>
          <a:lstStyle>
            <a:lvl1pPr marL="0" indent="0" algn="r">
              <a:buNone/>
              <a:defRPr>
                <a:solidFill>
                  <a:schemeClr val="tx1">
                    <a:lumMod val="50000"/>
                    <a:lumOff val="50000"/>
                  </a:schemeClr>
                </a:solidFill>
              </a:defRPr>
            </a:lvl1pPr>
            <a:lvl2pPr marL="216301" indent="0" algn="ctr">
              <a:buNone/>
              <a:defRPr>
                <a:solidFill>
                  <a:schemeClr val="tx1">
                    <a:tint val="75000"/>
                  </a:schemeClr>
                </a:solidFill>
              </a:defRPr>
            </a:lvl2pPr>
            <a:lvl3pPr marL="432603" indent="0" algn="ctr">
              <a:buNone/>
              <a:defRPr>
                <a:solidFill>
                  <a:schemeClr val="tx1">
                    <a:tint val="75000"/>
                  </a:schemeClr>
                </a:solidFill>
              </a:defRPr>
            </a:lvl3pPr>
            <a:lvl4pPr marL="648904" indent="0" algn="ctr">
              <a:buNone/>
              <a:defRPr>
                <a:solidFill>
                  <a:schemeClr val="tx1">
                    <a:tint val="75000"/>
                  </a:schemeClr>
                </a:solidFill>
              </a:defRPr>
            </a:lvl4pPr>
            <a:lvl5pPr marL="865205" indent="0" algn="ctr">
              <a:buNone/>
              <a:defRPr>
                <a:solidFill>
                  <a:schemeClr val="tx1">
                    <a:tint val="75000"/>
                  </a:schemeClr>
                </a:solidFill>
              </a:defRPr>
            </a:lvl5pPr>
            <a:lvl6pPr marL="1081507" indent="0" algn="ctr">
              <a:buNone/>
              <a:defRPr>
                <a:solidFill>
                  <a:schemeClr val="tx1">
                    <a:tint val="75000"/>
                  </a:schemeClr>
                </a:solidFill>
              </a:defRPr>
            </a:lvl6pPr>
            <a:lvl7pPr marL="1297808" indent="0" algn="ctr">
              <a:buNone/>
              <a:defRPr>
                <a:solidFill>
                  <a:schemeClr val="tx1">
                    <a:tint val="75000"/>
                  </a:schemeClr>
                </a:solidFill>
              </a:defRPr>
            </a:lvl7pPr>
            <a:lvl8pPr marL="1514109" indent="0" algn="ctr">
              <a:buNone/>
              <a:defRPr>
                <a:solidFill>
                  <a:schemeClr val="tx1">
                    <a:tint val="75000"/>
                  </a:schemeClr>
                </a:solidFill>
              </a:defRPr>
            </a:lvl8pPr>
            <a:lvl9pPr marL="1730411"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988004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320500" y="288431"/>
            <a:ext cx="4067746" cy="1610407"/>
          </a:xfrm>
        </p:spPr>
        <p:txBody>
          <a:bodyPr anchor="ctr">
            <a:normAutofit/>
          </a:bodyPr>
          <a:lstStyle>
            <a:lvl1pPr algn="l">
              <a:defRPr sz="2082" b="0" cap="none"/>
            </a:lvl1pPr>
          </a:lstStyle>
          <a:p>
            <a:r>
              <a:rPr lang="ru-RU"/>
              <a:t>Образец заголовка</a:t>
            </a:r>
            <a:endParaRPr lang="en-US" dirty="0"/>
          </a:p>
        </p:txBody>
      </p:sp>
      <p:sp>
        <p:nvSpPr>
          <p:cNvPr id="3" name="Text Placeholder 2"/>
          <p:cNvSpPr>
            <a:spLocks noGrp="1"/>
          </p:cNvSpPr>
          <p:nvPr>
            <p:ph type="body" idx="1"/>
          </p:nvPr>
        </p:nvSpPr>
        <p:spPr>
          <a:xfrm>
            <a:off x="320500" y="2115161"/>
            <a:ext cx="4067746" cy="743298"/>
          </a:xfrm>
        </p:spPr>
        <p:txBody>
          <a:bodyPr anchor="ctr">
            <a:normAutofit/>
          </a:bodyPr>
          <a:lstStyle>
            <a:lvl1pPr marL="0" indent="0" algn="l">
              <a:buNone/>
              <a:defRPr sz="852">
                <a:solidFill>
                  <a:schemeClr val="tx1">
                    <a:lumMod val="75000"/>
                    <a:lumOff val="25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893038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40686" y="288431"/>
            <a:ext cx="3829959" cy="1430138"/>
          </a:xfrm>
        </p:spPr>
        <p:txBody>
          <a:bodyPr anchor="ctr">
            <a:normAutofit/>
          </a:bodyPr>
          <a:lstStyle>
            <a:lvl1pPr algn="l">
              <a:defRPr sz="2082"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46426" y="1718569"/>
            <a:ext cx="3418479" cy="180269"/>
          </a:xfrm>
        </p:spPr>
        <p:txBody>
          <a:bodyPr anchor="ctr">
            <a:noAutofit/>
          </a:bodyPr>
          <a:lstStyle>
            <a:lvl1pPr marL="0" indent="0">
              <a:buFontTx/>
              <a:buNone/>
              <a:defRPr sz="757">
                <a:solidFill>
                  <a:schemeClr val="tx1">
                    <a:lumMod val="50000"/>
                    <a:lumOff val="50000"/>
                  </a:schemeClr>
                </a:solidFill>
              </a:defRPr>
            </a:lvl1pPr>
            <a:lvl2pPr marL="216301" indent="0">
              <a:buFontTx/>
              <a:buNone/>
              <a:defRPr/>
            </a:lvl2pPr>
            <a:lvl3pPr marL="432603" indent="0">
              <a:buFontTx/>
              <a:buNone/>
              <a:defRPr/>
            </a:lvl3pPr>
            <a:lvl4pPr marL="648904" indent="0">
              <a:buFontTx/>
              <a:buNone/>
              <a:defRPr/>
            </a:lvl4pPr>
            <a:lvl5pPr marL="865205" indent="0">
              <a:buFontTx/>
              <a:buNone/>
              <a:defRPr/>
            </a:lvl5pPr>
          </a:lstStyle>
          <a:p>
            <a:pPr lvl="0"/>
            <a:r>
              <a:rPr lang="ru-RU"/>
              <a:t>Образец текста</a:t>
            </a:r>
          </a:p>
        </p:txBody>
      </p:sp>
      <p:sp>
        <p:nvSpPr>
          <p:cNvPr id="3" name="Text Placeholder 2"/>
          <p:cNvSpPr>
            <a:spLocks noGrp="1"/>
          </p:cNvSpPr>
          <p:nvPr>
            <p:ph type="body" idx="1"/>
          </p:nvPr>
        </p:nvSpPr>
        <p:spPr>
          <a:xfrm>
            <a:off x="320500" y="2115161"/>
            <a:ext cx="4067746" cy="743298"/>
          </a:xfrm>
        </p:spPr>
        <p:txBody>
          <a:bodyPr anchor="ctr">
            <a:normAutofit/>
          </a:bodyPr>
          <a:lstStyle>
            <a:lvl1pPr marL="0" indent="0" algn="l">
              <a:buNone/>
              <a:defRPr sz="852">
                <a:solidFill>
                  <a:schemeClr val="tx1">
                    <a:lumMod val="75000"/>
                    <a:lumOff val="25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256400" y="373966"/>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4207969" y="1365768"/>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4560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320500" y="914117"/>
            <a:ext cx="4067746" cy="1228037"/>
          </a:xfrm>
        </p:spPr>
        <p:txBody>
          <a:bodyPr anchor="b">
            <a:normAutofit/>
          </a:bodyPr>
          <a:lstStyle>
            <a:lvl1pPr algn="l">
              <a:defRPr sz="2082" b="0" cap="none"/>
            </a:lvl1pPr>
          </a:lstStyle>
          <a:p>
            <a:r>
              <a:rPr lang="ru-RU"/>
              <a:t>Образец заголовка</a:t>
            </a:r>
            <a:endParaRPr lang="en-US" dirty="0"/>
          </a:p>
        </p:txBody>
      </p:sp>
      <p:sp>
        <p:nvSpPr>
          <p:cNvPr id="3" name="Text Placeholder 2"/>
          <p:cNvSpPr>
            <a:spLocks noGrp="1"/>
          </p:cNvSpPr>
          <p:nvPr>
            <p:ph type="body" idx="1"/>
          </p:nvPr>
        </p:nvSpPr>
        <p:spPr>
          <a:xfrm>
            <a:off x="320500" y="2142153"/>
            <a:ext cx="4067746" cy="716306"/>
          </a:xfrm>
        </p:spPr>
        <p:txBody>
          <a:bodyPr anchor="t">
            <a:normAutofit/>
          </a:bodyPr>
          <a:lstStyle>
            <a:lvl1pPr marL="0" indent="0" algn="l">
              <a:buNone/>
              <a:defRPr sz="852">
                <a:solidFill>
                  <a:schemeClr val="tx1">
                    <a:lumMod val="75000"/>
                    <a:lumOff val="25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632730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440686" y="288431"/>
            <a:ext cx="3829959" cy="1430138"/>
          </a:xfrm>
        </p:spPr>
        <p:txBody>
          <a:bodyPr anchor="ctr">
            <a:normAutofit/>
          </a:bodyPr>
          <a:lstStyle>
            <a:lvl1pPr algn="l">
              <a:defRPr sz="2082"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320498" y="1898838"/>
            <a:ext cx="4067747" cy="243315"/>
          </a:xfrm>
        </p:spPr>
        <p:txBody>
          <a:bodyPr anchor="b">
            <a:noAutofit/>
          </a:bodyPr>
          <a:lstStyle>
            <a:lvl1pPr marL="0" indent="0">
              <a:buFontTx/>
              <a:buNone/>
              <a:defRPr sz="1135">
                <a:solidFill>
                  <a:schemeClr val="tx1">
                    <a:lumMod val="75000"/>
                    <a:lumOff val="25000"/>
                  </a:schemeClr>
                </a:solidFill>
              </a:defRPr>
            </a:lvl1pPr>
            <a:lvl2pPr marL="216301" indent="0">
              <a:buFontTx/>
              <a:buNone/>
              <a:defRPr/>
            </a:lvl2pPr>
            <a:lvl3pPr marL="432603" indent="0">
              <a:buFontTx/>
              <a:buNone/>
              <a:defRPr/>
            </a:lvl3pPr>
            <a:lvl4pPr marL="648904" indent="0">
              <a:buFontTx/>
              <a:buNone/>
              <a:defRPr/>
            </a:lvl4pPr>
            <a:lvl5pPr marL="865205" indent="0">
              <a:buFontTx/>
              <a:buNone/>
              <a:defRPr/>
            </a:lvl5pPr>
          </a:lstStyle>
          <a:p>
            <a:pPr lvl="0"/>
            <a:r>
              <a:rPr lang="ru-RU"/>
              <a:t>Образец текста</a:t>
            </a:r>
          </a:p>
        </p:txBody>
      </p:sp>
      <p:sp>
        <p:nvSpPr>
          <p:cNvPr id="3" name="Text Placeholder 2"/>
          <p:cNvSpPr>
            <a:spLocks noGrp="1"/>
          </p:cNvSpPr>
          <p:nvPr>
            <p:ph type="body" idx="1"/>
          </p:nvPr>
        </p:nvSpPr>
        <p:spPr>
          <a:xfrm>
            <a:off x="320500" y="2142153"/>
            <a:ext cx="4067746" cy="716306"/>
          </a:xfrm>
        </p:spPr>
        <p:txBody>
          <a:bodyPr anchor="t">
            <a:normAutofit/>
          </a:bodyPr>
          <a:lstStyle>
            <a:lvl1pPr marL="0" indent="0" algn="l">
              <a:buNone/>
              <a:defRPr sz="852">
                <a:solidFill>
                  <a:schemeClr val="tx1">
                    <a:lumMod val="50000"/>
                    <a:lumOff val="50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256400" y="373966"/>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4207969" y="1365768"/>
            <a:ext cx="288449" cy="276686"/>
          </a:xfrm>
          <a:prstGeom prst="rect">
            <a:avLst/>
          </a:prstGeom>
        </p:spPr>
        <p:txBody>
          <a:bodyPr vert="horz" lIns="43265" tIns="21632" rIns="43265" bIns="21632" rtlCol="0" anchor="ctr">
            <a:noAutofit/>
          </a:bodyPr>
          <a:lstStyle/>
          <a:p>
            <a:pPr lvl="0"/>
            <a:r>
              <a:rPr lang="en-US" sz="3785"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37687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324505" y="288431"/>
            <a:ext cx="4063741" cy="1430138"/>
          </a:xfrm>
        </p:spPr>
        <p:txBody>
          <a:bodyPr anchor="ctr">
            <a:normAutofit/>
          </a:bodyPr>
          <a:lstStyle>
            <a:lvl1pPr algn="l">
              <a:defRPr sz="2082"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320498" y="1898838"/>
            <a:ext cx="4067747" cy="243315"/>
          </a:xfrm>
        </p:spPr>
        <p:txBody>
          <a:bodyPr anchor="b">
            <a:noAutofit/>
          </a:bodyPr>
          <a:lstStyle>
            <a:lvl1pPr marL="0" indent="0">
              <a:buFontTx/>
              <a:buNone/>
              <a:defRPr sz="1135">
                <a:solidFill>
                  <a:schemeClr val="accent1"/>
                </a:solidFill>
              </a:defRPr>
            </a:lvl1pPr>
            <a:lvl2pPr marL="216301" indent="0">
              <a:buFontTx/>
              <a:buNone/>
              <a:defRPr/>
            </a:lvl2pPr>
            <a:lvl3pPr marL="432603" indent="0">
              <a:buFontTx/>
              <a:buNone/>
              <a:defRPr/>
            </a:lvl3pPr>
            <a:lvl4pPr marL="648904" indent="0">
              <a:buFontTx/>
              <a:buNone/>
              <a:defRPr/>
            </a:lvl4pPr>
            <a:lvl5pPr marL="865205" indent="0">
              <a:buFontTx/>
              <a:buNone/>
              <a:defRPr/>
            </a:lvl5pPr>
          </a:lstStyle>
          <a:p>
            <a:pPr lvl="0"/>
            <a:r>
              <a:rPr lang="ru-RU"/>
              <a:t>Образец текста</a:t>
            </a:r>
          </a:p>
        </p:txBody>
      </p:sp>
      <p:sp>
        <p:nvSpPr>
          <p:cNvPr id="3" name="Text Placeholder 2"/>
          <p:cNvSpPr>
            <a:spLocks noGrp="1"/>
          </p:cNvSpPr>
          <p:nvPr>
            <p:ph type="body" idx="1"/>
          </p:nvPr>
        </p:nvSpPr>
        <p:spPr>
          <a:xfrm>
            <a:off x="320500" y="2142153"/>
            <a:ext cx="4067746" cy="716306"/>
          </a:xfrm>
        </p:spPr>
        <p:txBody>
          <a:bodyPr anchor="t">
            <a:normAutofit/>
          </a:bodyPr>
          <a:lstStyle>
            <a:lvl1pPr marL="0" indent="0" algn="l">
              <a:buNone/>
              <a:defRPr sz="852">
                <a:solidFill>
                  <a:schemeClr val="tx1">
                    <a:lumMod val="50000"/>
                    <a:lumOff val="50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319013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41547843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70121" y="288431"/>
            <a:ext cx="617374" cy="2484714"/>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320499" y="288431"/>
            <a:ext cx="3340701" cy="248471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9794586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676" y="132463"/>
            <a:ext cx="4903630" cy="386828"/>
          </a:xfrm>
        </p:spPr>
        <p:txBody>
          <a:bodyPr/>
          <a:lstStyle/>
          <a:p>
            <a:r>
              <a:rPr lang="en-US"/>
              <a:t>Click to edit Master title style</a:t>
            </a:r>
          </a:p>
        </p:txBody>
      </p:sp>
      <p:sp>
        <p:nvSpPr>
          <p:cNvPr id="4" name="Picture Placeholder 3"/>
          <p:cNvSpPr>
            <a:spLocks noGrp="1"/>
          </p:cNvSpPr>
          <p:nvPr>
            <p:ph type="pic" sz="quarter" idx="10"/>
          </p:nvPr>
        </p:nvSpPr>
        <p:spPr>
          <a:xfrm>
            <a:off x="432673" y="660990"/>
            <a:ext cx="1574931"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2"/>
            </a:lvl1pPr>
          </a:lstStyle>
          <a:p>
            <a:pPr lvl="0"/>
            <a:endParaRPr lang="en-US"/>
          </a:p>
        </p:txBody>
      </p:sp>
      <p:sp>
        <p:nvSpPr>
          <p:cNvPr id="5" name="Picture Placeholder 3"/>
          <p:cNvSpPr>
            <a:spLocks noGrp="1"/>
          </p:cNvSpPr>
          <p:nvPr>
            <p:ph type="pic" sz="quarter" idx="11"/>
          </p:nvPr>
        </p:nvSpPr>
        <p:spPr>
          <a:xfrm>
            <a:off x="2097022" y="660990"/>
            <a:ext cx="1574931"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2"/>
            </a:lvl1pPr>
          </a:lstStyle>
          <a:p>
            <a:pPr lvl="0"/>
            <a:endParaRPr lang="en-US"/>
          </a:p>
        </p:txBody>
      </p:sp>
      <p:sp>
        <p:nvSpPr>
          <p:cNvPr id="6" name="Picture Placeholder 3"/>
          <p:cNvSpPr>
            <a:spLocks noGrp="1"/>
          </p:cNvSpPr>
          <p:nvPr>
            <p:ph type="pic" sz="quarter" idx="12"/>
          </p:nvPr>
        </p:nvSpPr>
        <p:spPr>
          <a:xfrm>
            <a:off x="3761371" y="660990"/>
            <a:ext cx="1574931"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2"/>
            </a:lvl1pPr>
          </a:lstStyle>
          <a:p>
            <a:pPr lvl="0"/>
            <a:endParaRPr lang="en-US"/>
          </a:p>
        </p:txBody>
      </p:sp>
      <p:sp>
        <p:nvSpPr>
          <p:cNvPr id="8" name="Text Placeholder 9"/>
          <p:cNvSpPr>
            <a:spLocks noGrp="1"/>
          </p:cNvSpPr>
          <p:nvPr>
            <p:ph type="body" sz="quarter" idx="14"/>
          </p:nvPr>
        </p:nvSpPr>
        <p:spPr>
          <a:xfrm>
            <a:off x="432673" y="2356548"/>
            <a:ext cx="1574931"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7022" y="2356548"/>
            <a:ext cx="1574931"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61371" y="2356548"/>
            <a:ext cx="1574931"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676" y="441663"/>
            <a:ext cx="4903630" cy="192287"/>
          </a:xfrm>
        </p:spPr>
        <p:txBody>
          <a:bodyPr>
            <a:normAutofit/>
          </a:bodyPr>
          <a:lstStyle>
            <a:lvl1pPr marL="0" indent="0" algn="ctr">
              <a:lnSpc>
                <a:spcPct val="86000"/>
              </a:lnSpc>
              <a:spcBef>
                <a:spcPts val="0"/>
              </a:spcBef>
              <a:buNone/>
              <a:defRPr sz="851" baseline="0"/>
            </a:lvl1pPr>
          </a:lstStyle>
          <a:p>
            <a:pPr lvl="0"/>
            <a:r>
              <a:rPr lang="en-US" dirty="0"/>
              <a:t>Click here to edit subtitle</a:t>
            </a:r>
          </a:p>
        </p:txBody>
      </p:sp>
    </p:spTree>
    <p:extLst>
      <p:ext uri="{BB962C8B-B14F-4D97-AF65-F5344CB8AC3E}">
        <p14:creationId xmlns:p14="http://schemas.microsoft.com/office/powerpoint/2010/main" val="227764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652778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20500" y="1277911"/>
            <a:ext cx="4067746" cy="864243"/>
          </a:xfrm>
        </p:spPr>
        <p:txBody>
          <a:bodyPr anchor="b"/>
          <a:lstStyle>
            <a:lvl1pPr algn="l">
              <a:defRPr sz="1892" b="0" cap="none"/>
            </a:lvl1pPr>
          </a:lstStyle>
          <a:p>
            <a:r>
              <a:rPr lang="ru-RU"/>
              <a:t>Образец заголовка</a:t>
            </a:r>
            <a:endParaRPr lang="en-US" dirty="0"/>
          </a:p>
        </p:txBody>
      </p:sp>
      <p:sp>
        <p:nvSpPr>
          <p:cNvPr id="3" name="Text Placeholder 2"/>
          <p:cNvSpPr>
            <a:spLocks noGrp="1"/>
          </p:cNvSpPr>
          <p:nvPr>
            <p:ph type="body" idx="1"/>
          </p:nvPr>
        </p:nvSpPr>
        <p:spPr>
          <a:xfrm>
            <a:off x="320500" y="2142153"/>
            <a:ext cx="4067746" cy="407097"/>
          </a:xfrm>
        </p:spPr>
        <p:txBody>
          <a:bodyPr anchor="t"/>
          <a:lstStyle>
            <a:lvl1pPr marL="0" indent="0" algn="l">
              <a:buNone/>
              <a:defRPr sz="946">
                <a:solidFill>
                  <a:schemeClr val="tx1">
                    <a:lumMod val="50000"/>
                    <a:lumOff val="50000"/>
                  </a:schemeClr>
                </a:solidFill>
              </a:defRPr>
            </a:lvl1pPr>
            <a:lvl2pPr marL="216301" indent="0">
              <a:buNone/>
              <a:defRPr sz="852">
                <a:solidFill>
                  <a:schemeClr val="tx1">
                    <a:tint val="75000"/>
                  </a:schemeClr>
                </a:solidFill>
              </a:defRPr>
            </a:lvl2pPr>
            <a:lvl3pPr marL="432603" indent="0">
              <a:buNone/>
              <a:defRPr sz="757">
                <a:solidFill>
                  <a:schemeClr val="tx1">
                    <a:tint val="75000"/>
                  </a:schemeClr>
                </a:solidFill>
              </a:defRPr>
            </a:lvl3pPr>
            <a:lvl4pPr marL="648904" indent="0">
              <a:buNone/>
              <a:defRPr sz="662">
                <a:solidFill>
                  <a:schemeClr val="tx1">
                    <a:tint val="75000"/>
                  </a:schemeClr>
                </a:solidFill>
              </a:defRPr>
            </a:lvl4pPr>
            <a:lvl5pPr marL="865205" indent="0">
              <a:buNone/>
              <a:defRPr sz="662">
                <a:solidFill>
                  <a:schemeClr val="tx1">
                    <a:tint val="75000"/>
                  </a:schemeClr>
                </a:solidFill>
              </a:defRPr>
            </a:lvl5pPr>
            <a:lvl6pPr marL="1081507" indent="0">
              <a:buNone/>
              <a:defRPr sz="662">
                <a:solidFill>
                  <a:schemeClr val="tx1">
                    <a:tint val="75000"/>
                  </a:schemeClr>
                </a:solidFill>
              </a:defRPr>
            </a:lvl6pPr>
            <a:lvl7pPr marL="1297808" indent="0">
              <a:buNone/>
              <a:defRPr sz="662">
                <a:solidFill>
                  <a:schemeClr val="tx1">
                    <a:tint val="75000"/>
                  </a:schemeClr>
                </a:solidFill>
              </a:defRPr>
            </a:lvl7pPr>
            <a:lvl8pPr marL="1514109" indent="0">
              <a:buNone/>
              <a:defRPr sz="662">
                <a:solidFill>
                  <a:schemeClr val="tx1">
                    <a:tint val="75000"/>
                  </a:schemeClr>
                </a:solidFill>
              </a:defRPr>
            </a:lvl8pPr>
            <a:lvl9pPr marL="1730411" indent="0">
              <a:buNone/>
              <a:defRPr sz="662">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418298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20499" y="1022279"/>
            <a:ext cx="1979789" cy="183618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2408457" y="1022279"/>
            <a:ext cx="1979789" cy="183618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308183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319747" y="1022465"/>
            <a:ext cx="1980541" cy="272657"/>
          </a:xfrm>
        </p:spPr>
        <p:txBody>
          <a:bodyPr anchor="b">
            <a:noAutofit/>
          </a:bodyPr>
          <a:lstStyle>
            <a:lvl1pPr marL="0" indent="0">
              <a:buNone/>
              <a:defRPr sz="1135" b="0"/>
            </a:lvl1pPr>
            <a:lvl2pPr marL="216301" indent="0">
              <a:buNone/>
              <a:defRPr sz="946" b="1"/>
            </a:lvl2pPr>
            <a:lvl3pPr marL="432603" indent="0">
              <a:buNone/>
              <a:defRPr sz="852" b="1"/>
            </a:lvl3pPr>
            <a:lvl4pPr marL="648904" indent="0">
              <a:buNone/>
              <a:defRPr sz="757" b="1"/>
            </a:lvl4pPr>
            <a:lvl5pPr marL="865205" indent="0">
              <a:buNone/>
              <a:defRPr sz="757" b="1"/>
            </a:lvl5pPr>
            <a:lvl6pPr marL="1081507" indent="0">
              <a:buNone/>
              <a:defRPr sz="757" b="1"/>
            </a:lvl6pPr>
            <a:lvl7pPr marL="1297808" indent="0">
              <a:buNone/>
              <a:defRPr sz="757" b="1"/>
            </a:lvl7pPr>
            <a:lvl8pPr marL="1514109" indent="0">
              <a:buNone/>
              <a:defRPr sz="757" b="1"/>
            </a:lvl8pPr>
            <a:lvl9pPr marL="1730411" indent="0">
              <a:buNone/>
              <a:defRPr sz="757" b="1"/>
            </a:lvl9pPr>
          </a:lstStyle>
          <a:p>
            <a:pPr lvl="0"/>
            <a:r>
              <a:rPr lang="ru-RU"/>
              <a:t>Образец текста</a:t>
            </a:r>
          </a:p>
        </p:txBody>
      </p:sp>
      <p:sp>
        <p:nvSpPr>
          <p:cNvPr id="4" name="Content Placeholder 3"/>
          <p:cNvSpPr>
            <a:spLocks noGrp="1"/>
          </p:cNvSpPr>
          <p:nvPr>
            <p:ph sz="half" idx="2"/>
          </p:nvPr>
        </p:nvSpPr>
        <p:spPr>
          <a:xfrm>
            <a:off x="319747" y="1295123"/>
            <a:ext cx="1980541" cy="15633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2407706" y="1022465"/>
            <a:ext cx="1980539" cy="272657"/>
          </a:xfrm>
        </p:spPr>
        <p:txBody>
          <a:bodyPr anchor="b">
            <a:noAutofit/>
          </a:bodyPr>
          <a:lstStyle>
            <a:lvl1pPr marL="0" indent="0">
              <a:buNone/>
              <a:defRPr sz="1135" b="0"/>
            </a:lvl1pPr>
            <a:lvl2pPr marL="216301" indent="0">
              <a:buNone/>
              <a:defRPr sz="946" b="1"/>
            </a:lvl2pPr>
            <a:lvl3pPr marL="432603" indent="0">
              <a:buNone/>
              <a:defRPr sz="852" b="1"/>
            </a:lvl3pPr>
            <a:lvl4pPr marL="648904" indent="0">
              <a:buNone/>
              <a:defRPr sz="757" b="1"/>
            </a:lvl4pPr>
            <a:lvl5pPr marL="865205" indent="0">
              <a:buNone/>
              <a:defRPr sz="757" b="1"/>
            </a:lvl5pPr>
            <a:lvl6pPr marL="1081507" indent="0">
              <a:buNone/>
              <a:defRPr sz="757" b="1"/>
            </a:lvl6pPr>
            <a:lvl7pPr marL="1297808" indent="0">
              <a:buNone/>
              <a:defRPr sz="757" b="1"/>
            </a:lvl7pPr>
            <a:lvl8pPr marL="1514109" indent="0">
              <a:buNone/>
              <a:defRPr sz="757" b="1"/>
            </a:lvl8pPr>
            <a:lvl9pPr marL="1730411" indent="0">
              <a:buNone/>
              <a:defRPr sz="757" b="1"/>
            </a:lvl9pPr>
          </a:lstStyle>
          <a:p>
            <a:pPr lvl="0"/>
            <a:r>
              <a:rPr lang="ru-RU"/>
              <a:t>Образец текста</a:t>
            </a:r>
          </a:p>
        </p:txBody>
      </p:sp>
      <p:sp>
        <p:nvSpPr>
          <p:cNvPr id="6" name="Content Placeholder 5"/>
          <p:cNvSpPr>
            <a:spLocks noGrp="1"/>
          </p:cNvSpPr>
          <p:nvPr>
            <p:ph sz="quarter" idx="4"/>
          </p:nvPr>
        </p:nvSpPr>
        <p:spPr>
          <a:xfrm>
            <a:off x="2407707" y="1295123"/>
            <a:ext cx="1980538" cy="15633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398315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320499" y="288431"/>
            <a:ext cx="4067746" cy="624934"/>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01740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9B9704-BF7D-4231-A5E8-A5E132FC5C1D}" type="datetime1">
              <a:rPr lang="ru-RU" smtClean="0"/>
              <a:t>08.12.2020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2789B37-E9E0-4D16-9404-785B81C05CD6}" type="slidenum">
              <a:rPr lang="ru-RU" smtClean="0"/>
              <a:t>‹#›</a:t>
            </a:fld>
            <a:endParaRPr lang="ru-RU"/>
          </a:p>
        </p:txBody>
      </p:sp>
    </p:spTree>
    <p:extLst>
      <p:ext uri="{BB962C8B-B14F-4D97-AF65-F5344CB8AC3E}">
        <p14:creationId xmlns:p14="http://schemas.microsoft.com/office/powerpoint/2010/main" val="3794499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20499" y="709062"/>
            <a:ext cx="1823874" cy="604904"/>
          </a:xfrm>
        </p:spPr>
        <p:txBody>
          <a:bodyPr anchor="b">
            <a:normAutofit/>
          </a:bodyPr>
          <a:lstStyle>
            <a:lvl1pPr>
              <a:defRPr sz="946"/>
            </a:lvl1pPr>
          </a:lstStyle>
          <a:p>
            <a:r>
              <a:rPr lang="ru-RU"/>
              <a:t>Образец заголовка</a:t>
            </a:r>
            <a:endParaRPr lang="en-US" dirty="0"/>
          </a:p>
        </p:txBody>
      </p:sp>
      <p:sp>
        <p:nvSpPr>
          <p:cNvPr id="3" name="Content Placeholder 2"/>
          <p:cNvSpPr>
            <a:spLocks noGrp="1"/>
          </p:cNvSpPr>
          <p:nvPr>
            <p:ph idx="1"/>
          </p:nvPr>
        </p:nvSpPr>
        <p:spPr>
          <a:xfrm>
            <a:off x="2252541" y="243636"/>
            <a:ext cx="2135704" cy="261482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320499" y="1313965"/>
            <a:ext cx="1823874" cy="1222827"/>
          </a:xfrm>
        </p:spPr>
        <p:txBody>
          <a:bodyPr>
            <a:normAutofit/>
          </a:bodyPr>
          <a:lstStyle>
            <a:lvl1pPr marL="0" indent="0">
              <a:buNone/>
              <a:defRPr sz="662"/>
            </a:lvl1pPr>
            <a:lvl2pPr marL="216237" indent="0">
              <a:buNone/>
              <a:defRPr sz="662"/>
            </a:lvl2pPr>
            <a:lvl3pPr marL="432473" indent="0">
              <a:buNone/>
              <a:defRPr sz="568"/>
            </a:lvl3pPr>
            <a:lvl4pPr marL="648710" indent="0">
              <a:buNone/>
              <a:defRPr sz="473"/>
            </a:lvl4pPr>
            <a:lvl5pPr marL="864946" indent="0">
              <a:buNone/>
              <a:defRPr sz="473"/>
            </a:lvl5pPr>
            <a:lvl6pPr marL="1081182" indent="0">
              <a:buNone/>
              <a:defRPr sz="473"/>
            </a:lvl6pPr>
            <a:lvl7pPr marL="1297419" indent="0">
              <a:buNone/>
              <a:defRPr sz="473"/>
            </a:lvl7pPr>
            <a:lvl8pPr marL="1513655" indent="0">
              <a:buNone/>
              <a:defRPr sz="473"/>
            </a:lvl8pPr>
            <a:lvl9pPr marL="1729892" indent="0">
              <a:buNone/>
              <a:defRPr sz="473"/>
            </a:lvl9pPr>
          </a:lstStyle>
          <a:p>
            <a:pPr lvl="0"/>
            <a:r>
              <a:rPr lang="ru-RU"/>
              <a:t>Образец текста</a:t>
            </a:r>
          </a:p>
        </p:txBody>
      </p:sp>
      <p:sp>
        <p:nvSpPr>
          <p:cNvPr id="5" name="Date Placeholder 4"/>
          <p:cNvSpPr>
            <a:spLocks noGrp="1"/>
          </p:cNvSpPr>
          <p:nvPr>
            <p:ph type="dt" sz="half" idx="10"/>
          </p:nvPr>
        </p:nvSpPr>
        <p:spPr/>
        <p:txBody>
          <a:bodyPr/>
          <a:lstStyle/>
          <a:p>
            <a:fld id="{1D8BD707-D9CF-40AE-B4C6-C98DA3205C09}"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213150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20499" y="2271395"/>
            <a:ext cx="4067746" cy="268151"/>
          </a:xfrm>
        </p:spPr>
        <p:txBody>
          <a:bodyPr anchor="b">
            <a:normAutofit/>
          </a:bodyPr>
          <a:lstStyle>
            <a:lvl1pPr algn="l">
              <a:defRPr sz="1135"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20499" y="288431"/>
            <a:ext cx="4067746" cy="1819594"/>
          </a:xfrm>
        </p:spPr>
        <p:txBody>
          <a:bodyPr anchor="t">
            <a:normAutofit/>
          </a:bodyPr>
          <a:lstStyle>
            <a:lvl1pPr marL="0" indent="0" algn="ctr">
              <a:buNone/>
              <a:defRPr sz="757"/>
            </a:lvl1pPr>
            <a:lvl2pPr marL="216301" indent="0">
              <a:buNone/>
              <a:defRPr sz="757"/>
            </a:lvl2pPr>
            <a:lvl3pPr marL="432603" indent="0">
              <a:buNone/>
              <a:defRPr sz="757"/>
            </a:lvl3pPr>
            <a:lvl4pPr marL="648904" indent="0">
              <a:buNone/>
              <a:defRPr sz="757"/>
            </a:lvl4pPr>
            <a:lvl5pPr marL="865205" indent="0">
              <a:buNone/>
              <a:defRPr sz="757"/>
            </a:lvl5pPr>
            <a:lvl6pPr marL="1081507" indent="0">
              <a:buNone/>
              <a:defRPr sz="757"/>
            </a:lvl6pPr>
            <a:lvl7pPr marL="1297808" indent="0">
              <a:buNone/>
              <a:defRPr sz="757"/>
            </a:lvl7pPr>
            <a:lvl8pPr marL="1514109" indent="0">
              <a:buNone/>
              <a:defRPr sz="757"/>
            </a:lvl8pPr>
            <a:lvl9pPr marL="1730411" indent="0">
              <a:buNone/>
              <a:defRPr sz="757"/>
            </a:lvl9pPr>
          </a:lstStyle>
          <a:p>
            <a:r>
              <a:rPr lang="ru-RU"/>
              <a:t>Вставка рисунка</a:t>
            </a:r>
            <a:endParaRPr lang="en-US" dirty="0"/>
          </a:p>
        </p:txBody>
      </p:sp>
      <p:sp>
        <p:nvSpPr>
          <p:cNvPr id="4" name="Text Placeholder 3"/>
          <p:cNvSpPr>
            <a:spLocks noGrp="1"/>
          </p:cNvSpPr>
          <p:nvPr>
            <p:ph type="body" sz="half" idx="2"/>
          </p:nvPr>
        </p:nvSpPr>
        <p:spPr>
          <a:xfrm>
            <a:off x="320499" y="2539546"/>
            <a:ext cx="4067746" cy="318913"/>
          </a:xfrm>
        </p:spPr>
        <p:txBody>
          <a:bodyPr>
            <a:normAutofit/>
          </a:bodyPr>
          <a:lstStyle>
            <a:lvl1pPr marL="0" indent="0">
              <a:buNone/>
              <a:defRPr sz="568"/>
            </a:lvl1pPr>
            <a:lvl2pPr marL="216301" indent="0">
              <a:buNone/>
              <a:defRPr sz="568"/>
            </a:lvl2pPr>
            <a:lvl3pPr marL="432603" indent="0">
              <a:buNone/>
              <a:defRPr sz="473"/>
            </a:lvl3pPr>
            <a:lvl4pPr marL="648904" indent="0">
              <a:buNone/>
              <a:defRPr sz="426"/>
            </a:lvl4pPr>
            <a:lvl5pPr marL="865205" indent="0">
              <a:buNone/>
              <a:defRPr sz="426"/>
            </a:lvl5pPr>
            <a:lvl6pPr marL="1081507" indent="0">
              <a:buNone/>
              <a:defRPr sz="426"/>
            </a:lvl6pPr>
            <a:lvl7pPr marL="1297808" indent="0">
              <a:buNone/>
              <a:defRPr sz="426"/>
            </a:lvl7pPr>
            <a:lvl8pPr marL="1514109" indent="0">
              <a:buNone/>
              <a:defRPr sz="426"/>
            </a:lvl8pPr>
            <a:lvl9pPr marL="1730411" indent="0">
              <a:buNone/>
              <a:defRPr sz="426"/>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
        <p:nvSpPr>
          <p:cNvPr id="5" name="Date Placeholder 4"/>
          <p:cNvSpPr>
            <a:spLocks noGrp="1"/>
          </p:cNvSpPr>
          <p:nvPr>
            <p:ph type="dt" sz="half" idx="10"/>
          </p:nvPr>
        </p:nvSpPr>
        <p:spPr/>
        <p:txBody>
          <a:bodyPr/>
          <a:lstStyle/>
          <a:p>
            <a:fld id="{1D8BD707-D9CF-40AE-B4C6-C98DA3205C09}" type="datetimeFigureOut">
              <a:rPr lang="en-US" smtClean="0"/>
              <a:t>12/8/2020</a:t>
            </a:fld>
            <a:endParaRPr lang="en-US"/>
          </a:p>
        </p:txBody>
      </p:sp>
    </p:spTree>
    <p:extLst>
      <p:ext uri="{BB962C8B-B14F-4D97-AF65-F5344CB8AC3E}">
        <p14:creationId xmlns:p14="http://schemas.microsoft.com/office/powerpoint/2010/main" val="277812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4006"/>
            <a:ext cx="5768975" cy="3248856"/>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320499" y="288431"/>
            <a:ext cx="4067746" cy="624934"/>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320499" y="1022279"/>
            <a:ext cx="4067746" cy="18361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3409304" y="2858460"/>
            <a:ext cx="431509" cy="172758"/>
          </a:xfrm>
          <a:prstGeom prst="rect">
            <a:avLst/>
          </a:prstGeom>
        </p:spPr>
        <p:txBody>
          <a:bodyPr vert="horz" lIns="91440" tIns="45720" rIns="91440" bIns="45720" rtlCol="0" anchor="ctr"/>
          <a:lstStyle>
            <a:lvl1pPr algn="r">
              <a:defRPr sz="426">
                <a:solidFill>
                  <a:schemeClr val="tx1">
                    <a:tint val="75000"/>
                  </a:schemeClr>
                </a:solidFill>
              </a:defRPr>
            </a:lvl1pPr>
          </a:lstStyle>
          <a:p>
            <a:fld id="{1D8BD707-D9CF-40AE-B4C6-C98DA3205C09}" type="datetimeFigureOut">
              <a:rPr lang="en-US" smtClean="0"/>
              <a:t>12/8/2020</a:t>
            </a:fld>
            <a:endParaRPr lang="en-US"/>
          </a:p>
        </p:txBody>
      </p:sp>
      <p:sp>
        <p:nvSpPr>
          <p:cNvPr id="5" name="Footer Placeholder 4"/>
          <p:cNvSpPr>
            <a:spLocks noGrp="1"/>
          </p:cNvSpPr>
          <p:nvPr>
            <p:ph type="ftr" sz="quarter" idx="3"/>
          </p:nvPr>
        </p:nvSpPr>
        <p:spPr>
          <a:xfrm>
            <a:off x="320499" y="2858460"/>
            <a:ext cx="2979886" cy="172758"/>
          </a:xfrm>
          <a:prstGeom prst="rect">
            <a:avLst/>
          </a:prstGeom>
        </p:spPr>
        <p:txBody>
          <a:bodyPr vert="horz" lIns="91440" tIns="45720" rIns="91440" bIns="45720" rtlCol="0" anchor="ctr"/>
          <a:lstStyle>
            <a:lvl1pPr algn="l">
              <a:defRPr sz="426">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4064905" y="2858460"/>
            <a:ext cx="323340" cy="172758"/>
          </a:xfrm>
          <a:prstGeom prst="rect">
            <a:avLst/>
          </a:prstGeom>
        </p:spPr>
        <p:txBody>
          <a:bodyPr vert="horz" lIns="91440" tIns="45720" rIns="91440" bIns="45720" rtlCol="0" anchor="ctr"/>
          <a:lstStyle>
            <a:lvl1pPr algn="r">
              <a:defRPr sz="426">
                <a:solidFill>
                  <a:schemeClr val="accent1"/>
                </a:solidFill>
              </a:defRPr>
            </a:lvl1pPr>
          </a:lstStyle>
          <a:p>
            <a:fld id="{B6F15528-21DE-4FAA-801E-634DDDAF4B2B}" type="slidenum">
              <a:rPr lang="ru-RU" smtClean="0"/>
              <a:t>‹#›</a:t>
            </a:fld>
            <a:endParaRPr lang="ru-RU"/>
          </a:p>
        </p:txBody>
      </p:sp>
    </p:spTree>
    <p:extLst>
      <p:ext uri="{BB962C8B-B14F-4D97-AF65-F5344CB8AC3E}">
        <p14:creationId xmlns:p14="http://schemas.microsoft.com/office/powerpoint/2010/main" val="2609404279"/>
      </p:ext>
    </p:extLst>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 id="2147483926" r:id="rId13"/>
    <p:sldLayoutId id="2147483927" r:id="rId14"/>
    <p:sldLayoutId id="2147483928" r:id="rId15"/>
    <p:sldLayoutId id="2147483929" r:id="rId16"/>
    <p:sldLayoutId id="2147483930" r:id="rId17"/>
  </p:sldLayoutIdLst>
  <p:txStyles>
    <p:titleStyle>
      <a:lvl1pPr algn="l" defTabSz="216301" rtl="0" eaLnBrk="1" latinLnBrk="0" hangingPunct="1">
        <a:spcBef>
          <a:spcPct val="0"/>
        </a:spcBef>
        <a:buNone/>
        <a:defRPr sz="1703"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62226" indent="-162226" algn="l" defTabSz="216301" rtl="0" eaLnBrk="1" latinLnBrk="0" hangingPunct="1">
        <a:spcBef>
          <a:spcPts val="473"/>
        </a:spcBef>
        <a:spcAft>
          <a:spcPts val="0"/>
        </a:spcAft>
        <a:buClr>
          <a:schemeClr val="accent1"/>
        </a:buClr>
        <a:buSzPct val="80000"/>
        <a:buFont typeface="Wingdings 3" charset="2"/>
        <a:buChar char=""/>
        <a:defRPr sz="852" kern="1200">
          <a:solidFill>
            <a:schemeClr val="tx1">
              <a:lumMod val="75000"/>
              <a:lumOff val="25000"/>
            </a:schemeClr>
          </a:solidFill>
          <a:latin typeface="+mn-lt"/>
          <a:ea typeface="+mn-ea"/>
          <a:cs typeface="+mn-cs"/>
        </a:defRPr>
      </a:lvl1pPr>
      <a:lvl2pPr marL="351490" indent="-135188" algn="l" defTabSz="216301" rtl="0" eaLnBrk="1" latinLnBrk="0" hangingPunct="1">
        <a:spcBef>
          <a:spcPts val="473"/>
        </a:spcBef>
        <a:spcAft>
          <a:spcPts val="0"/>
        </a:spcAft>
        <a:buClr>
          <a:schemeClr val="accent1"/>
        </a:buClr>
        <a:buSzPct val="80000"/>
        <a:buFont typeface="Wingdings 3" charset="2"/>
        <a:buChar char=""/>
        <a:defRPr sz="757" kern="1200">
          <a:solidFill>
            <a:schemeClr val="tx1">
              <a:lumMod val="75000"/>
              <a:lumOff val="25000"/>
            </a:schemeClr>
          </a:solidFill>
          <a:latin typeface="+mn-lt"/>
          <a:ea typeface="+mn-ea"/>
          <a:cs typeface="+mn-cs"/>
        </a:defRPr>
      </a:lvl2pPr>
      <a:lvl3pPr marL="540753" indent="-108151" algn="l" defTabSz="216301" rtl="0" eaLnBrk="1" latinLnBrk="0" hangingPunct="1">
        <a:spcBef>
          <a:spcPts val="473"/>
        </a:spcBef>
        <a:spcAft>
          <a:spcPts val="0"/>
        </a:spcAft>
        <a:buClr>
          <a:schemeClr val="accent1"/>
        </a:buClr>
        <a:buSzPct val="80000"/>
        <a:buFont typeface="Wingdings 3" charset="2"/>
        <a:buChar char=""/>
        <a:defRPr sz="662" kern="1200">
          <a:solidFill>
            <a:schemeClr val="tx1">
              <a:lumMod val="75000"/>
              <a:lumOff val="25000"/>
            </a:schemeClr>
          </a:solidFill>
          <a:latin typeface="+mn-lt"/>
          <a:ea typeface="+mn-ea"/>
          <a:cs typeface="+mn-cs"/>
        </a:defRPr>
      </a:lvl3pPr>
      <a:lvl4pPr marL="757055"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4pPr>
      <a:lvl5pPr marL="973356"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5pPr>
      <a:lvl6pPr marL="1189657"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6pPr>
      <a:lvl7pPr marL="1405959"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7pPr>
      <a:lvl8pPr marL="1622260"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8pPr>
      <a:lvl9pPr marL="1838561" indent="-108151" algn="l" defTabSz="216301" rtl="0" eaLnBrk="1" latinLnBrk="0" hangingPunct="1">
        <a:spcBef>
          <a:spcPts val="473"/>
        </a:spcBef>
        <a:spcAft>
          <a:spcPts val="0"/>
        </a:spcAft>
        <a:buClr>
          <a:schemeClr val="accent1"/>
        </a:buClr>
        <a:buSzPct val="80000"/>
        <a:buFont typeface="Wingdings 3" charset="2"/>
        <a:buChar char=""/>
        <a:defRPr sz="568" kern="1200">
          <a:solidFill>
            <a:schemeClr val="tx1">
              <a:lumMod val="75000"/>
              <a:lumOff val="25000"/>
            </a:schemeClr>
          </a:solidFill>
          <a:latin typeface="+mn-lt"/>
          <a:ea typeface="+mn-ea"/>
          <a:cs typeface="+mn-cs"/>
        </a:defRPr>
      </a:lvl9pPr>
    </p:bodyStyle>
    <p:otherStyle>
      <a:defPPr>
        <a:defRPr lang="en-US"/>
      </a:defPPr>
      <a:lvl1pPr marL="0" algn="l" defTabSz="216301" rtl="0" eaLnBrk="1" latinLnBrk="0" hangingPunct="1">
        <a:defRPr sz="852" kern="1200">
          <a:solidFill>
            <a:schemeClr val="tx1"/>
          </a:solidFill>
          <a:latin typeface="+mn-lt"/>
          <a:ea typeface="+mn-ea"/>
          <a:cs typeface="+mn-cs"/>
        </a:defRPr>
      </a:lvl1pPr>
      <a:lvl2pPr marL="216301" algn="l" defTabSz="216301" rtl="0" eaLnBrk="1" latinLnBrk="0" hangingPunct="1">
        <a:defRPr sz="852" kern="1200">
          <a:solidFill>
            <a:schemeClr val="tx1"/>
          </a:solidFill>
          <a:latin typeface="+mn-lt"/>
          <a:ea typeface="+mn-ea"/>
          <a:cs typeface="+mn-cs"/>
        </a:defRPr>
      </a:lvl2pPr>
      <a:lvl3pPr marL="432603" algn="l" defTabSz="216301" rtl="0" eaLnBrk="1" latinLnBrk="0" hangingPunct="1">
        <a:defRPr sz="852" kern="1200">
          <a:solidFill>
            <a:schemeClr val="tx1"/>
          </a:solidFill>
          <a:latin typeface="+mn-lt"/>
          <a:ea typeface="+mn-ea"/>
          <a:cs typeface="+mn-cs"/>
        </a:defRPr>
      </a:lvl3pPr>
      <a:lvl4pPr marL="648904" algn="l" defTabSz="216301" rtl="0" eaLnBrk="1" latinLnBrk="0" hangingPunct="1">
        <a:defRPr sz="852" kern="1200">
          <a:solidFill>
            <a:schemeClr val="tx1"/>
          </a:solidFill>
          <a:latin typeface="+mn-lt"/>
          <a:ea typeface="+mn-ea"/>
          <a:cs typeface="+mn-cs"/>
        </a:defRPr>
      </a:lvl4pPr>
      <a:lvl5pPr marL="865205" algn="l" defTabSz="216301" rtl="0" eaLnBrk="1" latinLnBrk="0" hangingPunct="1">
        <a:defRPr sz="852" kern="1200">
          <a:solidFill>
            <a:schemeClr val="tx1"/>
          </a:solidFill>
          <a:latin typeface="+mn-lt"/>
          <a:ea typeface="+mn-ea"/>
          <a:cs typeface="+mn-cs"/>
        </a:defRPr>
      </a:lvl5pPr>
      <a:lvl6pPr marL="1081507" algn="l" defTabSz="216301" rtl="0" eaLnBrk="1" latinLnBrk="0" hangingPunct="1">
        <a:defRPr sz="852" kern="1200">
          <a:solidFill>
            <a:schemeClr val="tx1"/>
          </a:solidFill>
          <a:latin typeface="+mn-lt"/>
          <a:ea typeface="+mn-ea"/>
          <a:cs typeface="+mn-cs"/>
        </a:defRPr>
      </a:lvl6pPr>
      <a:lvl7pPr marL="1297808" algn="l" defTabSz="216301" rtl="0" eaLnBrk="1" latinLnBrk="0" hangingPunct="1">
        <a:defRPr sz="852" kern="1200">
          <a:solidFill>
            <a:schemeClr val="tx1"/>
          </a:solidFill>
          <a:latin typeface="+mn-lt"/>
          <a:ea typeface="+mn-ea"/>
          <a:cs typeface="+mn-cs"/>
        </a:defRPr>
      </a:lvl7pPr>
      <a:lvl8pPr marL="1514109" algn="l" defTabSz="216301" rtl="0" eaLnBrk="1" latinLnBrk="0" hangingPunct="1">
        <a:defRPr sz="852" kern="1200">
          <a:solidFill>
            <a:schemeClr val="tx1"/>
          </a:solidFill>
          <a:latin typeface="+mn-lt"/>
          <a:ea typeface="+mn-ea"/>
          <a:cs typeface="+mn-cs"/>
        </a:defRPr>
      </a:lvl8pPr>
      <a:lvl9pPr marL="1730411" algn="l" defTabSz="216301" rtl="0" eaLnBrk="1" latinLnBrk="0" hangingPunct="1">
        <a:defRPr sz="85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17.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0"/>
            <a:ext cx="5768975" cy="102919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14" name="object 3">
            <a:extLst>
              <a:ext uri="{FF2B5EF4-FFF2-40B4-BE49-F238E27FC236}">
                <a16:creationId xmlns:a16="http://schemas.microsoft.com/office/drawing/2014/main" id="{648E54F6-8C15-4BB3-94E3-7B81F0C680D4}"/>
              </a:ext>
            </a:extLst>
          </p:cNvPr>
          <p:cNvSpPr txBox="1">
            <a:spLocks noGrp="1"/>
          </p:cNvSpPr>
          <p:nvPr>
            <p:ph type="title"/>
          </p:nvPr>
        </p:nvSpPr>
        <p:spPr>
          <a:xfrm>
            <a:off x="979488" y="250825"/>
            <a:ext cx="3482756" cy="537833"/>
          </a:xfrm>
          <a:prstGeom prst="rect">
            <a:avLst/>
          </a:prstGeom>
        </p:spPr>
        <p:txBody>
          <a:bodyPr vert="horz" wrap="square" lIns="0" tIns="14599" rIns="0" bIns="0" rtlCol="0" anchor="ctr">
            <a:spAutoFit/>
          </a:bodyPr>
          <a:lstStyle/>
          <a:p>
            <a:pPr marL="12695">
              <a:spcBef>
                <a:spcPts val="114"/>
              </a:spcBef>
            </a:pPr>
            <a:r>
              <a:rPr lang="ru-RU" sz="3399" b="1" spc="5" dirty="0">
                <a:solidFill>
                  <a:schemeClr val="bg1"/>
                </a:solidFill>
                <a:latin typeface="Arial" panose="020B0604020202020204" pitchFamily="34" charset="0"/>
                <a:cs typeface="Arial" panose="020B0604020202020204" pitchFamily="34" charset="0"/>
              </a:rPr>
              <a:t>МАТЕМАТИКА</a:t>
            </a:r>
            <a:endParaRPr sz="3399" b="1" dirty="0">
              <a:solidFill>
                <a:schemeClr val="bg1"/>
              </a:solidFill>
              <a:latin typeface="Arial" panose="020B0604020202020204" pitchFamily="34" charset="0"/>
              <a:cs typeface="Arial" panose="020B0604020202020204" pitchFamily="34" charset="0"/>
            </a:endParaRPr>
          </a:p>
        </p:txBody>
      </p:sp>
      <p:sp>
        <p:nvSpPr>
          <p:cNvPr id="15" name="object 4">
            <a:extLst>
              <a:ext uri="{FF2B5EF4-FFF2-40B4-BE49-F238E27FC236}">
                <a16:creationId xmlns:a16="http://schemas.microsoft.com/office/drawing/2014/main" id="{96789AA7-9596-4F83-89FD-AEC28EE179F1}"/>
              </a:ext>
            </a:extLst>
          </p:cNvPr>
          <p:cNvSpPr txBox="1"/>
          <p:nvPr/>
        </p:nvSpPr>
        <p:spPr>
          <a:xfrm>
            <a:off x="600193" y="1297278"/>
            <a:ext cx="2893894" cy="1763297"/>
          </a:xfrm>
          <a:prstGeom prst="rect">
            <a:avLst/>
          </a:prstGeom>
        </p:spPr>
        <p:txBody>
          <a:bodyPr vert="horz" wrap="square" lIns="0" tIns="13964" rIns="0" bIns="0" rtlCol="0">
            <a:spAutoFit/>
          </a:bodyPr>
          <a:lstStyle/>
          <a:p>
            <a:pPr marL="18407">
              <a:spcBef>
                <a:spcPts val="110"/>
              </a:spcBef>
            </a:pPr>
            <a:r>
              <a:rPr lang="ru-RU" sz="2800" b="1" dirty="0">
                <a:solidFill>
                  <a:srgbClr val="002060"/>
                </a:solidFill>
                <a:latin typeface="Arial"/>
                <a:cs typeface="Arial"/>
              </a:rPr>
              <a:t>Тема:</a:t>
            </a:r>
          </a:p>
          <a:p>
            <a:pPr marL="18407">
              <a:spcBef>
                <a:spcPts val="110"/>
              </a:spcBef>
            </a:pPr>
            <a:r>
              <a:rPr lang="ru-RU" sz="2800" b="1" dirty="0">
                <a:solidFill>
                  <a:srgbClr val="002060"/>
                </a:solidFill>
                <a:latin typeface="Arial"/>
                <a:cs typeface="Arial"/>
              </a:rPr>
              <a:t>СЕМЕЙНАЯ</a:t>
            </a:r>
          </a:p>
          <a:p>
            <a:pPr marL="18407">
              <a:spcBef>
                <a:spcPts val="110"/>
              </a:spcBef>
            </a:pPr>
            <a:r>
              <a:rPr lang="ru-RU" sz="2800" b="1" dirty="0">
                <a:solidFill>
                  <a:srgbClr val="002060"/>
                </a:solidFill>
                <a:latin typeface="Arial"/>
                <a:cs typeface="Arial"/>
              </a:rPr>
              <a:t>ЭКОНОМИКА И МАТЕМАТИКА</a:t>
            </a:r>
          </a:p>
        </p:txBody>
      </p:sp>
      <p:sp>
        <p:nvSpPr>
          <p:cNvPr id="16" name="object 5">
            <a:extLst>
              <a:ext uri="{FF2B5EF4-FFF2-40B4-BE49-F238E27FC236}">
                <a16:creationId xmlns:a16="http://schemas.microsoft.com/office/drawing/2014/main" id="{A8BAE388-D6D2-40E9-8208-E39C1E0E7029}"/>
              </a:ext>
            </a:extLst>
          </p:cNvPr>
          <p:cNvSpPr/>
          <p:nvPr/>
        </p:nvSpPr>
        <p:spPr>
          <a:xfrm>
            <a:off x="170242" y="1622425"/>
            <a:ext cx="304799" cy="129540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3"/>
          </a:p>
        </p:txBody>
      </p:sp>
      <p:sp>
        <p:nvSpPr>
          <p:cNvPr id="20" name="object 9">
            <a:extLst>
              <a:ext uri="{FF2B5EF4-FFF2-40B4-BE49-F238E27FC236}">
                <a16:creationId xmlns:a16="http://schemas.microsoft.com/office/drawing/2014/main" id="{F294EAD7-CAB8-401C-B12D-6064AA1177E0}"/>
              </a:ext>
            </a:extLst>
          </p:cNvPr>
          <p:cNvSpPr/>
          <p:nvPr/>
        </p:nvSpPr>
        <p:spPr>
          <a:xfrm>
            <a:off x="4702916" y="242202"/>
            <a:ext cx="603664" cy="603664"/>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3"/>
          </a:p>
        </p:txBody>
      </p:sp>
      <p:sp>
        <p:nvSpPr>
          <p:cNvPr id="21" name="object 10">
            <a:extLst>
              <a:ext uri="{FF2B5EF4-FFF2-40B4-BE49-F238E27FC236}">
                <a16:creationId xmlns:a16="http://schemas.microsoft.com/office/drawing/2014/main" id="{27824596-7DE1-4136-95E4-49A51856B6D3}"/>
              </a:ext>
            </a:extLst>
          </p:cNvPr>
          <p:cNvSpPr/>
          <p:nvPr/>
        </p:nvSpPr>
        <p:spPr>
          <a:xfrm>
            <a:off x="4702916" y="228616"/>
            <a:ext cx="603664" cy="603664"/>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3"/>
          </a:p>
        </p:txBody>
      </p:sp>
      <p:sp>
        <p:nvSpPr>
          <p:cNvPr id="22" name="object 12">
            <a:extLst>
              <a:ext uri="{FF2B5EF4-FFF2-40B4-BE49-F238E27FC236}">
                <a16:creationId xmlns:a16="http://schemas.microsoft.com/office/drawing/2014/main" id="{CAFE6579-511C-4CCB-9A5C-300ACC2F553A}"/>
              </a:ext>
            </a:extLst>
          </p:cNvPr>
          <p:cNvSpPr txBox="1"/>
          <p:nvPr/>
        </p:nvSpPr>
        <p:spPr>
          <a:xfrm>
            <a:off x="4710145" y="243294"/>
            <a:ext cx="612743" cy="385356"/>
          </a:xfrm>
          <a:prstGeom prst="rect">
            <a:avLst/>
          </a:prstGeom>
        </p:spPr>
        <p:txBody>
          <a:bodyPr vert="horz" wrap="square" lIns="0" tIns="15869" rIns="0" bIns="0" rtlCol="0">
            <a:spAutoFit/>
          </a:bodyPr>
          <a:lstStyle/>
          <a:p>
            <a:pPr algn="ctr">
              <a:spcBef>
                <a:spcPts val="125"/>
              </a:spcBef>
            </a:pPr>
            <a:r>
              <a:rPr lang="ru-RU" sz="2400" b="1" dirty="0">
                <a:solidFill>
                  <a:schemeClr val="bg1"/>
                </a:solidFill>
                <a:latin typeface="Arial"/>
                <a:cs typeface="Arial"/>
              </a:rPr>
              <a:t>5</a:t>
            </a:r>
            <a:endParaRPr sz="2400" b="1" dirty="0">
              <a:solidFill>
                <a:schemeClr val="bg1"/>
              </a:solidFill>
              <a:latin typeface="Arial"/>
              <a:cs typeface="Arial"/>
            </a:endParaRPr>
          </a:p>
        </p:txBody>
      </p:sp>
      <p:sp>
        <p:nvSpPr>
          <p:cNvPr id="23" name="object 13">
            <a:extLst>
              <a:ext uri="{FF2B5EF4-FFF2-40B4-BE49-F238E27FC236}">
                <a16:creationId xmlns:a16="http://schemas.microsoft.com/office/drawing/2014/main" id="{065B57C3-CBC0-467B-8CE6-9C853CD5BC49}"/>
              </a:ext>
            </a:extLst>
          </p:cNvPr>
          <p:cNvSpPr txBox="1"/>
          <p:nvPr/>
        </p:nvSpPr>
        <p:spPr>
          <a:xfrm>
            <a:off x="4665670" y="576064"/>
            <a:ext cx="671534" cy="166236"/>
          </a:xfrm>
          <a:prstGeom prst="rect">
            <a:avLst/>
          </a:prstGeom>
        </p:spPr>
        <p:txBody>
          <a:bodyPr vert="horz" wrap="square" lIns="0" tIns="12060" rIns="0" bIns="0" rtlCol="0">
            <a:spAutoFit/>
          </a:bodyPr>
          <a:lstStyle/>
          <a:p>
            <a:pPr algn="ctr">
              <a:spcBef>
                <a:spcPts val="95"/>
              </a:spcBef>
            </a:pPr>
            <a:r>
              <a:rPr lang="ru-RU" sz="1001" b="1" spc="-5" dirty="0">
                <a:solidFill>
                  <a:srgbClr val="FEFEFE"/>
                </a:solidFill>
                <a:latin typeface="Arial"/>
                <a:cs typeface="Arial"/>
              </a:rPr>
              <a:t>КЛАСС</a:t>
            </a:r>
            <a:endParaRPr sz="1001" b="1" dirty="0">
              <a:latin typeface="Arial"/>
              <a:cs typeface="Arial"/>
            </a:endParaRPr>
          </a:p>
        </p:txBody>
      </p:sp>
      <p:pic>
        <p:nvPicPr>
          <p:cNvPr id="2" name="Рисунок 1"/>
          <p:cNvPicPr>
            <a:picLocks noChangeAspect="1"/>
          </p:cNvPicPr>
          <p:nvPr/>
        </p:nvPicPr>
        <p:blipFill>
          <a:blip r:embed="rId3"/>
          <a:stretch>
            <a:fillRect/>
          </a:stretch>
        </p:blipFill>
        <p:spPr>
          <a:xfrm>
            <a:off x="293687" y="327025"/>
            <a:ext cx="481781" cy="488472"/>
          </a:xfrm>
          <a:prstGeom prst="rect">
            <a:avLst/>
          </a:prstGeom>
        </p:spPr>
      </p:pic>
      <p:sp>
        <p:nvSpPr>
          <p:cNvPr id="4" name="Прямоугольник 3">
            <a:extLst>
              <a:ext uri="{FF2B5EF4-FFF2-40B4-BE49-F238E27FC236}">
                <a16:creationId xmlns:a16="http://schemas.microsoft.com/office/drawing/2014/main" id="{CE98DB86-9DB8-4413-9E4F-FC4843F0011F}"/>
              </a:ext>
            </a:extLst>
          </p:cNvPr>
          <p:cNvSpPr/>
          <p:nvPr/>
        </p:nvSpPr>
        <p:spPr>
          <a:xfrm>
            <a:off x="5475287" y="1698625"/>
            <a:ext cx="167736"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a:extLst>
              <a:ext uri="{FF2B5EF4-FFF2-40B4-BE49-F238E27FC236}">
                <a16:creationId xmlns:a16="http://schemas.microsoft.com/office/drawing/2014/main" id="{8E9EBDA7-8C4A-47A6-BA00-7228922EA2DF}"/>
              </a:ext>
            </a:extLst>
          </p:cNvPr>
          <p:cNvSpPr/>
          <p:nvPr/>
        </p:nvSpPr>
        <p:spPr>
          <a:xfrm flipH="1">
            <a:off x="5438743" y="2141861"/>
            <a:ext cx="319980" cy="1712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угольник 16">
            <a:extLst>
              <a:ext uri="{FF2B5EF4-FFF2-40B4-BE49-F238E27FC236}">
                <a16:creationId xmlns:a16="http://schemas.microsoft.com/office/drawing/2014/main" id="{571EBCBC-249D-424E-A56C-4DDBCDD817D2}"/>
              </a:ext>
            </a:extLst>
          </p:cNvPr>
          <p:cNvSpPr/>
          <p:nvPr/>
        </p:nvSpPr>
        <p:spPr>
          <a:xfrm>
            <a:off x="4775747" y="2917825"/>
            <a:ext cx="850490" cy="2461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a:extLst>
              <a:ext uri="{FF2B5EF4-FFF2-40B4-BE49-F238E27FC236}">
                <a16:creationId xmlns:a16="http://schemas.microsoft.com/office/drawing/2014/main" id="{A65B4C4B-8D5C-4FA8-910E-FD28021DC3FA}"/>
              </a:ext>
            </a:extLst>
          </p:cNvPr>
          <p:cNvSpPr/>
          <p:nvPr/>
        </p:nvSpPr>
        <p:spPr>
          <a:xfrm>
            <a:off x="5066783" y="2722420"/>
            <a:ext cx="531950" cy="171233"/>
          </a:xfrm>
          <a:prstGeom prst="rect">
            <a:avLst/>
          </a:prstGeom>
          <a:solidFill>
            <a:srgbClr val="FCF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8" name="Picture 2">
            <a:extLst>
              <a:ext uri="{FF2B5EF4-FFF2-40B4-BE49-F238E27FC236}">
                <a16:creationId xmlns:a16="http://schemas.microsoft.com/office/drawing/2014/main" id="{2435FB8E-328A-4A5F-82D4-3B4367E7D7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2687" y="1033802"/>
            <a:ext cx="1872323" cy="209393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679081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0"/>
            <a:ext cx="5767387" cy="40322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26147" y="-51359"/>
            <a:ext cx="5638799" cy="318532"/>
          </a:xfrm>
        </p:spPr>
        <p:txBody>
          <a:bodyPr>
            <a:noAutofit/>
          </a:bodyPr>
          <a:lstStyle/>
          <a:p>
            <a:pPr algn="ctr">
              <a:lnSpc>
                <a:spcPct val="150000"/>
              </a:lnSpc>
            </a:pPr>
            <a:r>
              <a:rPr lang="ru-RU" sz="1800" b="1" dirty="0">
                <a:solidFill>
                  <a:schemeClr val="bg1"/>
                </a:solidFill>
                <a:latin typeface="Arial" panose="020B0604020202020204" pitchFamily="34" charset="0"/>
                <a:cs typeface="Arial" panose="020B0604020202020204" pitchFamily="34" charset="0"/>
              </a:rPr>
              <a:t>ЗАДАНИЯ ДЛЯ  САМОСТОЯТЕЛЬНОЙ  РАБОТЫ</a:t>
            </a:r>
          </a:p>
        </p:txBody>
      </p:sp>
      <p:sp>
        <p:nvSpPr>
          <p:cNvPr id="4" name="Прямоугольник 3">
            <a:extLst>
              <a:ext uri="{FF2B5EF4-FFF2-40B4-BE49-F238E27FC236}">
                <a16:creationId xmlns:a16="http://schemas.microsoft.com/office/drawing/2014/main" id="{E4D7BBC5-4808-4428-AE9D-E679B7AD078C}"/>
              </a:ext>
            </a:extLst>
          </p:cNvPr>
          <p:cNvSpPr/>
          <p:nvPr/>
        </p:nvSpPr>
        <p:spPr>
          <a:xfrm>
            <a:off x="1443038" y="1058168"/>
            <a:ext cx="2882900" cy="1128514"/>
          </a:xfrm>
          <a:prstGeom prst="rect">
            <a:avLst/>
          </a:prstGeom>
        </p:spPr>
        <p:txBody>
          <a:bodyPr>
            <a:spAutoFit/>
          </a:bodyPr>
          <a:lstStyle/>
          <a:p>
            <a:endParaRPr lang="ru-RU" dirty="0">
              <a:latin typeface="Times New Roman" panose="02020603050405020304" pitchFamily="18" charset="0"/>
            </a:endParaRPr>
          </a:p>
          <a:p>
            <a:r>
              <a:rPr lang="ru-RU" dirty="0">
                <a:latin typeface="Times New Roman" panose="02020603050405020304" pitchFamily="18" charset="0"/>
              </a:rPr>
              <a:t> </a:t>
            </a:r>
            <a:endParaRPr lang="ru-RU" baseline="30000" dirty="0">
              <a:latin typeface="Times New Roman" panose="02020603050405020304" pitchFamily="18" charset="0"/>
            </a:endParaRPr>
          </a:p>
          <a:p>
            <a:endParaRPr lang="ru-RU" dirty="0">
              <a:latin typeface="Times New Roman" panose="02020603050405020304" pitchFamily="18" charset="0"/>
            </a:endParaRPr>
          </a:p>
          <a:p>
            <a:endParaRPr lang="ru-RU" sz="800" dirty="0">
              <a:latin typeface="Times New Roman" panose="02020603050405020304" pitchFamily="18" charset="0"/>
            </a:endParaRPr>
          </a:p>
          <a:p>
            <a:endParaRPr lang="ru-RU" sz="800" baseline="-25000" dirty="0">
              <a:latin typeface="Times New Roman" panose="02020603050405020304" pitchFamily="18" charset="0"/>
            </a:endParaRPr>
          </a:p>
        </p:txBody>
      </p:sp>
      <p:sp>
        <p:nvSpPr>
          <p:cNvPr id="9" name="Прямоугольник 8">
            <a:extLst>
              <a:ext uri="{FF2B5EF4-FFF2-40B4-BE49-F238E27FC236}">
                <a16:creationId xmlns:a16="http://schemas.microsoft.com/office/drawing/2014/main" id="{B97C88DD-1C6A-4E39-973C-32C9A6BFCD84}"/>
              </a:ext>
            </a:extLst>
          </p:cNvPr>
          <p:cNvSpPr/>
          <p:nvPr/>
        </p:nvSpPr>
        <p:spPr>
          <a:xfrm>
            <a:off x="2122487" y="555625"/>
            <a:ext cx="10668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id="{D3E1FCFC-34F2-410F-8218-644405297094}"/>
              </a:ext>
            </a:extLst>
          </p:cNvPr>
          <p:cNvSpPr/>
          <p:nvPr/>
        </p:nvSpPr>
        <p:spPr>
          <a:xfrm>
            <a:off x="126147" y="403225"/>
            <a:ext cx="169154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id="{160AB92E-A5F8-4CC1-B078-20CF4F7447BD}"/>
              </a:ext>
            </a:extLst>
          </p:cNvPr>
          <p:cNvSpPr/>
          <p:nvPr/>
        </p:nvSpPr>
        <p:spPr>
          <a:xfrm>
            <a:off x="63073" y="2186682"/>
            <a:ext cx="230614"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Равнобедренный треугольник 5">
            <a:extLst>
              <a:ext uri="{FF2B5EF4-FFF2-40B4-BE49-F238E27FC236}">
                <a16:creationId xmlns:a16="http://schemas.microsoft.com/office/drawing/2014/main" id="{CCB1274E-3BA8-4E49-8A86-48C37C5A590C}"/>
              </a:ext>
            </a:extLst>
          </p:cNvPr>
          <p:cNvSpPr/>
          <p:nvPr/>
        </p:nvSpPr>
        <p:spPr>
          <a:xfrm rot="18699191">
            <a:off x="1684839" y="1680662"/>
            <a:ext cx="875294" cy="48379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a:extLst>
              <a:ext uri="{FF2B5EF4-FFF2-40B4-BE49-F238E27FC236}">
                <a16:creationId xmlns:a16="http://schemas.microsoft.com/office/drawing/2014/main" id="{FD878222-8F5E-4C88-9EE1-20D40E3EB359}"/>
              </a:ext>
            </a:extLst>
          </p:cNvPr>
          <p:cNvSpPr/>
          <p:nvPr/>
        </p:nvSpPr>
        <p:spPr>
          <a:xfrm>
            <a:off x="1131887" y="990059"/>
            <a:ext cx="1066800" cy="1707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a:extLst>
              <a:ext uri="{FF2B5EF4-FFF2-40B4-BE49-F238E27FC236}">
                <a16:creationId xmlns:a16="http://schemas.microsoft.com/office/drawing/2014/main" id="{F025F4AD-3040-41F0-8374-FE0CB2D0E96D}"/>
              </a:ext>
            </a:extLst>
          </p:cNvPr>
          <p:cNvSpPr/>
          <p:nvPr/>
        </p:nvSpPr>
        <p:spPr>
          <a:xfrm>
            <a:off x="63073" y="479425"/>
            <a:ext cx="5031213" cy="2677656"/>
          </a:xfrm>
          <a:prstGeom prst="rect">
            <a:avLst/>
          </a:prstGeom>
        </p:spPr>
        <p:txBody>
          <a:bodyPr wrap="square">
            <a:spAutoFit/>
          </a:bodyPr>
          <a:lstStyle/>
          <a:p>
            <a:pPr algn="just"/>
            <a:r>
              <a:rPr lang="ru-RU" sz="1400" b="1" dirty="0">
                <a:solidFill>
                  <a:srgbClr val="0070C0"/>
                </a:solidFill>
                <a:latin typeface="Arial" panose="020B0604020202020204" pitchFamily="34" charset="0"/>
              </a:rPr>
              <a:t>396.</a:t>
            </a:r>
            <a:r>
              <a:rPr lang="ru-RU" sz="1400" b="1" dirty="0">
                <a:solidFill>
                  <a:srgbClr val="211D1E"/>
                </a:solidFill>
                <a:latin typeface="Arial" panose="020B0604020202020204" pitchFamily="34" charset="0"/>
              </a:rPr>
              <a:t>Определите, сколько нужно заплатить за использование холодной воды, исходя из начального ( 120 674) и конечного (120 723) показаний счетчика холодной воды (в кубометрах), если стоимость 1 кубометра потребляемой холодной воды - 850 </a:t>
            </a:r>
            <a:r>
              <a:rPr lang="ru-RU" sz="1400" b="1" dirty="0" err="1">
                <a:solidFill>
                  <a:srgbClr val="211D1E"/>
                </a:solidFill>
                <a:latin typeface="Arial" panose="020B0604020202020204" pitchFamily="34" charset="0"/>
              </a:rPr>
              <a:t>сумов</a:t>
            </a:r>
            <a:r>
              <a:rPr lang="ru-RU" sz="1400" b="1" dirty="0">
                <a:solidFill>
                  <a:srgbClr val="211D1E"/>
                </a:solidFill>
                <a:latin typeface="Arial" panose="020B0604020202020204" pitchFamily="34" charset="0"/>
              </a:rPr>
              <a:t> (по состоянию на март 2020 года). </a:t>
            </a:r>
            <a:endParaRPr lang="ru-RU" sz="1400" b="1" dirty="0">
              <a:solidFill>
                <a:srgbClr val="000000"/>
              </a:solidFill>
              <a:latin typeface="Arial" panose="020B0604020202020204" pitchFamily="34" charset="0"/>
            </a:endParaRPr>
          </a:p>
          <a:p>
            <a:pPr algn="just"/>
            <a:r>
              <a:rPr lang="ru-RU" sz="1400" b="1" dirty="0">
                <a:solidFill>
                  <a:srgbClr val="0070C0"/>
                </a:solidFill>
                <a:latin typeface="Arial" panose="020B0604020202020204" pitchFamily="34" charset="0"/>
              </a:rPr>
              <a:t>397. Вода - источник жизни! Экономьте воду! </a:t>
            </a:r>
            <a:r>
              <a:rPr lang="ru-RU" sz="1400" b="1" dirty="0">
                <a:solidFill>
                  <a:srgbClr val="211D1E"/>
                </a:solidFill>
                <a:latin typeface="Arial" panose="020B0604020202020204" pitchFamily="34" charset="0"/>
              </a:rPr>
              <a:t>По оценке экономистов, если кран не закрыть должным образом, каждый день, по капле, из него вытекает 100 литров воды (рис. 4). Сколько, таким образом, расходуется воды за месяц (30 дней)? Какова стоимость расхода воды? </a:t>
            </a:r>
            <a:r>
              <a:rPr lang="ru-RU" sz="1400" b="1" dirty="0">
                <a:solidFill>
                  <a:srgbClr val="0070C0"/>
                </a:solidFill>
                <a:latin typeface="Arial" panose="020B0604020202020204" pitchFamily="34" charset="0"/>
              </a:rPr>
              <a:t>(1 л = 1 дм</a:t>
            </a:r>
            <a:r>
              <a:rPr lang="ru-RU" sz="1400" b="1" baseline="30000" dirty="0">
                <a:solidFill>
                  <a:srgbClr val="0070C0"/>
                </a:solidFill>
                <a:latin typeface="Arial" panose="020B0604020202020204" pitchFamily="34" charset="0"/>
              </a:rPr>
              <a:t>3 </a:t>
            </a:r>
            <a:r>
              <a:rPr lang="ru-RU" sz="1400" b="1" dirty="0">
                <a:solidFill>
                  <a:srgbClr val="0070C0"/>
                </a:solidFill>
                <a:latin typeface="Arial" panose="020B0604020202020204" pitchFamily="34" charset="0"/>
              </a:rPr>
              <a:t>, 1м</a:t>
            </a:r>
            <a:r>
              <a:rPr lang="ru-RU" sz="1400" b="1" baseline="30000" dirty="0">
                <a:solidFill>
                  <a:srgbClr val="0070C0"/>
                </a:solidFill>
                <a:latin typeface="Arial" panose="020B0604020202020204" pitchFamily="34" charset="0"/>
              </a:rPr>
              <a:t>3</a:t>
            </a:r>
            <a:r>
              <a:rPr lang="ru-RU" sz="1400" b="1" dirty="0">
                <a:solidFill>
                  <a:srgbClr val="0070C0"/>
                </a:solidFill>
                <a:latin typeface="Arial" panose="020B0604020202020204" pitchFamily="34" charset="0"/>
              </a:rPr>
              <a:t> = 1000 дм</a:t>
            </a:r>
            <a:r>
              <a:rPr lang="ru-RU" sz="1400" b="1" baseline="30000" dirty="0">
                <a:solidFill>
                  <a:srgbClr val="0070C0"/>
                </a:solidFill>
                <a:latin typeface="Arial" panose="020B0604020202020204" pitchFamily="34" charset="0"/>
              </a:rPr>
              <a:t>3</a:t>
            </a:r>
            <a:r>
              <a:rPr lang="ru-RU" sz="1400" b="1" dirty="0">
                <a:solidFill>
                  <a:srgbClr val="0070C0"/>
                </a:solidFill>
                <a:latin typeface="Arial" panose="020B0604020202020204" pitchFamily="34" charset="0"/>
              </a:rPr>
              <a:t>)</a:t>
            </a:r>
            <a:endParaRPr lang="ru-RU" sz="1400" b="1" dirty="0">
              <a:solidFill>
                <a:srgbClr val="0070C0"/>
              </a:solidFill>
            </a:endParaRPr>
          </a:p>
        </p:txBody>
      </p:sp>
      <p:pic>
        <p:nvPicPr>
          <p:cNvPr id="11" name="Рисунок 10">
            <a:extLst>
              <a:ext uri="{FF2B5EF4-FFF2-40B4-BE49-F238E27FC236}">
                <a16:creationId xmlns:a16="http://schemas.microsoft.com/office/drawing/2014/main" id="{58C0A2F6-CC5E-441C-BC4F-135B6385361A}"/>
              </a:ext>
            </a:extLst>
          </p:cNvPr>
          <p:cNvPicPr>
            <a:picLocks noChangeAspect="1"/>
          </p:cNvPicPr>
          <p:nvPr/>
        </p:nvPicPr>
        <p:blipFill rotWithShape="1">
          <a:blip r:embed="rId3"/>
          <a:srcRect l="44082" t="8234" r="7783" b="5382"/>
          <a:stretch/>
        </p:blipFill>
        <p:spPr>
          <a:xfrm>
            <a:off x="5043384" y="1435794"/>
            <a:ext cx="671391" cy="1654175"/>
          </a:xfrm>
          <a:prstGeom prst="rect">
            <a:avLst/>
          </a:prstGeom>
        </p:spPr>
      </p:pic>
    </p:spTree>
    <p:extLst>
      <p:ext uri="{BB962C8B-B14F-4D97-AF65-F5344CB8AC3E}">
        <p14:creationId xmlns:p14="http://schemas.microsoft.com/office/powerpoint/2010/main" val="1876649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0"/>
            <a:ext cx="5767387" cy="40322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26147" y="-51359"/>
            <a:ext cx="5638799" cy="318532"/>
          </a:xfrm>
        </p:spPr>
        <p:txBody>
          <a:bodyPr>
            <a:noAutofit/>
          </a:bodyPr>
          <a:lstStyle/>
          <a:p>
            <a:pPr algn="ctr">
              <a:lnSpc>
                <a:spcPct val="150000"/>
              </a:lnSpc>
            </a:pPr>
            <a:r>
              <a:rPr lang="ru-RU" sz="1800" b="1" dirty="0">
                <a:solidFill>
                  <a:schemeClr val="bg1"/>
                </a:solidFill>
                <a:latin typeface="Arial" panose="020B0604020202020204" pitchFamily="34" charset="0"/>
                <a:cs typeface="Arial" panose="020B0604020202020204" pitchFamily="34" charset="0"/>
              </a:rPr>
              <a:t>ПРОВЕРКА   САМОСТОЯТЕЛЬНОЙ  РАБОТЫ</a:t>
            </a:r>
          </a:p>
        </p:txBody>
      </p:sp>
      <p:sp>
        <p:nvSpPr>
          <p:cNvPr id="4" name="Прямоугольник 3">
            <a:extLst>
              <a:ext uri="{FF2B5EF4-FFF2-40B4-BE49-F238E27FC236}">
                <a16:creationId xmlns:a16="http://schemas.microsoft.com/office/drawing/2014/main" id="{E4D7BBC5-4808-4428-AE9D-E679B7AD078C}"/>
              </a:ext>
            </a:extLst>
          </p:cNvPr>
          <p:cNvSpPr/>
          <p:nvPr/>
        </p:nvSpPr>
        <p:spPr>
          <a:xfrm>
            <a:off x="1443038" y="1058168"/>
            <a:ext cx="2882900" cy="1128514"/>
          </a:xfrm>
          <a:prstGeom prst="rect">
            <a:avLst/>
          </a:prstGeom>
        </p:spPr>
        <p:txBody>
          <a:bodyPr>
            <a:spAutoFit/>
          </a:bodyPr>
          <a:lstStyle/>
          <a:p>
            <a:endParaRPr lang="ru-RU" dirty="0">
              <a:latin typeface="Times New Roman" panose="02020603050405020304" pitchFamily="18" charset="0"/>
            </a:endParaRPr>
          </a:p>
          <a:p>
            <a:r>
              <a:rPr lang="ru-RU" dirty="0">
                <a:latin typeface="Times New Roman" panose="02020603050405020304" pitchFamily="18" charset="0"/>
              </a:rPr>
              <a:t> </a:t>
            </a:r>
            <a:endParaRPr lang="ru-RU" baseline="30000" dirty="0">
              <a:latin typeface="Times New Roman" panose="02020603050405020304" pitchFamily="18" charset="0"/>
            </a:endParaRPr>
          </a:p>
          <a:p>
            <a:endParaRPr lang="ru-RU" dirty="0">
              <a:latin typeface="Times New Roman" panose="02020603050405020304" pitchFamily="18" charset="0"/>
            </a:endParaRPr>
          </a:p>
          <a:p>
            <a:endParaRPr lang="ru-RU" sz="800" dirty="0">
              <a:latin typeface="Times New Roman" panose="02020603050405020304" pitchFamily="18" charset="0"/>
            </a:endParaRPr>
          </a:p>
          <a:p>
            <a:endParaRPr lang="ru-RU" sz="800" baseline="-25000" dirty="0">
              <a:latin typeface="Times New Roman" panose="02020603050405020304" pitchFamily="18" charset="0"/>
            </a:endParaRPr>
          </a:p>
        </p:txBody>
      </p:sp>
      <p:sp>
        <p:nvSpPr>
          <p:cNvPr id="9" name="Прямоугольник 8">
            <a:extLst>
              <a:ext uri="{FF2B5EF4-FFF2-40B4-BE49-F238E27FC236}">
                <a16:creationId xmlns:a16="http://schemas.microsoft.com/office/drawing/2014/main" id="{B97C88DD-1C6A-4E39-973C-32C9A6BFCD84}"/>
              </a:ext>
            </a:extLst>
          </p:cNvPr>
          <p:cNvSpPr/>
          <p:nvPr/>
        </p:nvSpPr>
        <p:spPr>
          <a:xfrm>
            <a:off x="2122487" y="555625"/>
            <a:ext cx="10668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id="{D3E1FCFC-34F2-410F-8218-644405297094}"/>
              </a:ext>
            </a:extLst>
          </p:cNvPr>
          <p:cNvSpPr/>
          <p:nvPr/>
        </p:nvSpPr>
        <p:spPr>
          <a:xfrm>
            <a:off x="126147" y="403225"/>
            <a:ext cx="169154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id="{160AB92E-A5F8-4CC1-B078-20CF4F7447BD}"/>
              </a:ext>
            </a:extLst>
          </p:cNvPr>
          <p:cNvSpPr/>
          <p:nvPr/>
        </p:nvSpPr>
        <p:spPr>
          <a:xfrm>
            <a:off x="63073" y="2186682"/>
            <a:ext cx="230614"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Равнобедренный треугольник 5">
            <a:extLst>
              <a:ext uri="{FF2B5EF4-FFF2-40B4-BE49-F238E27FC236}">
                <a16:creationId xmlns:a16="http://schemas.microsoft.com/office/drawing/2014/main" id="{CCB1274E-3BA8-4E49-8A86-48C37C5A590C}"/>
              </a:ext>
            </a:extLst>
          </p:cNvPr>
          <p:cNvSpPr/>
          <p:nvPr/>
        </p:nvSpPr>
        <p:spPr>
          <a:xfrm rot="18699191">
            <a:off x="1684839" y="1680662"/>
            <a:ext cx="875294" cy="48379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a:extLst>
              <a:ext uri="{FF2B5EF4-FFF2-40B4-BE49-F238E27FC236}">
                <a16:creationId xmlns:a16="http://schemas.microsoft.com/office/drawing/2014/main" id="{C18C8DC4-8EB4-44C6-BEFC-E23E4727ADDE}"/>
              </a:ext>
            </a:extLst>
          </p:cNvPr>
          <p:cNvSpPr/>
          <p:nvPr/>
        </p:nvSpPr>
        <p:spPr>
          <a:xfrm>
            <a:off x="649678" y="1161126"/>
            <a:ext cx="1472809" cy="1707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a:extLst>
              <a:ext uri="{FF2B5EF4-FFF2-40B4-BE49-F238E27FC236}">
                <a16:creationId xmlns:a16="http://schemas.microsoft.com/office/drawing/2014/main" id="{FD878222-8F5E-4C88-9EE1-20D40E3EB359}"/>
              </a:ext>
            </a:extLst>
          </p:cNvPr>
          <p:cNvSpPr/>
          <p:nvPr/>
        </p:nvSpPr>
        <p:spPr>
          <a:xfrm>
            <a:off x="1131887" y="990059"/>
            <a:ext cx="1066800" cy="1707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2" name="Рисунок 11">
            <a:extLst>
              <a:ext uri="{FF2B5EF4-FFF2-40B4-BE49-F238E27FC236}">
                <a16:creationId xmlns:a16="http://schemas.microsoft.com/office/drawing/2014/main" id="{03B9288D-DFBF-4F87-B2DD-198C4967FE0F}"/>
              </a:ext>
            </a:extLst>
          </p:cNvPr>
          <p:cNvPicPr>
            <a:picLocks noChangeAspect="1"/>
          </p:cNvPicPr>
          <p:nvPr/>
        </p:nvPicPr>
        <p:blipFill rotWithShape="1">
          <a:blip r:embed="rId3"/>
          <a:srcRect l="3770"/>
          <a:stretch/>
        </p:blipFill>
        <p:spPr>
          <a:xfrm>
            <a:off x="154415" y="454584"/>
            <a:ext cx="5551487" cy="2234641"/>
          </a:xfrm>
          <a:prstGeom prst="rect">
            <a:avLst/>
          </a:prstGeom>
        </p:spPr>
      </p:pic>
      <p:sp>
        <p:nvSpPr>
          <p:cNvPr id="2" name="TextBox 1">
            <a:extLst>
              <a:ext uri="{FF2B5EF4-FFF2-40B4-BE49-F238E27FC236}">
                <a16:creationId xmlns:a16="http://schemas.microsoft.com/office/drawing/2014/main" id="{E818F1CD-8E61-44B6-A7E1-C8ABC3D2710B}"/>
              </a:ext>
            </a:extLst>
          </p:cNvPr>
          <p:cNvSpPr txBox="1"/>
          <p:nvPr/>
        </p:nvSpPr>
        <p:spPr>
          <a:xfrm>
            <a:off x="4439230" y="1301896"/>
            <a:ext cx="1145015" cy="307777"/>
          </a:xfrm>
          <a:prstGeom prst="rect">
            <a:avLst/>
          </a:prstGeom>
          <a:noFill/>
        </p:spPr>
        <p:txBody>
          <a:bodyPr wrap="square" rtlCol="0">
            <a:spAutoFit/>
          </a:bodyPr>
          <a:lstStyle/>
          <a:p>
            <a:r>
              <a:rPr lang="ru-RU" sz="1400" b="1" dirty="0">
                <a:solidFill>
                  <a:srgbClr val="0070C0"/>
                </a:solidFill>
                <a:latin typeface="Arial" panose="020B0604020202020204" pitchFamily="34" charset="0"/>
                <a:cs typeface="Arial" panose="020B0604020202020204" pitchFamily="34" charset="0"/>
              </a:rPr>
              <a:t>Ответ: 109</a:t>
            </a:r>
          </a:p>
        </p:txBody>
      </p:sp>
      <p:sp>
        <p:nvSpPr>
          <p:cNvPr id="15" name="TextBox 14">
            <a:extLst>
              <a:ext uri="{FF2B5EF4-FFF2-40B4-BE49-F238E27FC236}">
                <a16:creationId xmlns:a16="http://schemas.microsoft.com/office/drawing/2014/main" id="{5174ACA0-195E-4B00-949B-8F9E31C8BAA2}"/>
              </a:ext>
            </a:extLst>
          </p:cNvPr>
          <p:cNvSpPr txBox="1"/>
          <p:nvPr/>
        </p:nvSpPr>
        <p:spPr>
          <a:xfrm>
            <a:off x="1409545" y="1742479"/>
            <a:ext cx="2741210" cy="307777"/>
          </a:xfrm>
          <a:prstGeom prst="rect">
            <a:avLst/>
          </a:prstGeom>
          <a:noFill/>
        </p:spPr>
        <p:txBody>
          <a:bodyPr wrap="square" rtlCol="0">
            <a:spAutoFit/>
          </a:bodyPr>
          <a:lstStyle/>
          <a:p>
            <a:r>
              <a:rPr lang="ru-RU" sz="1400" b="1" dirty="0">
                <a:solidFill>
                  <a:srgbClr val="0070C0"/>
                </a:solidFill>
                <a:latin typeface="Arial" panose="020B0604020202020204" pitchFamily="34" charset="0"/>
                <a:cs typeface="Arial" panose="020B0604020202020204" pitchFamily="34" charset="0"/>
              </a:rPr>
              <a:t>Ответ: 40 076 км</a:t>
            </a:r>
          </a:p>
        </p:txBody>
      </p:sp>
      <p:sp>
        <p:nvSpPr>
          <p:cNvPr id="16" name="TextBox 15">
            <a:extLst>
              <a:ext uri="{FF2B5EF4-FFF2-40B4-BE49-F238E27FC236}">
                <a16:creationId xmlns:a16="http://schemas.microsoft.com/office/drawing/2014/main" id="{396CFCC2-4E29-4D17-9790-60D753FFB139}"/>
              </a:ext>
            </a:extLst>
          </p:cNvPr>
          <p:cNvSpPr txBox="1"/>
          <p:nvPr/>
        </p:nvSpPr>
        <p:spPr>
          <a:xfrm>
            <a:off x="154415" y="2710408"/>
            <a:ext cx="5429830" cy="307777"/>
          </a:xfrm>
          <a:prstGeom prst="rect">
            <a:avLst/>
          </a:prstGeom>
          <a:noFill/>
        </p:spPr>
        <p:txBody>
          <a:bodyPr wrap="square" rtlCol="0">
            <a:spAutoFit/>
          </a:bodyPr>
          <a:lstStyle/>
          <a:p>
            <a:r>
              <a:rPr lang="ru-RU" sz="1400" b="1" dirty="0">
                <a:solidFill>
                  <a:srgbClr val="0070C0"/>
                </a:solidFill>
                <a:latin typeface="Arial" panose="020B0604020202020204" pitchFamily="34" charset="0"/>
                <a:cs typeface="Arial" panose="020B0604020202020204" pitchFamily="34" charset="0"/>
              </a:rPr>
              <a:t>Ответ: а) 1 400 970 000   б) 1 401 000 000   в) 1 000 000 000</a:t>
            </a:r>
          </a:p>
        </p:txBody>
      </p:sp>
    </p:spTree>
    <p:extLst>
      <p:ext uri="{BB962C8B-B14F-4D97-AF65-F5344CB8AC3E}">
        <p14:creationId xmlns:p14="http://schemas.microsoft.com/office/powerpoint/2010/main" val="2309343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 y="-15710"/>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ОБОГАЩАЕМ  ЗНАНИЯ</a:t>
            </a:r>
          </a:p>
        </p:txBody>
      </p:sp>
      <p:sp>
        <p:nvSpPr>
          <p:cNvPr id="6" name="Прямоугольник 5">
            <a:extLst>
              <a:ext uri="{FF2B5EF4-FFF2-40B4-BE49-F238E27FC236}">
                <a16:creationId xmlns:a16="http://schemas.microsoft.com/office/drawing/2014/main" id="{92DD7819-5FBA-4154-86BC-1172577D3507}"/>
              </a:ext>
            </a:extLst>
          </p:cNvPr>
          <p:cNvSpPr/>
          <p:nvPr/>
        </p:nvSpPr>
        <p:spPr>
          <a:xfrm>
            <a:off x="217487" y="409053"/>
            <a:ext cx="914400" cy="1081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 name="Рисунок 1">
            <a:extLst>
              <a:ext uri="{FF2B5EF4-FFF2-40B4-BE49-F238E27FC236}">
                <a16:creationId xmlns:a16="http://schemas.microsoft.com/office/drawing/2014/main" id="{25D84AE1-1EB0-4789-B4BD-F6E434182C49}"/>
              </a:ext>
            </a:extLst>
          </p:cNvPr>
          <p:cNvPicPr>
            <a:picLocks noChangeAspect="1"/>
          </p:cNvPicPr>
          <p:nvPr/>
        </p:nvPicPr>
        <p:blipFill rotWithShape="1">
          <a:blip r:embed="rId3"/>
          <a:srcRect l="5091" t="7062"/>
          <a:stretch/>
        </p:blipFill>
        <p:spPr>
          <a:xfrm>
            <a:off x="141289" y="446988"/>
            <a:ext cx="5627686" cy="2775637"/>
          </a:xfrm>
          <a:prstGeom prst="rect">
            <a:avLst/>
          </a:prstGeom>
        </p:spPr>
      </p:pic>
    </p:spTree>
    <p:extLst>
      <p:ext uri="{BB962C8B-B14F-4D97-AF65-F5344CB8AC3E}">
        <p14:creationId xmlns:p14="http://schemas.microsoft.com/office/powerpoint/2010/main" val="1782923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1978"/>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A35ADF71-2D7D-42B7-8676-8647BD767F3B}"/>
              </a:ext>
            </a:extLst>
          </p:cNvPr>
          <p:cNvSpPr/>
          <p:nvPr/>
        </p:nvSpPr>
        <p:spPr>
          <a:xfrm>
            <a:off x="133793" y="460478"/>
            <a:ext cx="5417694" cy="738664"/>
          </a:xfrm>
          <a:prstGeom prst="rect">
            <a:avLst/>
          </a:prstGeom>
        </p:spPr>
        <p:txBody>
          <a:bodyPr wrap="square">
            <a:spAutoFit/>
          </a:bodyPr>
          <a:lstStyle/>
          <a:p>
            <a:pPr algn="just"/>
            <a:r>
              <a:rPr lang="ru-RU" sz="1400" b="1" dirty="0">
                <a:solidFill>
                  <a:srgbClr val="0070C0"/>
                </a:solidFill>
                <a:latin typeface="Arial" panose="020B0604020202020204" pitchFamily="34" charset="0"/>
              </a:rPr>
              <a:t>390.</a:t>
            </a:r>
            <a:r>
              <a:rPr lang="ru-RU" sz="1400" b="1" dirty="0">
                <a:solidFill>
                  <a:srgbClr val="211D1E"/>
                </a:solidFill>
                <a:latin typeface="Arial" panose="020B0604020202020204" pitchFamily="34" charset="0"/>
              </a:rPr>
              <a:t>Утюг за 1 час потребляет 1 киловатт-час электроэнергии. Сколько электроэнергии расходуется при использовании утюга в течение: а) 3 часов; б) 4 часов? </a:t>
            </a:r>
          </a:p>
        </p:txBody>
      </p:sp>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1E8F295F-DCCC-4E23-9B82-BB6CE72984C4}"/>
                  </a:ext>
                </a:extLst>
              </p:cNvPr>
              <p:cNvSpPr/>
              <p:nvPr/>
            </p:nvSpPr>
            <p:spPr>
              <a:xfrm>
                <a:off x="153909" y="1228862"/>
                <a:ext cx="4178378" cy="1815882"/>
              </a:xfrm>
              <a:prstGeom prst="rect">
                <a:avLst/>
              </a:prstGeom>
            </p:spPr>
            <p:txBody>
              <a:bodyPr wrap="square">
                <a:spAutoFit/>
              </a:bodyPr>
              <a:lstStyle/>
              <a:p>
                <a:r>
                  <a:rPr lang="ru-RU" sz="1600" b="1" dirty="0">
                    <a:solidFill>
                      <a:srgbClr val="0070C0"/>
                    </a:solidFill>
                    <a:latin typeface="Arial" panose="020B0604020202020204" pitchFamily="34" charset="0"/>
                  </a:rPr>
                  <a:t>за 1 час - 1 киловатт-час</a:t>
                </a:r>
              </a:p>
              <a:p>
                <a:r>
                  <a:rPr lang="ru-RU" sz="1600" b="1" dirty="0">
                    <a:solidFill>
                      <a:srgbClr val="0070C0"/>
                    </a:solidFill>
                    <a:latin typeface="Arial" panose="020B0604020202020204" pitchFamily="34" charset="0"/>
                  </a:rPr>
                  <a:t>за 3 часа - ? киловатт-час</a:t>
                </a:r>
              </a:p>
              <a:p>
                <a:r>
                  <a:rPr lang="ru-RU" sz="1600" b="1" dirty="0">
                    <a:solidFill>
                      <a:srgbClr val="0070C0"/>
                    </a:solidFill>
                    <a:latin typeface="Arial" panose="020B0604020202020204" pitchFamily="34" charset="0"/>
                  </a:rPr>
                  <a:t>за 4 часа - ? киловатт-час</a:t>
                </a:r>
                <a:endParaRPr lang="ru-RU" sz="1600" dirty="0">
                  <a:solidFill>
                    <a:srgbClr val="0070C0"/>
                  </a:solidFill>
                </a:endParaRPr>
              </a:p>
              <a:p>
                <a:r>
                  <a:rPr lang="ru-RU" sz="1600" b="1" dirty="0">
                    <a:solidFill>
                      <a:srgbClr val="0070C0"/>
                    </a:solidFill>
                    <a:latin typeface="Arial" panose="020B0604020202020204" pitchFamily="34" charset="0"/>
                    <a:cs typeface="Arial" panose="020B0604020202020204" pitchFamily="34" charset="0"/>
                  </a:rPr>
                  <a:t>Решение:  </a:t>
                </a:r>
              </a:p>
              <a:p>
                <a:r>
                  <a:rPr lang="ru-RU" sz="1600" b="1" dirty="0">
                    <a:solidFill>
                      <a:srgbClr val="0070C0"/>
                    </a:solidFill>
                    <a:latin typeface="Arial" panose="020B0604020202020204" pitchFamily="34" charset="0"/>
                    <a:cs typeface="Arial" panose="020B0604020202020204" pitchFamily="34" charset="0"/>
                  </a:rPr>
                  <a:t>1) 3 </a:t>
                </a:r>
                <a14:m>
                  <m:oMath xmlns:m="http://schemas.openxmlformats.org/officeDocument/2006/math">
                    <m:r>
                      <a:rPr lang="ru-RU" sz="1600" b="1" i="1" smtClean="0">
                        <a:solidFill>
                          <a:srgbClr val="0070C0"/>
                        </a:solidFill>
                        <a:latin typeface="Cambria Math" panose="02040503050406030204" pitchFamily="18" charset="0"/>
                        <a:ea typeface="Cambria Math" panose="02040503050406030204" pitchFamily="18" charset="0"/>
                        <a:cs typeface="Arial" panose="020B0604020202020204" pitchFamily="34" charset="0"/>
                      </a:rPr>
                      <m:t>∙</m:t>
                    </m:r>
                    <m:r>
                      <m:rPr>
                        <m:nor/>
                      </m:rPr>
                      <a:rPr lang="ru-RU" sz="1600" b="1" dirty="0">
                        <a:solidFill>
                          <a:srgbClr val="0070C0"/>
                        </a:solidFill>
                        <a:latin typeface="Arial" panose="020B0604020202020204" pitchFamily="34" charset="0"/>
                      </a:rPr>
                      <m:t>1</m:t>
                    </m:r>
                    <m:r>
                      <m:rPr>
                        <m:nor/>
                      </m:rPr>
                      <a:rPr lang="ru-RU" sz="1600" b="1" i="0" dirty="0" smtClean="0">
                        <a:solidFill>
                          <a:srgbClr val="0070C0"/>
                        </a:solidFill>
                        <a:latin typeface="Arial" panose="020B0604020202020204" pitchFamily="34" charset="0"/>
                      </a:rPr>
                      <m:t> </m:t>
                    </m:r>
                    <m:r>
                      <m:rPr>
                        <m:nor/>
                      </m:rPr>
                      <a:rPr lang="ru-RU" sz="1600" b="1" dirty="0">
                        <a:solidFill>
                          <a:srgbClr val="0070C0"/>
                        </a:solidFill>
                        <a:latin typeface="Arial" panose="020B0604020202020204" pitchFamily="34" charset="0"/>
                        <a:cs typeface="Arial" panose="020B0604020202020204" pitchFamily="34" charset="0"/>
                      </a:rPr>
                      <m:t>=</m:t>
                    </m:r>
                    <m:r>
                      <m:rPr>
                        <m:nor/>
                      </m:rPr>
                      <a:rPr lang="ru-RU" sz="1600" b="1" i="0" dirty="0" smtClean="0">
                        <a:solidFill>
                          <a:srgbClr val="0070C0"/>
                        </a:solidFill>
                        <a:latin typeface="Arial" panose="020B0604020202020204" pitchFamily="34" charset="0"/>
                        <a:cs typeface="Arial" panose="020B0604020202020204" pitchFamily="34" charset="0"/>
                      </a:rPr>
                      <m:t> </m:t>
                    </m:r>
                    <m:r>
                      <m:rPr>
                        <m:nor/>
                      </m:rPr>
                      <a:rPr lang="ru-RU" sz="1600" b="1" dirty="0">
                        <a:solidFill>
                          <a:srgbClr val="0070C0"/>
                        </a:solidFill>
                        <a:latin typeface="Arial" panose="020B0604020202020204" pitchFamily="34" charset="0"/>
                        <a:cs typeface="Arial" panose="020B0604020202020204" pitchFamily="34" charset="0"/>
                      </a:rPr>
                      <m:t>3</m:t>
                    </m:r>
                  </m:oMath>
                </a14:m>
                <a:r>
                  <a:rPr lang="ru-RU" sz="1600" b="1" dirty="0">
                    <a:solidFill>
                      <a:srgbClr val="0070C0"/>
                    </a:solidFill>
                    <a:latin typeface="Arial" panose="020B0604020202020204" pitchFamily="34" charset="0"/>
                  </a:rPr>
                  <a:t> (киловатт-час) – за 3 часа</a:t>
                </a:r>
              </a:p>
              <a:p>
                <a:r>
                  <a:rPr lang="ru-RU" sz="1600" b="1" dirty="0">
                    <a:solidFill>
                      <a:srgbClr val="0070C0"/>
                    </a:solidFill>
                    <a:latin typeface="Arial" panose="020B0604020202020204" pitchFamily="34" charset="0"/>
                    <a:cs typeface="Arial" panose="020B0604020202020204" pitchFamily="34" charset="0"/>
                  </a:rPr>
                  <a:t>2) 4 </a:t>
                </a:r>
                <a14:m>
                  <m:oMath xmlns:m="http://schemas.openxmlformats.org/officeDocument/2006/math">
                    <m:r>
                      <a:rPr lang="ru-RU" sz="16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r>
                      <m:rPr>
                        <m:nor/>
                      </m:rPr>
                      <a:rPr lang="ru-RU" sz="1600" b="1" dirty="0">
                        <a:solidFill>
                          <a:srgbClr val="0070C0"/>
                        </a:solidFill>
                        <a:latin typeface="Arial" panose="020B0604020202020204" pitchFamily="34" charset="0"/>
                      </a:rPr>
                      <m:t>1</m:t>
                    </m:r>
                    <m:r>
                      <m:rPr>
                        <m:nor/>
                      </m:rPr>
                      <a:rPr lang="ru-RU" sz="1600" b="1" dirty="0">
                        <a:solidFill>
                          <a:srgbClr val="0070C0"/>
                        </a:solidFill>
                        <a:latin typeface="Arial" panose="020B0604020202020204" pitchFamily="34" charset="0"/>
                      </a:rPr>
                      <m:t> </m:t>
                    </m:r>
                    <m:r>
                      <m:rPr>
                        <m:nor/>
                      </m:rPr>
                      <a:rPr lang="ru-RU" sz="1600" b="1" dirty="0">
                        <a:solidFill>
                          <a:srgbClr val="0070C0"/>
                        </a:solidFill>
                        <a:latin typeface="Arial" panose="020B0604020202020204" pitchFamily="34" charset="0"/>
                        <a:cs typeface="Arial" panose="020B0604020202020204" pitchFamily="34" charset="0"/>
                      </a:rPr>
                      <m:t>=</m:t>
                    </m:r>
                    <m:r>
                      <m:rPr>
                        <m:nor/>
                      </m:rPr>
                      <a:rPr lang="ru-RU" sz="1600" b="1" dirty="0">
                        <a:solidFill>
                          <a:srgbClr val="0070C0"/>
                        </a:solidFill>
                        <a:latin typeface="Arial" panose="020B0604020202020204" pitchFamily="34" charset="0"/>
                        <a:cs typeface="Arial" panose="020B0604020202020204" pitchFamily="34" charset="0"/>
                      </a:rPr>
                      <m:t> </m:t>
                    </m:r>
                    <m:r>
                      <m:rPr>
                        <m:nor/>
                      </m:rPr>
                      <a:rPr lang="ru-RU" sz="1600" b="1" i="0" dirty="0" smtClean="0">
                        <a:solidFill>
                          <a:srgbClr val="0070C0"/>
                        </a:solidFill>
                        <a:latin typeface="Arial" panose="020B0604020202020204" pitchFamily="34" charset="0"/>
                        <a:cs typeface="Arial" panose="020B0604020202020204" pitchFamily="34" charset="0"/>
                      </a:rPr>
                      <m:t>4</m:t>
                    </m:r>
                  </m:oMath>
                </a14:m>
                <a:r>
                  <a:rPr lang="ru-RU" sz="1600" b="1" dirty="0">
                    <a:solidFill>
                      <a:srgbClr val="0070C0"/>
                    </a:solidFill>
                    <a:latin typeface="Arial" panose="020B0604020202020204" pitchFamily="34" charset="0"/>
                  </a:rPr>
                  <a:t> (киловатт-час) – за 4 часа</a:t>
                </a:r>
                <a:endParaRPr lang="ru-RU" sz="1600" b="1" dirty="0">
                  <a:solidFill>
                    <a:srgbClr val="0070C0"/>
                  </a:solidFill>
                  <a:latin typeface="Arial" panose="020B0604020202020204" pitchFamily="34" charset="0"/>
                  <a:cs typeface="Arial" panose="020B0604020202020204" pitchFamily="34" charset="0"/>
                </a:endParaRPr>
              </a:p>
              <a:p>
                <a:pPr marL="342900" indent="-342900">
                  <a:buAutoNum type="arabicParenR"/>
                </a:pPr>
                <a:endParaRPr lang="ru-RU" sz="1600" b="1" dirty="0">
                  <a:solidFill>
                    <a:srgbClr val="0070C0"/>
                  </a:solidFill>
                  <a:latin typeface="Arial" panose="020B0604020202020204" pitchFamily="34" charset="0"/>
                  <a:cs typeface="Arial" panose="020B0604020202020204" pitchFamily="34" charset="0"/>
                </a:endParaRPr>
              </a:p>
            </p:txBody>
          </p:sp>
        </mc:Choice>
        <mc:Fallback>
          <p:sp>
            <p:nvSpPr>
              <p:cNvPr id="4" name="Прямоугольник 3">
                <a:extLst>
                  <a:ext uri="{FF2B5EF4-FFF2-40B4-BE49-F238E27FC236}">
                    <a16:creationId xmlns:a16="http://schemas.microsoft.com/office/drawing/2014/main" id="{1E8F295F-DCCC-4E23-9B82-BB6CE72984C4}"/>
                  </a:ext>
                </a:extLst>
              </p:cNvPr>
              <p:cNvSpPr>
                <a:spLocks noRot="1" noChangeAspect="1" noMove="1" noResize="1" noEditPoints="1" noAdjustHandles="1" noChangeArrowheads="1" noChangeShapeType="1" noTextEdit="1"/>
              </p:cNvSpPr>
              <p:nvPr/>
            </p:nvSpPr>
            <p:spPr>
              <a:xfrm>
                <a:off x="153909" y="1228862"/>
                <a:ext cx="4178378" cy="1815882"/>
              </a:xfrm>
              <a:prstGeom prst="rect">
                <a:avLst/>
              </a:prstGeom>
              <a:blipFill>
                <a:blip r:embed="rId3"/>
                <a:stretch>
                  <a:fillRect l="-729" t="-1010"/>
                </a:stretch>
              </a:blipFill>
            </p:spPr>
            <p:txBody>
              <a:bodyPr/>
              <a:lstStyle/>
              <a:p>
                <a:r>
                  <a:rPr lang="ru-RU">
                    <a:noFill/>
                  </a:rPr>
                  <a:t> </a:t>
                </a:r>
              </a:p>
            </p:txBody>
          </p:sp>
        </mc:Fallback>
      </mc:AlternateContent>
    </p:spTree>
    <p:extLst>
      <p:ext uri="{BB962C8B-B14F-4D97-AF65-F5344CB8AC3E}">
        <p14:creationId xmlns:p14="http://schemas.microsoft.com/office/powerpoint/2010/main" val="3459355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1978"/>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C70571C8-1DB1-4F62-96C6-1F177DD64B4B}"/>
              </a:ext>
            </a:extLst>
          </p:cNvPr>
          <p:cNvSpPr/>
          <p:nvPr/>
        </p:nvSpPr>
        <p:spPr>
          <a:xfrm>
            <a:off x="141288" y="387557"/>
            <a:ext cx="5562599" cy="954107"/>
          </a:xfrm>
          <a:prstGeom prst="rect">
            <a:avLst/>
          </a:prstGeom>
        </p:spPr>
        <p:txBody>
          <a:bodyPr wrap="square">
            <a:spAutoFit/>
          </a:bodyPr>
          <a:lstStyle/>
          <a:p>
            <a:pPr algn="just"/>
            <a:r>
              <a:rPr lang="ru-RU" sz="1400" b="1" dirty="0">
                <a:solidFill>
                  <a:srgbClr val="0070C0"/>
                </a:solidFill>
                <a:latin typeface="Arial" panose="020B0604020202020204" pitchFamily="34" charset="0"/>
              </a:rPr>
              <a:t>391.</a:t>
            </a:r>
            <a:r>
              <a:rPr lang="ru-RU" sz="1400" b="1" dirty="0">
                <a:solidFill>
                  <a:srgbClr val="211D1E"/>
                </a:solidFill>
                <a:latin typeface="Arial" panose="020B0604020202020204" pitchFamily="34" charset="0"/>
              </a:rPr>
              <a:t> Если электролампа, освещая ночами улицу 10 часов непрерывно, потребляет 1 киловатт-час электроэнергии, сколько государство тратит денег на освещение улицы за месяц (30 дней)? </a:t>
            </a:r>
          </a:p>
        </p:txBody>
      </p:sp>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7B2BAC6E-D110-448D-80FB-057ECE0498AE}"/>
                  </a:ext>
                </a:extLst>
              </p:cNvPr>
              <p:cNvSpPr/>
              <p:nvPr/>
            </p:nvSpPr>
            <p:spPr>
              <a:xfrm>
                <a:off x="65089" y="1255331"/>
                <a:ext cx="5767387" cy="1877437"/>
              </a:xfrm>
              <a:prstGeom prst="rect">
                <a:avLst/>
              </a:prstGeom>
            </p:spPr>
            <p:txBody>
              <a:bodyPr wrap="square">
                <a:spAutoFit/>
              </a:bodyPr>
              <a:lstStyle/>
              <a:p>
                <a:r>
                  <a:rPr lang="ru-RU" sz="1600" b="1" dirty="0">
                    <a:solidFill>
                      <a:srgbClr val="0070C0"/>
                    </a:solidFill>
                    <a:latin typeface="Arial" panose="020B0604020202020204" pitchFamily="34" charset="0"/>
                  </a:rPr>
                  <a:t>За 1 день(10 час)  - 1 киловатт-час – 250 </a:t>
                </a:r>
                <a:r>
                  <a:rPr lang="ru-RU" sz="1600" b="1" dirty="0" err="1">
                    <a:solidFill>
                      <a:srgbClr val="0070C0"/>
                    </a:solidFill>
                    <a:latin typeface="Arial" panose="020B0604020202020204" pitchFamily="34" charset="0"/>
                  </a:rPr>
                  <a:t>сум</a:t>
                </a:r>
                <a:endParaRPr lang="ru-RU" sz="1600" b="1" dirty="0">
                  <a:solidFill>
                    <a:srgbClr val="0070C0"/>
                  </a:solidFill>
                  <a:latin typeface="Arial" panose="020B0604020202020204" pitchFamily="34" charset="0"/>
                </a:endParaRPr>
              </a:p>
              <a:p>
                <a:r>
                  <a:rPr lang="ru-RU" sz="1600" b="1" dirty="0">
                    <a:solidFill>
                      <a:srgbClr val="0070C0"/>
                    </a:solidFill>
                    <a:latin typeface="Arial" panose="020B0604020202020204" pitchFamily="34" charset="0"/>
                  </a:rPr>
                  <a:t>За 30 дней - ? киловатт-час ? </a:t>
                </a:r>
                <a:r>
                  <a:rPr lang="ru-RU" sz="1600" b="1" dirty="0" err="1">
                    <a:solidFill>
                      <a:srgbClr val="0070C0"/>
                    </a:solidFill>
                    <a:latin typeface="Arial" panose="020B0604020202020204" pitchFamily="34" charset="0"/>
                  </a:rPr>
                  <a:t>сум</a:t>
                </a:r>
                <a:endParaRPr lang="ru-RU" sz="1600" b="1" dirty="0">
                  <a:solidFill>
                    <a:srgbClr val="0070C0"/>
                  </a:solidFill>
                  <a:latin typeface="Arial" panose="020B0604020202020204" pitchFamily="34" charset="0"/>
                </a:endParaRPr>
              </a:p>
              <a:p>
                <a:r>
                  <a:rPr lang="ru-RU" sz="1600" b="1" dirty="0">
                    <a:solidFill>
                      <a:srgbClr val="0070C0"/>
                    </a:solidFill>
                    <a:latin typeface="Arial" panose="020B0604020202020204" pitchFamily="34" charset="0"/>
                  </a:rPr>
                  <a:t>Решение: </a:t>
                </a:r>
              </a:p>
              <a:p>
                <a:r>
                  <a:rPr lang="ru-RU" sz="1600" b="1" dirty="0">
                    <a:solidFill>
                      <a:srgbClr val="0070C0"/>
                    </a:solidFill>
                    <a:latin typeface="Arial" panose="020B0604020202020204" pitchFamily="34" charset="0"/>
                  </a:rPr>
                  <a:t>1) </a:t>
                </a:r>
                <a:r>
                  <a:rPr lang="ru-RU" sz="1600" b="1" dirty="0">
                    <a:solidFill>
                      <a:srgbClr val="0070C0"/>
                    </a:solidFill>
                    <a:latin typeface="Arial" panose="020B0604020202020204" pitchFamily="34" charset="0"/>
                    <a:cs typeface="Arial" panose="020B0604020202020204" pitchFamily="34" charset="0"/>
                  </a:rPr>
                  <a:t>30 </a:t>
                </a:r>
                <a14:m>
                  <m:oMath xmlns:m="http://schemas.openxmlformats.org/officeDocument/2006/math">
                    <m:r>
                      <a:rPr lang="ru-RU" sz="16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r>
                      <m:rPr>
                        <m:nor/>
                      </m:rPr>
                      <a:rPr lang="ru-RU" sz="1600" b="1" dirty="0">
                        <a:solidFill>
                          <a:srgbClr val="0070C0"/>
                        </a:solidFill>
                        <a:latin typeface="Arial" panose="020B0604020202020204" pitchFamily="34" charset="0"/>
                      </a:rPr>
                      <m:t>1</m:t>
                    </m:r>
                    <m:r>
                      <m:rPr>
                        <m:nor/>
                      </m:rPr>
                      <a:rPr lang="ru-RU" sz="1600" b="1" dirty="0">
                        <a:solidFill>
                          <a:srgbClr val="0070C0"/>
                        </a:solidFill>
                        <a:latin typeface="Arial" panose="020B0604020202020204" pitchFamily="34" charset="0"/>
                      </a:rPr>
                      <m:t> </m:t>
                    </m:r>
                    <m:r>
                      <m:rPr>
                        <m:nor/>
                      </m:rPr>
                      <a:rPr lang="ru-RU" sz="1600" b="1" dirty="0">
                        <a:solidFill>
                          <a:srgbClr val="0070C0"/>
                        </a:solidFill>
                        <a:latin typeface="Arial" panose="020B0604020202020204" pitchFamily="34" charset="0"/>
                        <a:cs typeface="Arial" panose="020B0604020202020204" pitchFamily="34" charset="0"/>
                      </a:rPr>
                      <m:t>=</m:t>
                    </m:r>
                    <m:r>
                      <m:rPr>
                        <m:nor/>
                      </m:rPr>
                      <a:rPr lang="ru-RU" sz="1600" b="1" dirty="0">
                        <a:solidFill>
                          <a:srgbClr val="0070C0"/>
                        </a:solidFill>
                        <a:latin typeface="Arial" panose="020B0604020202020204" pitchFamily="34" charset="0"/>
                        <a:cs typeface="Arial" panose="020B0604020202020204" pitchFamily="34" charset="0"/>
                      </a:rPr>
                      <m:t> </m:t>
                    </m:r>
                    <m:r>
                      <m:rPr>
                        <m:nor/>
                      </m:rPr>
                      <a:rPr lang="ru-RU" sz="1600" b="1" dirty="0">
                        <a:solidFill>
                          <a:srgbClr val="0070C0"/>
                        </a:solidFill>
                        <a:latin typeface="Arial" panose="020B0604020202020204" pitchFamily="34" charset="0"/>
                        <a:cs typeface="Arial" panose="020B0604020202020204" pitchFamily="34" charset="0"/>
                      </a:rPr>
                      <m:t>3</m:t>
                    </m:r>
                    <m:r>
                      <m:rPr>
                        <m:nor/>
                      </m:rPr>
                      <a:rPr lang="ru-RU" sz="1600" b="1" i="0" dirty="0" smtClean="0">
                        <a:solidFill>
                          <a:srgbClr val="0070C0"/>
                        </a:solidFill>
                        <a:latin typeface="Arial" panose="020B0604020202020204" pitchFamily="34" charset="0"/>
                        <a:cs typeface="Arial" panose="020B0604020202020204" pitchFamily="34" charset="0"/>
                      </a:rPr>
                      <m:t>0</m:t>
                    </m:r>
                  </m:oMath>
                </a14:m>
                <a:r>
                  <a:rPr lang="ru-RU" sz="1600" b="1" dirty="0">
                    <a:solidFill>
                      <a:srgbClr val="0070C0"/>
                    </a:solidFill>
                    <a:latin typeface="Arial" panose="020B0604020202020204" pitchFamily="34" charset="0"/>
                  </a:rPr>
                  <a:t> (киловатт-час) – за 30 дней</a:t>
                </a:r>
              </a:p>
              <a:p>
                <a:r>
                  <a:rPr lang="ru-RU" sz="1600" b="1" dirty="0">
                    <a:solidFill>
                      <a:srgbClr val="0070C0"/>
                    </a:solidFill>
                    <a:latin typeface="Arial" panose="020B0604020202020204" pitchFamily="34" charset="0"/>
                  </a:rPr>
                  <a:t>2) 250 </a:t>
                </a:r>
                <a14:m>
                  <m:oMath xmlns:m="http://schemas.openxmlformats.org/officeDocument/2006/math">
                    <m:r>
                      <a:rPr lang="ru-RU" sz="16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r>
                      <m:rPr>
                        <m:nor/>
                      </m:rPr>
                      <a:rPr lang="ru-RU" sz="1600" b="1" i="0" dirty="0" smtClean="0">
                        <a:solidFill>
                          <a:srgbClr val="0070C0"/>
                        </a:solidFill>
                        <a:latin typeface="Arial" panose="020B0604020202020204" pitchFamily="34" charset="0"/>
                      </a:rPr>
                      <m:t>30</m:t>
                    </m:r>
                    <m:r>
                      <m:rPr>
                        <m:nor/>
                      </m:rPr>
                      <a:rPr lang="ru-RU" sz="1600" b="1" dirty="0">
                        <a:solidFill>
                          <a:srgbClr val="0070C0"/>
                        </a:solidFill>
                        <a:latin typeface="Arial" panose="020B0604020202020204" pitchFamily="34" charset="0"/>
                      </a:rPr>
                      <m:t> </m:t>
                    </m:r>
                    <m:r>
                      <m:rPr>
                        <m:nor/>
                      </m:rPr>
                      <a:rPr lang="ru-RU" sz="1600" b="1" dirty="0">
                        <a:solidFill>
                          <a:srgbClr val="0070C0"/>
                        </a:solidFill>
                        <a:latin typeface="Arial" panose="020B0604020202020204" pitchFamily="34" charset="0"/>
                        <a:cs typeface="Arial" panose="020B0604020202020204" pitchFamily="34" charset="0"/>
                      </a:rPr>
                      <m:t>= </m:t>
                    </m:r>
                    <m:r>
                      <m:rPr>
                        <m:nor/>
                      </m:rPr>
                      <a:rPr lang="ru-RU" sz="1600" b="1" i="0" dirty="0" smtClean="0">
                        <a:solidFill>
                          <a:srgbClr val="0070C0"/>
                        </a:solidFill>
                        <a:latin typeface="Arial" panose="020B0604020202020204" pitchFamily="34" charset="0"/>
                        <a:cs typeface="Arial" panose="020B0604020202020204" pitchFamily="34" charset="0"/>
                      </a:rPr>
                      <m:t>7500 (сум) - за месяц </m:t>
                    </m:r>
                  </m:oMath>
                </a14:m>
                <a:endParaRPr lang="ru-RU" sz="1600" b="1" i="0" dirty="0">
                  <a:solidFill>
                    <a:srgbClr val="0070C0"/>
                  </a:solidFill>
                  <a:latin typeface="Arial" panose="020B0604020202020204" pitchFamily="34" charset="0"/>
                  <a:cs typeface="Arial" panose="020B0604020202020204" pitchFamily="34" charset="0"/>
                </a:endParaRPr>
              </a:p>
              <a:p>
                <a:r>
                  <a:rPr lang="ru-RU" sz="1600" b="1" dirty="0">
                    <a:solidFill>
                      <a:srgbClr val="0070C0"/>
                    </a:solidFill>
                    <a:cs typeface="Arial" panose="020B0604020202020204" pitchFamily="34" charset="0"/>
                  </a:rPr>
                  <a:t>Ответ: 7500 сум тратит государство в месяц за 1 лампу</a:t>
                </a:r>
                <a:r>
                  <a:rPr lang="ru-RU" b="1" dirty="0">
                    <a:solidFill>
                      <a:srgbClr val="0070C0"/>
                    </a:solidFill>
                    <a:cs typeface="Arial" panose="020B0604020202020204" pitchFamily="34" charset="0"/>
                  </a:rPr>
                  <a:t> </a:t>
                </a:r>
                <a14:m>
                  <m:oMath xmlns:m="http://schemas.openxmlformats.org/officeDocument/2006/math">
                    <m:r>
                      <m:rPr>
                        <m:nor/>
                      </m:rPr>
                      <a:rPr lang="ru-RU" b="1" i="0" dirty="0" smtClean="0">
                        <a:solidFill>
                          <a:srgbClr val="0070C0"/>
                        </a:solidFill>
                        <a:latin typeface="Arial" panose="020B0604020202020204" pitchFamily="34" charset="0"/>
                        <a:cs typeface="Arial" panose="020B0604020202020204" pitchFamily="34" charset="0"/>
                      </a:rPr>
                      <m:t> </m:t>
                    </m:r>
                  </m:oMath>
                </a14:m>
                <a:r>
                  <a:rPr lang="ru-RU" b="1" dirty="0">
                    <a:solidFill>
                      <a:srgbClr val="0070C0"/>
                    </a:solidFill>
                    <a:latin typeface="Arial" panose="020B0604020202020204" pitchFamily="34" charset="0"/>
                  </a:rPr>
                  <a:t> </a:t>
                </a:r>
                <a:endParaRPr lang="ru-RU" dirty="0">
                  <a:solidFill>
                    <a:srgbClr val="0070C0"/>
                  </a:solidFill>
                </a:endParaRPr>
              </a:p>
            </p:txBody>
          </p:sp>
        </mc:Choice>
        <mc:Fallback>
          <p:sp>
            <p:nvSpPr>
              <p:cNvPr id="4" name="Прямоугольник 3">
                <a:extLst>
                  <a:ext uri="{FF2B5EF4-FFF2-40B4-BE49-F238E27FC236}">
                    <a16:creationId xmlns:a16="http://schemas.microsoft.com/office/drawing/2014/main" id="{7B2BAC6E-D110-448D-80FB-057ECE0498AE}"/>
                  </a:ext>
                </a:extLst>
              </p:cNvPr>
              <p:cNvSpPr>
                <a:spLocks noRot="1" noChangeAspect="1" noMove="1" noResize="1" noEditPoints="1" noAdjustHandles="1" noChangeArrowheads="1" noChangeShapeType="1" noTextEdit="1"/>
              </p:cNvSpPr>
              <p:nvPr/>
            </p:nvSpPr>
            <p:spPr>
              <a:xfrm>
                <a:off x="65089" y="1255331"/>
                <a:ext cx="5767387" cy="1877437"/>
              </a:xfrm>
              <a:prstGeom prst="rect">
                <a:avLst/>
              </a:prstGeom>
              <a:blipFill>
                <a:blip r:embed="rId3"/>
                <a:stretch>
                  <a:fillRect l="-634" t="-974"/>
                </a:stretch>
              </a:blipFill>
            </p:spPr>
            <p:txBody>
              <a:bodyPr/>
              <a:lstStyle/>
              <a:p>
                <a:r>
                  <a:rPr lang="ru-RU">
                    <a:noFill/>
                  </a:rPr>
                  <a:t> </a:t>
                </a:r>
              </a:p>
            </p:txBody>
          </p:sp>
        </mc:Fallback>
      </mc:AlternateContent>
    </p:spTree>
    <p:extLst>
      <p:ext uri="{BB962C8B-B14F-4D97-AF65-F5344CB8AC3E}">
        <p14:creationId xmlns:p14="http://schemas.microsoft.com/office/powerpoint/2010/main" val="729105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1978"/>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56A3D848-CCEE-4B34-BA62-B98D9FB59CB3}"/>
              </a:ext>
            </a:extLst>
          </p:cNvPr>
          <p:cNvSpPr/>
          <p:nvPr/>
        </p:nvSpPr>
        <p:spPr>
          <a:xfrm>
            <a:off x="125179" y="440491"/>
            <a:ext cx="5486399" cy="461665"/>
          </a:xfrm>
          <a:prstGeom prst="rect">
            <a:avLst/>
          </a:prstGeom>
        </p:spPr>
        <p:txBody>
          <a:bodyPr wrap="square">
            <a:spAutoFit/>
          </a:bodyPr>
          <a:lstStyle/>
          <a:p>
            <a:pPr algn="just"/>
            <a:r>
              <a:rPr lang="ru-RU" sz="1200" b="1" dirty="0">
                <a:solidFill>
                  <a:srgbClr val="0070C0"/>
                </a:solidFill>
                <a:latin typeface="Arial" panose="020B0604020202020204" pitchFamily="34" charset="0"/>
              </a:rPr>
              <a:t>392. </a:t>
            </a:r>
            <a:r>
              <a:rPr lang="ru-RU" sz="1200" b="1" dirty="0">
                <a:solidFill>
                  <a:srgbClr val="211D1E"/>
                </a:solidFill>
                <a:latin typeface="Arial" panose="020B0604020202020204" pitchFamily="34" charset="0"/>
              </a:rPr>
              <a:t>Сколько вы должны заплатить за: а) одну; б) две; </a:t>
            </a:r>
          </a:p>
          <a:p>
            <a:pPr algn="just"/>
            <a:r>
              <a:rPr lang="ru-RU" sz="1200" b="1" dirty="0">
                <a:solidFill>
                  <a:srgbClr val="211D1E"/>
                </a:solidFill>
                <a:latin typeface="Arial" panose="020B0604020202020204" pitchFamily="34" charset="0"/>
              </a:rPr>
              <a:t>г) три непрерывно горящие 50 часов электролампы в квартире? </a:t>
            </a:r>
            <a:endParaRPr lang="ru-RU" sz="1200" b="1" dirty="0">
              <a:solidFill>
                <a:srgbClr val="000000"/>
              </a:solidFill>
              <a:latin typeface="Arial" panose="020B0604020202020204" pitchFamily="34" charset="0"/>
            </a:endParaRPr>
          </a:p>
        </p:txBody>
      </p:sp>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08F27211-9FD5-4858-B3EC-1B073F4BF7CB}"/>
                  </a:ext>
                </a:extLst>
              </p:cNvPr>
              <p:cNvSpPr/>
              <p:nvPr/>
            </p:nvSpPr>
            <p:spPr>
              <a:xfrm>
                <a:off x="185140" y="860425"/>
                <a:ext cx="5583835" cy="2308324"/>
              </a:xfrm>
              <a:prstGeom prst="rect">
                <a:avLst/>
              </a:prstGeom>
            </p:spPr>
            <p:txBody>
              <a:bodyPr wrap="square">
                <a:spAutoFit/>
              </a:bodyPr>
              <a:lstStyle/>
              <a:p>
                <a:r>
                  <a:rPr lang="ru-RU" sz="1400" b="1" dirty="0">
                    <a:solidFill>
                      <a:srgbClr val="0070C0"/>
                    </a:solidFill>
                    <a:latin typeface="Arial" panose="020B0604020202020204" pitchFamily="34" charset="0"/>
                  </a:rPr>
                  <a:t>1 лампа за 10 час – 1 киловатт-час – 250 </a:t>
                </a:r>
                <a:r>
                  <a:rPr lang="ru-RU" sz="1400" b="1" dirty="0" err="1">
                    <a:solidFill>
                      <a:srgbClr val="0070C0"/>
                    </a:solidFill>
                    <a:latin typeface="Arial" panose="020B0604020202020204" pitchFamily="34" charset="0"/>
                  </a:rPr>
                  <a:t>сум</a:t>
                </a:r>
                <a:endParaRPr lang="ru-RU" sz="14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1 лампа за 50 час – ? киловатт-час – ?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a:t>
                </a:r>
              </a:p>
              <a:p>
                <a:r>
                  <a:rPr lang="ru-RU" sz="1400" b="1" dirty="0">
                    <a:solidFill>
                      <a:srgbClr val="0070C0"/>
                    </a:solidFill>
                    <a:latin typeface="Arial" panose="020B0604020202020204" pitchFamily="34" charset="0"/>
                  </a:rPr>
                  <a:t>2 лампы за 50 час  – ? </a:t>
                </a:r>
                <a:r>
                  <a:rPr lang="ru-RU" sz="1400" b="1" dirty="0" err="1">
                    <a:solidFill>
                      <a:srgbClr val="0070C0"/>
                    </a:solidFill>
                    <a:latin typeface="Arial" panose="020B0604020202020204" pitchFamily="34" charset="0"/>
                  </a:rPr>
                  <a:t>сум</a:t>
                </a:r>
                <a:endParaRPr lang="ru-RU" sz="14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3 лампы за 50 час  – ? Сум</a:t>
                </a:r>
              </a:p>
              <a:p>
                <a:r>
                  <a:rPr lang="ru-RU" sz="1600" b="1" dirty="0">
                    <a:solidFill>
                      <a:srgbClr val="0070C0"/>
                    </a:solidFill>
                    <a:latin typeface="Arial" panose="020B0604020202020204" pitchFamily="34" charset="0"/>
                  </a:rPr>
                  <a:t>Решение: </a:t>
                </a:r>
              </a:p>
              <a:p>
                <a:r>
                  <a:rPr lang="ru-RU" sz="1400" b="1" dirty="0">
                    <a:solidFill>
                      <a:srgbClr val="0070C0"/>
                    </a:solidFill>
                    <a:latin typeface="Arial" panose="020B0604020202020204" pitchFamily="34" charset="0"/>
                  </a:rPr>
                  <a:t>1) 1 лампа за 50 час - 5 киловатт-час</a:t>
                </a:r>
              </a:p>
              <a:p>
                <a:r>
                  <a:rPr lang="ru-RU" sz="1400" b="1" dirty="0">
                    <a:solidFill>
                      <a:srgbClr val="0070C0"/>
                    </a:solidFill>
                    <a:latin typeface="Arial" panose="020B0604020202020204" pitchFamily="34" charset="0"/>
                  </a:rPr>
                  <a:t>2) 250</a:t>
                </a:r>
                <a:r>
                  <a:rPr lang="ru-RU" sz="1400"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sz="14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400" b="1" dirty="0">
                    <a:solidFill>
                      <a:srgbClr val="0070C0"/>
                    </a:solidFill>
                    <a:latin typeface="Arial" panose="020B0604020202020204" pitchFamily="34" charset="0"/>
                  </a:rPr>
                  <a:t> 5 = 1250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 за 1 лампу за 50 час горения</a:t>
                </a:r>
              </a:p>
              <a:p>
                <a:r>
                  <a:rPr lang="ru-RU" sz="1400" b="1" dirty="0">
                    <a:solidFill>
                      <a:srgbClr val="0070C0"/>
                    </a:solidFill>
                    <a:latin typeface="Arial" panose="020B0604020202020204" pitchFamily="34" charset="0"/>
                  </a:rPr>
                  <a:t>3) 1250</a:t>
                </a:r>
                <a:r>
                  <a:rPr lang="ru-RU" sz="1400"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sz="14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400" b="1" dirty="0">
                    <a:solidFill>
                      <a:srgbClr val="0070C0"/>
                    </a:solidFill>
                    <a:latin typeface="Arial" panose="020B0604020202020204" pitchFamily="34" charset="0"/>
                  </a:rPr>
                  <a:t> 2 = 2500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 за 2 лампы за 50 час горения</a:t>
                </a:r>
              </a:p>
              <a:p>
                <a:r>
                  <a:rPr lang="ru-RU" sz="1400" b="1" dirty="0">
                    <a:solidFill>
                      <a:srgbClr val="0070C0"/>
                    </a:solidFill>
                    <a:latin typeface="Arial" panose="020B0604020202020204" pitchFamily="34" charset="0"/>
                  </a:rPr>
                  <a:t>3) 1250</a:t>
                </a:r>
                <a:r>
                  <a:rPr lang="ru-RU" sz="1400" b="1" dirty="0">
                    <a:solidFill>
                      <a:srgbClr val="0070C0"/>
                    </a:solidFill>
                    <a:ea typeface="Cambria Math" panose="02040503050406030204" pitchFamily="18" charset="0"/>
                    <a:cs typeface="Arial" panose="020B0604020202020204" pitchFamily="34" charset="0"/>
                  </a:rPr>
                  <a:t> </a:t>
                </a:r>
                <a14:m>
                  <m:oMath xmlns:m="http://schemas.openxmlformats.org/officeDocument/2006/math">
                    <m:r>
                      <a:rPr lang="ru-RU" sz="14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400" b="1" dirty="0">
                    <a:solidFill>
                      <a:srgbClr val="0070C0"/>
                    </a:solidFill>
                    <a:latin typeface="Arial" panose="020B0604020202020204" pitchFamily="34" charset="0"/>
                  </a:rPr>
                  <a:t> 3 = 3750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 за 3 лампы за 50 час горения</a:t>
                </a:r>
              </a:p>
              <a:p>
                <a:r>
                  <a:rPr lang="ru-RU" sz="1600" b="1" dirty="0">
                    <a:solidFill>
                      <a:srgbClr val="0070C0"/>
                    </a:solidFill>
                    <a:latin typeface="Arial" panose="020B0604020202020204" pitchFamily="34" charset="0"/>
                  </a:rPr>
                  <a:t>Ответ: 1250 </a:t>
                </a:r>
                <a:r>
                  <a:rPr lang="ru-RU" sz="1600" b="1" dirty="0" err="1">
                    <a:solidFill>
                      <a:srgbClr val="0070C0"/>
                    </a:solidFill>
                    <a:latin typeface="Arial" panose="020B0604020202020204" pitchFamily="34" charset="0"/>
                  </a:rPr>
                  <a:t>сум</a:t>
                </a:r>
                <a:r>
                  <a:rPr lang="ru-RU" sz="1600" b="1" dirty="0">
                    <a:solidFill>
                      <a:srgbClr val="0070C0"/>
                    </a:solidFill>
                    <a:latin typeface="Arial" panose="020B0604020202020204" pitchFamily="34" charset="0"/>
                  </a:rPr>
                  <a:t>, 2500 </a:t>
                </a:r>
                <a:r>
                  <a:rPr lang="ru-RU" sz="1600" b="1" dirty="0" err="1">
                    <a:solidFill>
                      <a:srgbClr val="0070C0"/>
                    </a:solidFill>
                    <a:latin typeface="Arial" panose="020B0604020202020204" pitchFamily="34" charset="0"/>
                  </a:rPr>
                  <a:t>сум</a:t>
                </a:r>
                <a:r>
                  <a:rPr lang="ru-RU" sz="1600" b="1" dirty="0">
                    <a:solidFill>
                      <a:srgbClr val="0070C0"/>
                    </a:solidFill>
                    <a:latin typeface="Arial" panose="020B0604020202020204" pitchFamily="34" charset="0"/>
                  </a:rPr>
                  <a:t>, 3750 </a:t>
                </a:r>
                <a:r>
                  <a:rPr lang="ru-RU" sz="1600" b="1" dirty="0" err="1">
                    <a:solidFill>
                      <a:srgbClr val="0070C0"/>
                    </a:solidFill>
                    <a:latin typeface="Arial" panose="020B0604020202020204" pitchFamily="34" charset="0"/>
                  </a:rPr>
                  <a:t>сум</a:t>
                </a:r>
                <a:endParaRPr lang="ru-RU" sz="1600" b="1" dirty="0">
                  <a:solidFill>
                    <a:srgbClr val="0070C0"/>
                  </a:solidFill>
                  <a:latin typeface="Arial" panose="020B0604020202020204" pitchFamily="34" charset="0"/>
                </a:endParaRPr>
              </a:p>
            </p:txBody>
          </p:sp>
        </mc:Choice>
        <mc:Fallback>
          <p:sp>
            <p:nvSpPr>
              <p:cNvPr id="4" name="Прямоугольник 3">
                <a:extLst>
                  <a:ext uri="{FF2B5EF4-FFF2-40B4-BE49-F238E27FC236}">
                    <a16:creationId xmlns:a16="http://schemas.microsoft.com/office/drawing/2014/main" id="{08F27211-9FD5-4858-B3EC-1B073F4BF7CB}"/>
                  </a:ext>
                </a:extLst>
              </p:cNvPr>
              <p:cNvSpPr>
                <a:spLocks noRot="1" noChangeAspect="1" noMove="1" noResize="1" noEditPoints="1" noAdjustHandles="1" noChangeArrowheads="1" noChangeShapeType="1" noTextEdit="1"/>
              </p:cNvSpPr>
              <p:nvPr/>
            </p:nvSpPr>
            <p:spPr>
              <a:xfrm>
                <a:off x="185140" y="860425"/>
                <a:ext cx="5583835" cy="2308324"/>
              </a:xfrm>
              <a:prstGeom prst="rect">
                <a:avLst/>
              </a:prstGeom>
              <a:blipFill>
                <a:blip r:embed="rId3"/>
                <a:stretch>
                  <a:fillRect l="-546" t="-528" b="-2375"/>
                </a:stretch>
              </a:blipFill>
            </p:spPr>
            <p:txBody>
              <a:bodyPr/>
              <a:lstStyle/>
              <a:p>
                <a:r>
                  <a:rPr lang="ru-RU">
                    <a:noFill/>
                  </a:rPr>
                  <a:t> </a:t>
                </a:r>
              </a:p>
            </p:txBody>
          </p:sp>
        </mc:Fallback>
      </mc:AlternateContent>
    </p:spTree>
    <p:extLst>
      <p:ext uri="{BB962C8B-B14F-4D97-AF65-F5344CB8AC3E}">
        <p14:creationId xmlns:p14="http://schemas.microsoft.com/office/powerpoint/2010/main" val="1705686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1978"/>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8134630D-D07D-4BDF-8AC1-53A9ECB44ED8}"/>
              </a:ext>
            </a:extLst>
          </p:cNvPr>
          <p:cNvSpPr/>
          <p:nvPr/>
        </p:nvSpPr>
        <p:spPr>
          <a:xfrm>
            <a:off x="33337" y="341755"/>
            <a:ext cx="5702300" cy="646331"/>
          </a:xfrm>
          <a:prstGeom prst="rect">
            <a:avLst/>
          </a:prstGeom>
        </p:spPr>
        <p:txBody>
          <a:bodyPr wrap="square">
            <a:spAutoFit/>
          </a:bodyPr>
          <a:lstStyle/>
          <a:p>
            <a:pPr algn="just"/>
            <a:r>
              <a:rPr lang="ru-RU" sz="1200" b="1" dirty="0">
                <a:solidFill>
                  <a:srgbClr val="0070C0"/>
                </a:solidFill>
                <a:latin typeface="Arial" panose="020B0604020202020204" pitchFamily="34" charset="0"/>
              </a:rPr>
              <a:t>393. </a:t>
            </a:r>
            <a:r>
              <a:rPr lang="ru-RU" sz="1200" b="1" dirty="0">
                <a:solidFill>
                  <a:srgbClr val="211D1E"/>
                </a:solidFill>
                <a:latin typeface="Arial" panose="020B0604020202020204" pitchFamily="34" charset="0"/>
              </a:rPr>
              <a:t>На основании начального (а) и конечного (б) показаний счетчика  определите, сколько нужно заплатить за использованную электроэнергию.</a:t>
            </a:r>
          </a:p>
        </p:txBody>
      </p:sp>
      <p:pic>
        <p:nvPicPr>
          <p:cNvPr id="4" name="Рисунок 3">
            <a:extLst>
              <a:ext uri="{FF2B5EF4-FFF2-40B4-BE49-F238E27FC236}">
                <a16:creationId xmlns:a16="http://schemas.microsoft.com/office/drawing/2014/main" id="{6301F6F5-18D2-4A29-9726-08632E7B73A0}"/>
              </a:ext>
            </a:extLst>
          </p:cNvPr>
          <p:cNvPicPr>
            <a:picLocks noChangeAspect="1"/>
          </p:cNvPicPr>
          <p:nvPr/>
        </p:nvPicPr>
        <p:blipFill rotWithShape="1">
          <a:blip r:embed="rId3"/>
          <a:srcRect l="16978" r="5994"/>
          <a:stretch/>
        </p:blipFill>
        <p:spPr>
          <a:xfrm>
            <a:off x="1512887" y="789812"/>
            <a:ext cx="3643633" cy="1084013"/>
          </a:xfrm>
          <a:prstGeom prst="rect">
            <a:avLst/>
          </a:prstGeom>
        </p:spPr>
      </p:pic>
      <mc:AlternateContent xmlns:mc="http://schemas.openxmlformats.org/markup-compatibility/2006">
        <mc:Choice xmlns:a14="http://schemas.microsoft.com/office/drawing/2010/main" Requires="a14">
          <p:sp>
            <p:nvSpPr>
              <p:cNvPr id="5" name="Прямоугольник 4">
                <a:extLst>
                  <a:ext uri="{FF2B5EF4-FFF2-40B4-BE49-F238E27FC236}">
                    <a16:creationId xmlns:a16="http://schemas.microsoft.com/office/drawing/2014/main" id="{365F0DC3-8D97-4BAF-B950-E8BD163E4515}"/>
                  </a:ext>
                </a:extLst>
              </p:cNvPr>
              <p:cNvSpPr/>
              <p:nvPr/>
            </p:nvSpPr>
            <p:spPr>
              <a:xfrm>
                <a:off x="17228" y="1852329"/>
                <a:ext cx="5798703" cy="1415772"/>
              </a:xfrm>
              <a:prstGeom prst="rect">
                <a:avLst/>
              </a:prstGeom>
            </p:spPr>
            <p:txBody>
              <a:bodyPr wrap="none">
                <a:spAutoFit/>
              </a:bodyPr>
              <a:lstStyle/>
              <a:p>
                <a:r>
                  <a:rPr lang="ru-RU" sz="1400" b="1" dirty="0">
                    <a:solidFill>
                      <a:srgbClr val="0070C0"/>
                    </a:solidFill>
                    <a:latin typeface="Arial" panose="020B0604020202020204" pitchFamily="34" charset="0"/>
                  </a:rPr>
                  <a:t>Начальное показание – 23456 киловатт – час</a:t>
                </a:r>
              </a:p>
              <a:p>
                <a:r>
                  <a:rPr lang="ru-RU" sz="1400" b="1" dirty="0">
                    <a:solidFill>
                      <a:srgbClr val="0070C0"/>
                    </a:solidFill>
                    <a:latin typeface="Arial" panose="020B0604020202020204" pitchFamily="34" charset="0"/>
                  </a:rPr>
                  <a:t>Конечное показание – 23609 киловатт – час     </a:t>
                </a:r>
                <a:r>
                  <a:rPr lang="ru-RU" sz="1400" b="1" dirty="0">
                    <a:solidFill>
                      <a:srgbClr val="C00000"/>
                    </a:solidFill>
                    <a:latin typeface="Arial" panose="020B0604020202020204" pitchFamily="34" charset="0"/>
                  </a:rPr>
                  <a:t>1 квт – 250 </a:t>
                </a:r>
                <a:r>
                  <a:rPr lang="ru-RU" sz="1400" b="1" dirty="0" err="1">
                    <a:solidFill>
                      <a:srgbClr val="C00000"/>
                    </a:solidFill>
                    <a:latin typeface="Arial" panose="020B0604020202020204" pitchFamily="34" charset="0"/>
                  </a:rPr>
                  <a:t>сум</a:t>
                </a:r>
                <a:endParaRPr lang="ru-RU" sz="1400" b="1" dirty="0">
                  <a:solidFill>
                    <a:srgbClr val="C00000"/>
                  </a:solidFill>
                  <a:latin typeface="Arial" panose="020B0604020202020204" pitchFamily="34" charset="0"/>
                </a:endParaRPr>
              </a:p>
              <a:p>
                <a:r>
                  <a:rPr lang="ru-RU" sz="1400" b="1" dirty="0">
                    <a:solidFill>
                      <a:srgbClr val="0070C0"/>
                    </a:solidFill>
                    <a:latin typeface="Arial" panose="020B0604020202020204" pitchFamily="34" charset="0"/>
                  </a:rPr>
                  <a:t>Оплатить –?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a:t>
                </a:r>
              </a:p>
              <a:p>
                <a:r>
                  <a:rPr lang="ru-RU" sz="1400" b="1" dirty="0">
                    <a:solidFill>
                      <a:srgbClr val="0070C0"/>
                    </a:solidFill>
                    <a:latin typeface="Arial" panose="020B0604020202020204" pitchFamily="34" charset="0"/>
                  </a:rPr>
                  <a:t>Решение:  1) 23609 – 23456 = 153 (киловатт – час)</a:t>
                </a:r>
              </a:p>
              <a:p>
                <a:r>
                  <a:rPr lang="ru-RU" sz="1400" b="1" dirty="0">
                    <a:solidFill>
                      <a:srgbClr val="0070C0"/>
                    </a:solidFill>
                    <a:latin typeface="Arial" panose="020B0604020202020204" pitchFamily="34" charset="0"/>
                  </a:rPr>
                  <a:t>2) 250 </a:t>
                </a:r>
                <a14:m>
                  <m:oMath xmlns:m="http://schemas.openxmlformats.org/officeDocument/2006/math">
                    <m:r>
                      <a:rPr lang="ru-RU" sz="14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400" b="1" dirty="0">
                    <a:solidFill>
                      <a:srgbClr val="0070C0"/>
                    </a:solidFill>
                    <a:latin typeface="Arial" panose="020B0604020202020204" pitchFamily="34" charset="0"/>
                  </a:rPr>
                  <a:t> 153 = 38 250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 за использованную электроэнергию</a:t>
                </a:r>
              </a:p>
              <a:p>
                <a:r>
                  <a:rPr lang="ru-RU" sz="1600" b="1" dirty="0">
                    <a:solidFill>
                      <a:srgbClr val="0070C0"/>
                    </a:solidFill>
                    <a:latin typeface="Arial" panose="020B0604020202020204" pitchFamily="34" charset="0"/>
                  </a:rPr>
                  <a:t>Ответ: 38 250 </a:t>
                </a:r>
                <a:r>
                  <a:rPr lang="ru-RU" sz="1600" b="1" dirty="0" err="1">
                    <a:solidFill>
                      <a:srgbClr val="0070C0"/>
                    </a:solidFill>
                    <a:latin typeface="Arial" panose="020B0604020202020204" pitchFamily="34" charset="0"/>
                  </a:rPr>
                  <a:t>сум</a:t>
                </a:r>
                <a:endParaRPr lang="ru-RU" sz="1600" dirty="0">
                  <a:solidFill>
                    <a:srgbClr val="0070C0"/>
                  </a:solidFill>
                </a:endParaRPr>
              </a:p>
            </p:txBody>
          </p:sp>
        </mc:Choice>
        <mc:Fallback>
          <p:sp>
            <p:nvSpPr>
              <p:cNvPr id="5" name="Прямоугольник 4">
                <a:extLst>
                  <a:ext uri="{FF2B5EF4-FFF2-40B4-BE49-F238E27FC236}">
                    <a16:creationId xmlns:a16="http://schemas.microsoft.com/office/drawing/2014/main" id="{365F0DC3-8D97-4BAF-B950-E8BD163E4515}"/>
                  </a:ext>
                </a:extLst>
              </p:cNvPr>
              <p:cNvSpPr>
                <a:spLocks noRot="1" noChangeAspect="1" noMove="1" noResize="1" noEditPoints="1" noAdjustHandles="1" noChangeArrowheads="1" noChangeShapeType="1" noTextEdit="1"/>
              </p:cNvSpPr>
              <p:nvPr/>
            </p:nvSpPr>
            <p:spPr>
              <a:xfrm>
                <a:off x="17228" y="1852329"/>
                <a:ext cx="5798703" cy="1415772"/>
              </a:xfrm>
              <a:prstGeom prst="rect">
                <a:avLst/>
              </a:prstGeom>
              <a:blipFill>
                <a:blip r:embed="rId4"/>
                <a:stretch>
                  <a:fillRect l="-631" t="-862" r="-315" b="-4741"/>
                </a:stretch>
              </a:blipFill>
            </p:spPr>
            <p:txBody>
              <a:bodyPr/>
              <a:lstStyle/>
              <a:p>
                <a:r>
                  <a:rPr lang="ru-RU">
                    <a:noFill/>
                  </a:rPr>
                  <a:t> </a:t>
                </a:r>
              </a:p>
            </p:txBody>
          </p:sp>
        </mc:Fallback>
      </mc:AlternateContent>
    </p:spTree>
    <p:extLst>
      <p:ext uri="{BB962C8B-B14F-4D97-AF65-F5344CB8AC3E}">
        <p14:creationId xmlns:p14="http://schemas.microsoft.com/office/powerpoint/2010/main" val="3774688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1978"/>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19BA91BB-8F56-4FB1-99C0-6E6946A86073}"/>
              </a:ext>
            </a:extLst>
          </p:cNvPr>
          <p:cNvSpPr/>
          <p:nvPr/>
        </p:nvSpPr>
        <p:spPr>
          <a:xfrm>
            <a:off x="77708" y="409053"/>
            <a:ext cx="5703888" cy="1015663"/>
          </a:xfrm>
          <a:prstGeom prst="rect">
            <a:avLst/>
          </a:prstGeom>
        </p:spPr>
        <p:txBody>
          <a:bodyPr wrap="square">
            <a:spAutoFit/>
          </a:bodyPr>
          <a:lstStyle/>
          <a:p>
            <a:pPr algn="just"/>
            <a:r>
              <a:rPr lang="ru-RU" sz="1200" b="1" dirty="0">
                <a:solidFill>
                  <a:srgbClr val="0070C0"/>
                </a:solidFill>
                <a:latin typeface="Arial" panose="020B0604020202020204" pitchFamily="34" charset="0"/>
              </a:rPr>
              <a:t>394. </a:t>
            </a:r>
            <a:r>
              <a:rPr lang="ru-RU" sz="1200" b="1" dirty="0">
                <a:solidFill>
                  <a:srgbClr val="211D1E"/>
                </a:solidFill>
                <a:latin typeface="Arial" panose="020B0604020202020204" pitchFamily="34" charset="0"/>
              </a:rPr>
              <a:t>Определите, сколько нужно заплатить за использование горячей воды, если начальное показание счетчика горячей воды равно 546 091 кубических метров, а конечное - 546 121 кубических метров, а стоимость 1 кубометра потребляемой горячей воды равна 4332 </a:t>
            </a:r>
            <a:r>
              <a:rPr lang="ru-RU" sz="1200" b="1" dirty="0" err="1">
                <a:solidFill>
                  <a:srgbClr val="211D1E"/>
                </a:solidFill>
                <a:latin typeface="Arial" panose="020B0604020202020204" pitchFamily="34" charset="0"/>
              </a:rPr>
              <a:t>сумов</a:t>
            </a:r>
            <a:r>
              <a:rPr lang="ru-RU" sz="1200" b="1" dirty="0">
                <a:solidFill>
                  <a:srgbClr val="211D1E"/>
                </a:solidFill>
                <a:latin typeface="Arial" panose="020B0604020202020204" pitchFamily="34" charset="0"/>
              </a:rPr>
              <a:t> (по состоянию на март 2020 года). </a:t>
            </a:r>
          </a:p>
        </p:txBody>
      </p:sp>
      <mc:AlternateContent xmlns:mc="http://schemas.openxmlformats.org/markup-compatibility/2006">
        <mc:Choice xmlns:a14="http://schemas.microsoft.com/office/drawing/2010/main" Requires="a14">
          <p:sp>
            <p:nvSpPr>
              <p:cNvPr id="4" name="Прямоугольник 3">
                <a:extLst>
                  <a:ext uri="{FF2B5EF4-FFF2-40B4-BE49-F238E27FC236}">
                    <a16:creationId xmlns:a16="http://schemas.microsoft.com/office/drawing/2014/main" id="{0CF363FB-2F5A-45D4-85F0-4D37A2ACB777}"/>
                  </a:ext>
                </a:extLst>
              </p:cNvPr>
              <p:cNvSpPr/>
              <p:nvPr/>
            </p:nvSpPr>
            <p:spPr>
              <a:xfrm>
                <a:off x="147597" y="1443193"/>
                <a:ext cx="5473780" cy="1631216"/>
              </a:xfrm>
              <a:prstGeom prst="rect">
                <a:avLst/>
              </a:prstGeom>
            </p:spPr>
            <p:txBody>
              <a:bodyPr wrap="square">
                <a:spAutoFit/>
              </a:bodyPr>
              <a:lstStyle/>
              <a:p>
                <a:r>
                  <a:rPr lang="ru-RU" sz="1400" b="1" dirty="0">
                    <a:solidFill>
                      <a:srgbClr val="0070C0"/>
                    </a:solidFill>
                    <a:latin typeface="Arial" panose="020B0604020202020204" pitchFamily="34" charset="0"/>
                  </a:rPr>
                  <a:t>Начальное показание – 546 091 м</a:t>
                </a:r>
                <a:r>
                  <a:rPr lang="ru-RU" sz="1400" b="1" baseline="30000" dirty="0">
                    <a:solidFill>
                      <a:srgbClr val="0070C0"/>
                    </a:solidFill>
                    <a:latin typeface="Arial" panose="020B0604020202020204" pitchFamily="34" charset="0"/>
                  </a:rPr>
                  <a:t>3</a:t>
                </a:r>
                <a:endParaRPr lang="ru-RU" sz="14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Конечное показание – 546 121 м</a:t>
                </a:r>
                <a:r>
                  <a:rPr lang="ru-RU" sz="1400" b="1" baseline="30000" dirty="0">
                    <a:solidFill>
                      <a:srgbClr val="0070C0"/>
                    </a:solidFill>
                    <a:latin typeface="Arial" panose="020B0604020202020204" pitchFamily="34" charset="0"/>
                  </a:rPr>
                  <a:t>3</a:t>
                </a:r>
              </a:p>
              <a:p>
                <a:r>
                  <a:rPr lang="ru-RU" sz="1400" b="1" dirty="0">
                    <a:solidFill>
                      <a:srgbClr val="0070C0"/>
                    </a:solidFill>
                    <a:latin typeface="Arial" panose="020B0604020202020204" pitchFamily="34" charset="0"/>
                  </a:rPr>
                  <a:t>1 м</a:t>
                </a:r>
                <a:r>
                  <a:rPr lang="ru-RU" sz="1400" b="1" baseline="30000" dirty="0">
                    <a:solidFill>
                      <a:srgbClr val="0070C0"/>
                    </a:solidFill>
                    <a:latin typeface="Arial" panose="020B0604020202020204" pitchFamily="34" charset="0"/>
                  </a:rPr>
                  <a:t>3</a:t>
                </a:r>
                <a:r>
                  <a:rPr lang="ru-RU" sz="1400" b="1" dirty="0">
                    <a:solidFill>
                      <a:srgbClr val="0070C0"/>
                    </a:solidFill>
                    <a:latin typeface="Arial" panose="020B0604020202020204" pitchFamily="34" charset="0"/>
                  </a:rPr>
                  <a:t> – 4 332 </a:t>
                </a:r>
                <a:r>
                  <a:rPr lang="ru-RU" sz="1400" b="1" dirty="0" err="1">
                    <a:solidFill>
                      <a:srgbClr val="0070C0"/>
                    </a:solidFill>
                    <a:latin typeface="Arial" panose="020B0604020202020204" pitchFamily="34" charset="0"/>
                  </a:rPr>
                  <a:t>сум</a:t>
                </a:r>
                <a:endParaRPr lang="ru-RU" sz="14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Оплатить –?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a:t>
                </a:r>
              </a:p>
              <a:p>
                <a:r>
                  <a:rPr lang="ru-RU" sz="1400" b="1" dirty="0">
                    <a:solidFill>
                      <a:srgbClr val="0070C0"/>
                    </a:solidFill>
                    <a:latin typeface="Arial" panose="020B0604020202020204" pitchFamily="34" charset="0"/>
                  </a:rPr>
                  <a:t>Решение:  1) 546 121 – 546 091  = 30 (м</a:t>
                </a:r>
                <a:r>
                  <a:rPr lang="ru-RU" sz="1400" b="1" baseline="30000" dirty="0">
                    <a:solidFill>
                      <a:srgbClr val="0070C0"/>
                    </a:solidFill>
                    <a:latin typeface="Arial" panose="020B0604020202020204" pitchFamily="34" charset="0"/>
                  </a:rPr>
                  <a:t>3</a:t>
                </a:r>
                <a:r>
                  <a:rPr lang="ru-RU" sz="1400" b="1" dirty="0">
                    <a:solidFill>
                      <a:srgbClr val="0070C0"/>
                    </a:solidFill>
                    <a:latin typeface="Arial" panose="020B0604020202020204" pitchFamily="34" charset="0"/>
                  </a:rPr>
                  <a:t>)</a:t>
                </a:r>
              </a:p>
              <a:p>
                <a:r>
                  <a:rPr lang="ru-RU" sz="1400" b="1" dirty="0">
                    <a:solidFill>
                      <a:srgbClr val="0070C0"/>
                    </a:solidFill>
                    <a:latin typeface="Arial" panose="020B0604020202020204" pitchFamily="34" charset="0"/>
                  </a:rPr>
                  <a:t>2) 4332 </a:t>
                </a:r>
                <a14:m>
                  <m:oMath xmlns:m="http://schemas.openxmlformats.org/officeDocument/2006/math">
                    <m:r>
                      <a:rPr lang="ru-RU" sz="14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400" b="1" dirty="0">
                    <a:solidFill>
                      <a:srgbClr val="0070C0"/>
                    </a:solidFill>
                    <a:latin typeface="Arial" panose="020B0604020202020204" pitchFamily="34" charset="0"/>
                  </a:rPr>
                  <a:t> 30 = 129 960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 за горячую воду</a:t>
                </a:r>
              </a:p>
              <a:p>
                <a:r>
                  <a:rPr lang="ru-RU" sz="1600" b="1" dirty="0">
                    <a:solidFill>
                      <a:srgbClr val="0070C0"/>
                    </a:solidFill>
                    <a:latin typeface="Arial" panose="020B0604020202020204" pitchFamily="34" charset="0"/>
                  </a:rPr>
                  <a:t>Ответ: 129 960 </a:t>
                </a:r>
                <a:r>
                  <a:rPr lang="ru-RU" sz="1600" b="1" dirty="0" err="1">
                    <a:solidFill>
                      <a:srgbClr val="0070C0"/>
                    </a:solidFill>
                    <a:latin typeface="Arial" panose="020B0604020202020204" pitchFamily="34" charset="0"/>
                  </a:rPr>
                  <a:t>сум</a:t>
                </a:r>
                <a:endParaRPr lang="ru-RU" sz="1600" dirty="0">
                  <a:solidFill>
                    <a:srgbClr val="0070C0"/>
                  </a:solidFill>
                </a:endParaRPr>
              </a:p>
            </p:txBody>
          </p:sp>
        </mc:Choice>
        <mc:Fallback>
          <p:sp>
            <p:nvSpPr>
              <p:cNvPr id="4" name="Прямоугольник 3">
                <a:extLst>
                  <a:ext uri="{FF2B5EF4-FFF2-40B4-BE49-F238E27FC236}">
                    <a16:creationId xmlns:a16="http://schemas.microsoft.com/office/drawing/2014/main" id="{0CF363FB-2F5A-45D4-85F0-4D37A2ACB777}"/>
                  </a:ext>
                </a:extLst>
              </p:cNvPr>
              <p:cNvSpPr>
                <a:spLocks noRot="1" noChangeAspect="1" noMove="1" noResize="1" noEditPoints="1" noAdjustHandles="1" noChangeArrowheads="1" noChangeShapeType="1" noTextEdit="1"/>
              </p:cNvSpPr>
              <p:nvPr/>
            </p:nvSpPr>
            <p:spPr>
              <a:xfrm>
                <a:off x="147597" y="1443193"/>
                <a:ext cx="5473780" cy="1631216"/>
              </a:xfrm>
              <a:prstGeom prst="rect">
                <a:avLst/>
              </a:prstGeom>
              <a:blipFill>
                <a:blip r:embed="rId3"/>
                <a:stretch>
                  <a:fillRect l="-557" t="-749" b="-4120"/>
                </a:stretch>
              </a:blipFill>
            </p:spPr>
            <p:txBody>
              <a:bodyPr/>
              <a:lstStyle/>
              <a:p>
                <a:r>
                  <a:rPr lang="ru-RU">
                    <a:noFill/>
                  </a:rPr>
                  <a:t> </a:t>
                </a:r>
              </a:p>
            </p:txBody>
          </p:sp>
        </mc:Fallback>
      </mc:AlternateContent>
    </p:spTree>
    <p:extLst>
      <p:ext uri="{BB962C8B-B14F-4D97-AF65-F5344CB8AC3E}">
        <p14:creationId xmlns:p14="http://schemas.microsoft.com/office/powerpoint/2010/main" val="3295543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1588" y="-9727"/>
            <a:ext cx="5767387" cy="411031"/>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3" name="Заголовок 2"/>
          <p:cNvSpPr>
            <a:spLocks noGrp="1"/>
          </p:cNvSpPr>
          <p:nvPr>
            <p:ph type="title"/>
          </p:nvPr>
        </p:nvSpPr>
        <p:spPr>
          <a:xfrm>
            <a:off x="141288" y="22225"/>
            <a:ext cx="5281932" cy="386828"/>
          </a:xfrm>
        </p:spPr>
        <p:txBody>
          <a:bodyPr>
            <a:normAutofit fontScale="90000"/>
          </a:bodyPr>
          <a:lstStyle/>
          <a:p>
            <a:pPr algn="ctr"/>
            <a:r>
              <a:rPr lang="ru-RU" sz="2000" b="1" dirty="0">
                <a:solidFill>
                  <a:schemeClr val="bg1"/>
                </a:solidFill>
                <a:latin typeface="Arial" panose="020B0604020202020204" pitchFamily="34" charset="0"/>
                <a:cs typeface="Arial" panose="020B0604020202020204" pitchFamily="34" charset="0"/>
              </a:rPr>
              <a:t>РЕШЕНИЕ  ЗАДАЧ</a:t>
            </a:r>
          </a:p>
        </p:txBody>
      </p:sp>
      <p:sp>
        <p:nvSpPr>
          <p:cNvPr id="2" name="Прямоугольник 1">
            <a:extLst>
              <a:ext uri="{FF2B5EF4-FFF2-40B4-BE49-F238E27FC236}">
                <a16:creationId xmlns:a16="http://schemas.microsoft.com/office/drawing/2014/main" id="{5787CCD3-2C88-490C-B6D7-766C1CE4B275}"/>
              </a:ext>
            </a:extLst>
          </p:cNvPr>
          <p:cNvSpPr/>
          <p:nvPr/>
        </p:nvSpPr>
        <p:spPr>
          <a:xfrm>
            <a:off x="0" y="359667"/>
            <a:ext cx="5703886" cy="769441"/>
          </a:xfrm>
          <a:prstGeom prst="rect">
            <a:avLst/>
          </a:prstGeom>
        </p:spPr>
        <p:txBody>
          <a:bodyPr wrap="square">
            <a:spAutoFit/>
          </a:bodyPr>
          <a:lstStyle/>
          <a:p>
            <a:r>
              <a:rPr lang="ru-RU" sz="1100" b="1" dirty="0">
                <a:solidFill>
                  <a:srgbClr val="0070C0"/>
                </a:solidFill>
                <a:latin typeface="Arial" panose="020B0604020202020204" pitchFamily="34" charset="0"/>
              </a:rPr>
              <a:t>395.</a:t>
            </a:r>
            <a:r>
              <a:rPr lang="ru-RU" sz="1100" b="1" dirty="0">
                <a:solidFill>
                  <a:srgbClr val="211D1E"/>
                </a:solidFill>
                <a:latin typeface="Arial" panose="020B0604020202020204" pitchFamily="34" charset="0"/>
              </a:rPr>
              <a:t> Определите, сколько нужно заплатить за использованный газ, основываясь на начальном (а) и конечном (б) показании газового счетчика (в кубических метрах), изображенных на рисунке 3, если стоимость 1 кубометра потребляемого газа составляет 320 </a:t>
            </a:r>
            <a:r>
              <a:rPr lang="ru-RU" sz="1100" b="1" dirty="0" err="1">
                <a:solidFill>
                  <a:srgbClr val="211D1E"/>
                </a:solidFill>
                <a:latin typeface="Arial" panose="020B0604020202020204" pitchFamily="34" charset="0"/>
              </a:rPr>
              <a:t>сумов</a:t>
            </a:r>
            <a:r>
              <a:rPr lang="ru-RU" sz="1100" b="1" dirty="0">
                <a:solidFill>
                  <a:srgbClr val="211D1E"/>
                </a:solidFill>
                <a:latin typeface="Arial" panose="020B0604020202020204" pitchFamily="34" charset="0"/>
              </a:rPr>
              <a:t> (по состоянию на март 2020 года). </a:t>
            </a:r>
            <a:endParaRPr lang="ru-RU" sz="1100" b="1" dirty="0"/>
          </a:p>
        </p:txBody>
      </p:sp>
      <p:pic>
        <p:nvPicPr>
          <p:cNvPr id="4" name="Рисунок 3">
            <a:extLst>
              <a:ext uri="{FF2B5EF4-FFF2-40B4-BE49-F238E27FC236}">
                <a16:creationId xmlns:a16="http://schemas.microsoft.com/office/drawing/2014/main" id="{EB58F5E3-9596-42A0-8CD8-BACCCF5156E7}"/>
              </a:ext>
            </a:extLst>
          </p:cNvPr>
          <p:cNvPicPr>
            <a:picLocks noChangeAspect="1"/>
          </p:cNvPicPr>
          <p:nvPr/>
        </p:nvPicPr>
        <p:blipFill rotWithShape="1">
          <a:blip r:embed="rId3"/>
          <a:srcRect l="14117" t="5956" r="2668" b="299"/>
          <a:stretch/>
        </p:blipFill>
        <p:spPr>
          <a:xfrm>
            <a:off x="3189287" y="1161261"/>
            <a:ext cx="2456023" cy="954482"/>
          </a:xfrm>
          <a:prstGeom prst="rect">
            <a:avLst/>
          </a:prstGeom>
        </p:spPr>
      </p:pic>
      <mc:AlternateContent xmlns:mc="http://schemas.openxmlformats.org/markup-compatibility/2006">
        <mc:Choice xmlns:a14="http://schemas.microsoft.com/office/drawing/2010/main" Requires="a14">
          <p:sp>
            <p:nvSpPr>
              <p:cNvPr id="5" name="Прямоугольник 4">
                <a:extLst>
                  <a:ext uri="{FF2B5EF4-FFF2-40B4-BE49-F238E27FC236}">
                    <a16:creationId xmlns:a16="http://schemas.microsoft.com/office/drawing/2014/main" id="{AA40DCA8-76C7-4151-9086-9A4C5D179D8D}"/>
                  </a:ext>
                </a:extLst>
              </p:cNvPr>
              <p:cNvSpPr/>
              <p:nvPr/>
            </p:nvSpPr>
            <p:spPr>
              <a:xfrm>
                <a:off x="81360" y="1447552"/>
                <a:ext cx="5149056" cy="1631216"/>
              </a:xfrm>
              <a:prstGeom prst="rect">
                <a:avLst/>
              </a:prstGeom>
            </p:spPr>
            <p:txBody>
              <a:bodyPr wrap="square">
                <a:spAutoFit/>
              </a:bodyPr>
              <a:lstStyle/>
              <a:p>
                <a:r>
                  <a:rPr lang="ru-RU" sz="1400" b="1" dirty="0">
                    <a:solidFill>
                      <a:srgbClr val="0070C0"/>
                    </a:solidFill>
                    <a:latin typeface="Arial" panose="020B0604020202020204" pitchFamily="34" charset="0"/>
                  </a:rPr>
                  <a:t>Начальное показание – 3456827 м</a:t>
                </a:r>
                <a:r>
                  <a:rPr lang="ru-RU" sz="1400" b="1" baseline="30000" dirty="0">
                    <a:solidFill>
                      <a:srgbClr val="0070C0"/>
                    </a:solidFill>
                    <a:latin typeface="Arial" panose="020B0604020202020204" pitchFamily="34" charset="0"/>
                  </a:rPr>
                  <a:t>3</a:t>
                </a:r>
                <a:endParaRPr lang="ru-RU" sz="14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Конечное показание – 3456899м</a:t>
                </a:r>
                <a:r>
                  <a:rPr lang="ru-RU" sz="1400" b="1" baseline="30000" dirty="0">
                    <a:solidFill>
                      <a:srgbClr val="0070C0"/>
                    </a:solidFill>
                    <a:latin typeface="Arial" panose="020B0604020202020204" pitchFamily="34" charset="0"/>
                  </a:rPr>
                  <a:t>3</a:t>
                </a:r>
              </a:p>
              <a:p>
                <a:r>
                  <a:rPr lang="ru-RU" sz="1400" b="1" dirty="0">
                    <a:solidFill>
                      <a:srgbClr val="0070C0"/>
                    </a:solidFill>
                    <a:latin typeface="Arial" panose="020B0604020202020204" pitchFamily="34" charset="0"/>
                  </a:rPr>
                  <a:t>1 м</a:t>
                </a:r>
                <a:r>
                  <a:rPr lang="ru-RU" sz="1400" b="1" baseline="30000" dirty="0">
                    <a:solidFill>
                      <a:srgbClr val="0070C0"/>
                    </a:solidFill>
                    <a:latin typeface="Arial" panose="020B0604020202020204" pitchFamily="34" charset="0"/>
                  </a:rPr>
                  <a:t>3</a:t>
                </a:r>
                <a:r>
                  <a:rPr lang="ru-RU" sz="1400" b="1" dirty="0">
                    <a:solidFill>
                      <a:srgbClr val="0070C0"/>
                    </a:solidFill>
                    <a:latin typeface="Arial" panose="020B0604020202020204" pitchFamily="34" charset="0"/>
                  </a:rPr>
                  <a:t> – 320 </a:t>
                </a:r>
                <a:r>
                  <a:rPr lang="ru-RU" sz="1400" b="1" dirty="0" err="1">
                    <a:solidFill>
                      <a:srgbClr val="0070C0"/>
                    </a:solidFill>
                    <a:latin typeface="Arial" panose="020B0604020202020204" pitchFamily="34" charset="0"/>
                  </a:rPr>
                  <a:t>сум</a:t>
                </a:r>
                <a:endParaRPr lang="ru-RU" sz="1400" b="1" dirty="0">
                  <a:solidFill>
                    <a:srgbClr val="0070C0"/>
                  </a:solidFill>
                  <a:latin typeface="Arial" panose="020B0604020202020204" pitchFamily="34" charset="0"/>
                </a:endParaRPr>
              </a:p>
              <a:p>
                <a:r>
                  <a:rPr lang="ru-RU" sz="1400" b="1" dirty="0">
                    <a:solidFill>
                      <a:srgbClr val="0070C0"/>
                    </a:solidFill>
                    <a:latin typeface="Arial" panose="020B0604020202020204" pitchFamily="34" charset="0"/>
                  </a:rPr>
                  <a:t>Оплатить –?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a:t>
                </a:r>
              </a:p>
              <a:p>
                <a:r>
                  <a:rPr lang="ru-RU" sz="1400" b="1" dirty="0">
                    <a:solidFill>
                      <a:srgbClr val="0070C0"/>
                    </a:solidFill>
                    <a:latin typeface="Arial" panose="020B0604020202020204" pitchFamily="34" charset="0"/>
                  </a:rPr>
                  <a:t>Решение:  1) 3456899 – 3456827= 72 (м</a:t>
                </a:r>
                <a:r>
                  <a:rPr lang="ru-RU" sz="1400" b="1" baseline="30000" dirty="0">
                    <a:solidFill>
                      <a:srgbClr val="0070C0"/>
                    </a:solidFill>
                    <a:latin typeface="Arial" panose="020B0604020202020204" pitchFamily="34" charset="0"/>
                  </a:rPr>
                  <a:t>3</a:t>
                </a:r>
                <a:r>
                  <a:rPr lang="ru-RU" sz="1400" b="1" dirty="0">
                    <a:solidFill>
                      <a:srgbClr val="0070C0"/>
                    </a:solidFill>
                    <a:latin typeface="Arial" panose="020B0604020202020204" pitchFamily="34" charset="0"/>
                  </a:rPr>
                  <a:t>)</a:t>
                </a:r>
              </a:p>
              <a:p>
                <a:r>
                  <a:rPr lang="ru-RU" sz="1400" b="1" dirty="0">
                    <a:solidFill>
                      <a:srgbClr val="0070C0"/>
                    </a:solidFill>
                    <a:latin typeface="Arial" panose="020B0604020202020204" pitchFamily="34" charset="0"/>
                  </a:rPr>
                  <a:t>2) 320 </a:t>
                </a:r>
                <a14:m>
                  <m:oMath xmlns:m="http://schemas.openxmlformats.org/officeDocument/2006/math">
                    <m:r>
                      <a:rPr lang="ru-RU" sz="1400" b="1" i="1">
                        <a:solidFill>
                          <a:srgbClr val="0070C0"/>
                        </a:solidFill>
                        <a:latin typeface="Cambria Math" panose="02040503050406030204" pitchFamily="18" charset="0"/>
                        <a:ea typeface="Cambria Math" panose="02040503050406030204" pitchFamily="18" charset="0"/>
                        <a:cs typeface="Arial" panose="020B0604020202020204" pitchFamily="34" charset="0"/>
                      </a:rPr>
                      <m:t>∙</m:t>
                    </m:r>
                  </m:oMath>
                </a14:m>
                <a:r>
                  <a:rPr lang="ru-RU" sz="1400" b="1" dirty="0">
                    <a:solidFill>
                      <a:srgbClr val="0070C0"/>
                    </a:solidFill>
                    <a:latin typeface="Arial" panose="020B0604020202020204" pitchFamily="34" charset="0"/>
                  </a:rPr>
                  <a:t> 72 = 23 040 (</a:t>
                </a:r>
                <a:r>
                  <a:rPr lang="ru-RU" sz="1400" b="1" dirty="0" err="1">
                    <a:solidFill>
                      <a:srgbClr val="0070C0"/>
                    </a:solidFill>
                    <a:latin typeface="Arial" panose="020B0604020202020204" pitchFamily="34" charset="0"/>
                  </a:rPr>
                  <a:t>сум</a:t>
                </a:r>
                <a:r>
                  <a:rPr lang="ru-RU" sz="1400" b="1" dirty="0">
                    <a:solidFill>
                      <a:srgbClr val="0070C0"/>
                    </a:solidFill>
                    <a:latin typeface="Arial" panose="020B0604020202020204" pitchFamily="34" charset="0"/>
                  </a:rPr>
                  <a:t>) – за горячую воду</a:t>
                </a:r>
              </a:p>
              <a:p>
                <a:r>
                  <a:rPr lang="ru-RU" sz="1600" b="1" dirty="0">
                    <a:solidFill>
                      <a:srgbClr val="0070C0"/>
                    </a:solidFill>
                    <a:latin typeface="Arial" panose="020B0604020202020204" pitchFamily="34" charset="0"/>
                  </a:rPr>
                  <a:t>Ответ: 23 040 </a:t>
                </a:r>
                <a:r>
                  <a:rPr lang="ru-RU" sz="1600" b="1" dirty="0" err="1">
                    <a:solidFill>
                      <a:srgbClr val="0070C0"/>
                    </a:solidFill>
                    <a:latin typeface="Arial" panose="020B0604020202020204" pitchFamily="34" charset="0"/>
                  </a:rPr>
                  <a:t>сум</a:t>
                </a:r>
                <a:r>
                  <a:rPr lang="ru-RU" sz="1600" b="1" dirty="0">
                    <a:solidFill>
                      <a:srgbClr val="0070C0"/>
                    </a:solidFill>
                    <a:latin typeface="Arial" panose="020B0604020202020204" pitchFamily="34" charset="0"/>
                  </a:rPr>
                  <a:t> за газ</a:t>
                </a:r>
                <a:endParaRPr lang="ru-RU" sz="1600" dirty="0">
                  <a:solidFill>
                    <a:srgbClr val="0070C0"/>
                  </a:solidFill>
                </a:endParaRPr>
              </a:p>
            </p:txBody>
          </p:sp>
        </mc:Choice>
        <mc:Fallback>
          <p:sp>
            <p:nvSpPr>
              <p:cNvPr id="5" name="Прямоугольник 4">
                <a:extLst>
                  <a:ext uri="{FF2B5EF4-FFF2-40B4-BE49-F238E27FC236}">
                    <a16:creationId xmlns:a16="http://schemas.microsoft.com/office/drawing/2014/main" id="{AA40DCA8-76C7-4151-9086-9A4C5D179D8D}"/>
                  </a:ext>
                </a:extLst>
              </p:cNvPr>
              <p:cNvSpPr>
                <a:spLocks noRot="1" noChangeAspect="1" noMove="1" noResize="1" noEditPoints="1" noAdjustHandles="1" noChangeArrowheads="1" noChangeShapeType="1" noTextEdit="1"/>
              </p:cNvSpPr>
              <p:nvPr/>
            </p:nvSpPr>
            <p:spPr>
              <a:xfrm>
                <a:off x="81360" y="1447552"/>
                <a:ext cx="5149056" cy="1631216"/>
              </a:xfrm>
              <a:prstGeom prst="rect">
                <a:avLst/>
              </a:prstGeom>
              <a:blipFill>
                <a:blip r:embed="rId4"/>
                <a:stretch>
                  <a:fillRect l="-592" t="-373" b="-3731"/>
                </a:stretch>
              </a:blipFill>
            </p:spPr>
            <p:txBody>
              <a:bodyPr/>
              <a:lstStyle/>
              <a:p>
                <a:r>
                  <a:rPr lang="ru-RU">
                    <a:noFill/>
                  </a:rPr>
                  <a:t> </a:t>
                </a:r>
              </a:p>
            </p:txBody>
          </p:sp>
        </mc:Fallback>
      </mc:AlternateContent>
    </p:spTree>
    <p:extLst>
      <p:ext uri="{BB962C8B-B14F-4D97-AF65-F5344CB8AC3E}">
        <p14:creationId xmlns:p14="http://schemas.microsoft.com/office/powerpoint/2010/main" val="34481001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28894fd3cdfd233c3e99ae538a8a45d2b0bf95"/>
</p:tagLst>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26089</TotalTime>
  <Words>788</Words>
  <Application>Microsoft Office PowerPoint</Application>
  <PresentationFormat>Произвольный</PresentationFormat>
  <Paragraphs>86</Paragraphs>
  <Slides>10</Slides>
  <Notes>10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Arial</vt:lpstr>
      <vt:lpstr>Calibri</vt:lpstr>
      <vt:lpstr>Cambria Math</vt:lpstr>
      <vt:lpstr>Times New Roman</vt:lpstr>
      <vt:lpstr>Trebuchet MS</vt:lpstr>
      <vt:lpstr>Wingdings 3</vt:lpstr>
      <vt:lpstr>Грань</vt:lpstr>
      <vt:lpstr>МАТЕМАТИКА</vt:lpstr>
      <vt:lpstr>ПРОВЕРКА   САМОСТОЯТЕЛЬНОЙ  РАБОТЫ</vt:lpstr>
      <vt:lpstr>ОБОГАЩАЕМ  ЗНАНИЯ</vt:lpstr>
      <vt:lpstr>РЕШЕНИЕ  ЗАДАЧ</vt:lpstr>
      <vt:lpstr>РЕШЕНИЕ  ЗАДАЧ</vt:lpstr>
      <vt:lpstr>РЕШЕНИЕ  ЗАДАЧ</vt:lpstr>
      <vt:lpstr>РЕШЕНИЕ  ЗАДАЧ</vt:lpstr>
      <vt:lpstr>РЕШЕНИЕ  ЗАДАЧ</vt:lpstr>
      <vt:lpstr>РЕШЕНИЕ  ЗАДАЧ</vt:lpstr>
      <vt:lpstr>ЗАДАНИЯ ДЛЯ  САМОСТОЯТЕЛЬНОЙ  РАБОТЫ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Презентация.cdr</dc:title>
  <dc:creator>Komilov</dc:creator>
  <cp:lastModifiedBy>Пользователь Windows</cp:lastModifiedBy>
  <cp:revision>2110</cp:revision>
  <cp:lastPrinted>2020-09-30T03:25:16Z</cp:lastPrinted>
  <dcterms:created xsi:type="dcterms:W3CDTF">2020-04-09T07:32:19Z</dcterms:created>
  <dcterms:modified xsi:type="dcterms:W3CDTF">2020-12-08T14:50:39Z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2020-04-09T00:00:00Z</vt:filetime>
  </property>
  <property fmtid="{D5CDD505-2E9C-101B-9397-08002B2CF9AE}" pid="3" name="Creator">
    <vt:lpwstr>CorelDRAW 2019</vt:lpwstr>
  </property>
  <property fmtid="{D5CDD505-2E9C-101B-9397-08002B2CF9AE}" pid="4" name="LastSaved">
    <vt:filetime>2020-04-09T00:00:00Z</vt:filetime>
  </property>
</Properties>
</file>