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9"/>
  </p:notesMasterIdLst>
  <p:handoutMasterIdLst>
    <p:handoutMasterId r:id="rId10"/>
  </p:handoutMasterIdLst>
  <p:sldIdLst>
    <p:sldId id="528" r:id="rId2"/>
    <p:sldId id="1084" r:id="rId3"/>
    <p:sldId id="1086" r:id="rId4"/>
    <p:sldId id="1087" r:id="rId5"/>
    <p:sldId id="1085" r:id="rId6"/>
    <p:sldId id="1050" r:id="rId7"/>
    <p:sldId id="480" r:id="rId8"/>
  </p:sldIdLst>
  <p:sldSz cx="5768975" cy="3244850"/>
  <p:notesSz cx="9866313" cy="6735763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3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1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8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91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45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142522"/>
            <a:ext cx="3322349" cy="210954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ПОСТРОЕНИЕ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ПРЯМОУГОЛЬНОГО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ПАРАЛЛЕЛЕПИПЕДА И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КУБА ПО ЕГО РАЗВЁРТКЕ</a:t>
            </a:r>
          </a:p>
          <a:p>
            <a:pPr marL="18407">
              <a:spcBef>
                <a:spcPts val="110"/>
              </a:spcBef>
            </a:pPr>
            <a:endParaRPr lang="ru-RU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7554" y="1393825"/>
            <a:ext cx="304799" cy="13716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Задачи к уроку «Прямоугольный параллелепипед. Куб» 5 класс - презентация  онлайн">
            <a:extLst>
              <a:ext uri="{FF2B5EF4-FFF2-40B4-BE49-F238E27FC236}">
                <a16:creationId xmlns:a16="http://schemas.microsoft.com/office/drawing/2014/main" id="{9FDED466-1227-4071-A0FF-440481C515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t="6333" r="14318" b="9051"/>
          <a:stretch/>
        </p:blipFill>
        <p:spPr bwMode="auto">
          <a:xfrm>
            <a:off x="3570287" y="1204715"/>
            <a:ext cx="2072736" cy="131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957D52-0DF6-4351-B2EE-66BBA2A7C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7" t="5911"/>
          <a:stretch/>
        </p:blipFill>
        <p:spPr>
          <a:xfrm>
            <a:off x="74445" y="653941"/>
            <a:ext cx="3888214" cy="18580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5D8BB7B-4022-42DB-BBA6-7C3C2B53D738}"/>
                  </a:ext>
                </a:extLst>
              </p:cNvPr>
              <p:cNvSpPr/>
              <p:nvPr/>
            </p:nvSpPr>
            <p:spPr>
              <a:xfrm>
                <a:off x="3951285" y="691677"/>
                <a:ext cx="1754616" cy="1892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256.Ответ:</a:t>
                </a:r>
              </a:p>
              <a:p>
                <a:pPr>
                  <a:defRPr/>
                </a:pP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Сумма длин всех</a:t>
                </a:r>
              </a:p>
              <a:p>
                <a:pPr>
                  <a:defRPr/>
                </a:pP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ребер куба</a:t>
                </a:r>
              </a:p>
              <a:p>
                <a:pPr>
                  <a:defRPr/>
                </a:pP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257.Ответ:</a:t>
                </a:r>
              </a:p>
              <a:p>
                <a:pPr>
                  <a:defRPr/>
                </a:pP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бумаги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84 см</a:t>
                </a:r>
                <a:r>
                  <a:rPr lang="ru-RU" sz="1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пр. пар.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88 см</a:t>
                </a:r>
                <a:r>
                  <a:rPr lang="ru-RU" sz="1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Бумаги не хватит</a:t>
                </a:r>
              </a:p>
              <a:p>
                <a:pPr>
                  <a:defRPr/>
                </a:pPr>
                <a:endParaRPr lang="ru-RU" sz="11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5D8BB7B-4022-42DB-BBA6-7C3C2B53D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285" y="691677"/>
                <a:ext cx="1754616" cy="1892826"/>
              </a:xfrm>
              <a:prstGeom prst="rect">
                <a:avLst/>
              </a:prstGeom>
              <a:blipFill>
                <a:blip r:embed="rId4"/>
                <a:stretch>
                  <a:fillRect l="-1042" t="-3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14E607-67A2-40ED-80FC-CAA01D4E6675}"/>
              </a:ext>
            </a:extLst>
          </p:cNvPr>
          <p:cNvSpPr/>
          <p:nvPr/>
        </p:nvSpPr>
        <p:spPr>
          <a:xfrm>
            <a:off x="4489" y="2590909"/>
            <a:ext cx="5826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258.Ответ: а)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162 см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910 дм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в)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1308 дм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6D860A-291C-4FF4-881E-7612625D12B8}"/>
              </a:ext>
            </a:extLst>
          </p:cNvPr>
          <p:cNvSpPr txBox="1"/>
          <p:nvPr/>
        </p:nvSpPr>
        <p:spPr>
          <a:xfrm>
            <a:off x="1817687" y="1883007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219340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D3018F7-B730-433E-A286-8CCA11A375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92" t="6668" r="7334"/>
          <a:stretch/>
        </p:blipFill>
        <p:spPr>
          <a:xfrm>
            <a:off x="418246" y="476666"/>
            <a:ext cx="4800600" cy="268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4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9F4D22-22F2-4F4C-8099-D73FD614CB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7" r="6446" b="5382"/>
          <a:stretch/>
        </p:blipFill>
        <p:spPr>
          <a:xfrm>
            <a:off x="598487" y="403225"/>
            <a:ext cx="4495800" cy="284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9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D59B6D-0261-4B18-91BD-A31392A5CA21}"/>
              </a:ext>
            </a:extLst>
          </p:cNvPr>
          <p:cNvSpPr/>
          <p:nvPr/>
        </p:nvSpPr>
        <p:spPr>
          <a:xfrm>
            <a:off x="307629" y="499040"/>
            <a:ext cx="24746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259. Начертите на отдельном листе бумаги развертку с измерениями, указанными на рис.5, а затем вырежьте ее. Сложите развертку так, чтобы получился многогранник. Что получилось в итоге?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FB1C57-9931-4BA9-B498-1D9A3750B2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41" r="6674" b="2832"/>
          <a:stretch/>
        </p:blipFill>
        <p:spPr>
          <a:xfrm>
            <a:off x="2732087" y="495033"/>
            <a:ext cx="2921633" cy="224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9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0080646-0CD3-4C54-B072-C580628079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t="3968" r="2450" b="3968"/>
          <a:stretch/>
        </p:blipFill>
        <p:spPr>
          <a:xfrm>
            <a:off x="225113" y="708025"/>
            <a:ext cx="5410200" cy="20574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C4CFAF-DFE0-44C9-BB90-CC3A6060E4CB}"/>
              </a:ext>
            </a:extLst>
          </p:cNvPr>
          <p:cNvSpPr/>
          <p:nvPr/>
        </p:nvSpPr>
        <p:spPr>
          <a:xfrm>
            <a:off x="217488" y="2308225"/>
            <a:ext cx="175259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21FE209-4307-49B8-BD79-9420E57E9072}"/>
              </a:ext>
            </a:extLst>
          </p:cNvPr>
          <p:cNvSpPr/>
          <p:nvPr/>
        </p:nvSpPr>
        <p:spPr>
          <a:xfrm>
            <a:off x="113805" y="2695065"/>
            <a:ext cx="470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261.На рис б) показана развёртка пирамиды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262.На рис г) показана развёртка конуса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8689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16FCA0-655C-4C3E-9171-33650C418E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27684" b="4104"/>
          <a:stretch/>
        </p:blipFill>
        <p:spPr>
          <a:xfrm>
            <a:off x="446086" y="1723113"/>
            <a:ext cx="4876801" cy="145635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EFCE6D-6A01-41E9-8F73-0D99DE7FC1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91" t="4314" r="3771"/>
          <a:stretch/>
        </p:blipFill>
        <p:spPr>
          <a:xfrm>
            <a:off x="1131887" y="452666"/>
            <a:ext cx="3505200" cy="6460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063F662-AF1C-4CD2-A5AF-6CB335ACFFD4}"/>
              </a:ext>
            </a:extLst>
          </p:cNvPr>
          <p:cNvSpPr/>
          <p:nvPr/>
        </p:nvSpPr>
        <p:spPr>
          <a:xfrm>
            <a:off x="126147" y="1160760"/>
            <a:ext cx="55777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263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. Какая из разверток на рис. 7 соответствует кубу? </a:t>
            </a:r>
            <a:endParaRPr lang="ru-RU" sz="1200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411235D-AA9E-47F8-B617-25CD8F87D270}"/>
              </a:ext>
            </a:extLst>
          </p:cNvPr>
          <p:cNvSpPr/>
          <p:nvPr/>
        </p:nvSpPr>
        <p:spPr>
          <a:xfrm>
            <a:off x="124878" y="1320069"/>
            <a:ext cx="5577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265.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Используя развертку на рис.8, постройте многогранник. Какой многогранник получился? </a:t>
            </a:r>
            <a:endParaRPr lang="ru-RU" sz="12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25129</TotalTime>
  <Words>177</Words>
  <Application>Microsoft Office PowerPoint</Application>
  <PresentationFormat>Произвольный</PresentationFormat>
  <Paragraphs>48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ВСПОМНИМ</vt:lpstr>
      <vt:lpstr>ВСПОМНИМ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2026</cp:revision>
  <cp:lastPrinted>2020-12-11T16:07:10Z</cp:lastPrinted>
  <dcterms:created xsi:type="dcterms:W3CDTF">2020-04-09T07:32:19Z</dcterms:created>
  <dcterms:modified xsi:type="dcterms:W3CDTF">2020-12-11T16:07:36Z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