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5"/>
  </p:notesMasterIdLst>
  <p:handoutMasterIdLst>
    <p:handoutMasterId r:id="rId16"/>
  </p:handoutMasterIdLst>
  <p:sldIdLst>
    <p:sldId id="528" r:id="rId2"/>
    <p:sldId id="997" r:id="rId3"/>
    <p:sldId id="1050" r:id="rId4"/>
    <p:sldId id="1051" r:id="rId5"/>
    <p:sldId id="1052" r:id="rId6"/>
    <p:sldId id="1053" r:id="rId7"/>
    <p:sldId id="1055" r:id="rId8"/>
    <p:sldId id="382" r:id="rId9"/>
    <p:sldId id="260" r:id="rId10"/>
    <p:sldId id="272" r:id="rId11"/>
    <p:sldId id="292" r:id="rId12"/>
    <p:sldId id="1054" r:id="rId13"/>
    <p:sldId id="480" r:id="rId14"/>
  </p:sldIdLst>
  <p:sldSz cx="5768975" cy="3244850"/>
  <p:notesSz cx="9866313" cy="673576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A859"/>
    <a:srgbClr val="F0FFFF"/>
    <a:srgbClr val="FFFCFF"/>
    <a:srgbClr val="EFE4F0"/>
    <a:srgbClr val="5FCBEF"/>
    <a:srgbClr val="00C695"/>
    <a:srgbClr val="000000"/>
    <a:srgbClr val="BAD7C3"/>
    <a:srgbClr val="C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6372" autoAdjust="0"/>
  </p:normalViewPr>
  <p:slideViewPr>
    <p:cSldViewPr>
      <p:cViewPr varScale="1">
        <p:scale>
          <a:sx n="128" d="100"/>
          <a:sy n="128" d="100"/>
        </p:scale>
        <p:origin x="984" y="108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8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8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4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0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2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1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8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0" Type="http://schemas.openxmlformats.org/officeDocument/2006/relationships/image" Target="../media/image27.gif"/><Relationship Id="rId4" Type="http://schemas.openxmlformats.org/officeDocument/2006/relationships/image" Target="../media/image17.png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fi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7003" y="1475656"/>
            <a:ext cx="2829709" cy="1332410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РЕШЕНИЕ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ЗАДАЧ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6541" y="1608461"/>
            <a:ext cx="304799" cy="10668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8DB86-9DB8-4413-9E4F-FC4843F0011F}"/>
              </a:ext>
            </a:extLst>
          </p:cNvPr>
          <p:cNvSpPr/>
          <p:nvPr/>
        </p:nvSpPr>
        <p:spPr>
          <a:xfrm>
            <a:off x="5475287" y="1698625"/>
            <a:ext cx="16773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9EBDA7-8C4A-47A6-BA00-7228922EA2DF}"/>
              </a:ext>
            </a:extLst>
          </p:cNvPr>
          <p:cNvSpPr/>
          <p:nvPr/>
        </p:nvSpPr>
        <p:spPr>
          <a:xfrm flipH="1">
            <a:off x="5438743" y="2141861"/>
            <a:ext cx="319980" cy="171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B1F7C0-5D3C-4F00-A524-884A7DE64A56}"/>
              </a:ext>
            </a:extLst>
          </p:cNvPr>
          <p:cNvSpPr/>
          <p:nvPr/>
        </p:nvSpPr>
        <p:spPr>
          <a:xfrm>
            <a:off x="2808287" y="2900239"/>
            <a:ext cx="850490" cy="24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1EBCBC-249D-424E-A56C-4DDBCDD817D2}"/>
              </a:ext>
            </a:extLst>
          </p:cNvPr>
          <p:cNvSpPr/>
          <p:nvPr/>
        </p:nvSpPr>
        <p:spPr>
          <a:xfrm>
            <a:off x="4775747" y="2917825"/>
            <a:ext cx="850490" cy="24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резентация к уроку математики в 5 классе на тему &quot;Задачи на дроби&quot;">
            <a:extLst>
              <a:ext uri="{FF2B5EF4-FFF2-40B4-BE49-F238E27FC236}">
                <a16:creationId xmlns:a16="http://schemas.microsoft.com/office/drawing/2014/main" id="{798450A8-444F-42F9-96F2-0E10B8C2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1" y="1157519"/>
            <a:ext cx="2634711" cy="18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8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7">
            <a:extLst>
              <a:ext uri="{FF2B5EF4-FFF2-40B4-BE49-F238E27FC236}">
                <a16:creationId xmlns:a16="http://schemas.microsoft.com/office/drawing/2014/main" id="{05CE367C-2AD6-4B71-B05E-9E51B67477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336" y="1724578"/>
            <a:ext cx="476963" cy="0"/>
          </a:xfrm>
          <a:prstGeom prst="line">
            <a:avLst/>
          </a:prstGeom>
          <a:noFill/>
          <a:ln w="76200">
            <a:solidFill>
              <a:srgbClr val="0CBBF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852"/>
          </a:p>
        </p:txBody>
      </p:sp>
      <p:sp>
        <p:nvSpPr>
          <p:cNvPr id="19463" name="Line 27">
            <a:extLst>
              <a:ext uri="{FF2B5EF4-FFF2-40B4-BE49-F238E27FC236}">
                <a16:creationId xmlns:a16="http://schemas.microsoft.com/office/drawing/2014/main" id="{00DE10A8-06D4-4A7C-B2B1-E18CA84487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410" y="1724578"/>
            <a:ext cx="476963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/>
          </a:p>
        </p:txBody>
      </p:sp>
      <p:sp>
        <p:nvSpPr>
          <p:cNvPr id="19464" name="Line 27">
            <a:extLst>
              <a:ext uri="{FF2B5EF4-FFF2-40B4-BE49-F238E27FC236}">
                <a16:creationId xmlns:a16="http://schemas.microsoft.com/office/drawing/2014/main" id="{570034A4-981F-45EA-84F3-AE51D2897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5372" y="1724578"/>
            <a:ext cx="476963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/>
          </a:p>
        </p:txBody>
      </p:sp>
      <p:sp>
        <p:nvSpPr>
          <p:cNvPr id="19465" name="AutoShape 13">
            <a:extLst>
              <a:ext uri="{FF2B5EF4-FFF2-40B4-BE49-F238E27FC236}">
                <a16:creationId xmlns:a16="http://schemas.microsoft.com/office/drawing/2014/main" id="{C62BCC0B-F211-4716-A7CD-D50BB504D305}"/>
              </a:ext>
            </a:extLst>
          </p:cNvPr>
          <p:cNvSpPr>
            <a:spLocks/>
          </p:cNvSpPr>
          <p:nvPr/>
        </p:nvSpPr>
        <p:spPr bwMode="auto">
          <a:xfrm rot="16200000">
            <a:off x="2435692" y="1151847"/>
            <a:ext cx="216323" cy="1498490"/>
          </a:xfrm>
          <a:prstGeom prst="leftBrace">
            <a:avLst>
              <a:gd name="adj1" fmla="val 39286"/>
              <a:gd name="adj2" fmla="val 5217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52"/>
          </a:p>
        </p:txBody>
      </p:sp>
      <p:sp>
        <p:nvSpPr>
          <p:cNvPr id="19466" name="Прямоугольник 9">
            <a:extLst>
              <a:ext uri="{FF2B5EF4-FFF2-40B4-BE49-F238E27FC236}">
                <a16:creationId xmlns:a16="http://schemas.microsoft.com/office/drawing/2014/main" id="{936BEF47-02CF-4826-93F5-390C6E25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372" y="1895083"/>
            <a:ext cx="452368" cy="3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03" b="1" dirty="0">
                <a:solidFill>
                  <a:srgbClr val="000000"/>
                </a:solidFill>
              </a:rPr>
              <a:t>?</a:t>
            </a:r>
            <a:r>
              <a:rPr lang="ru-RU" altLang="ru-RU" sz="1514" b="1" dirty="0">
                <a:solidFill>
                  <a:srgbClr val="000000"/>
                </a:solidFill>
              </a:rPr>
              <a:t> </a:t>
            </a:r>
            <a:r>
              <a:rPr lang="ru-RU" altLang="ru-RU" sz="1135" b="1" dirty="0">
                <a:solidFill>
                  <a:srgbClr val="000000"/>
                </a:solidFill>
              </a:rPr>
              <a:t>кг</a:t>
            </a:r>
            <a:endParaRPr lang="ru-RU" altLang="ru-RU" sz="1135" dirty="0"/>
          </a:p>
        </p:txBody>
      </p:sp>
      <p:sp>
        <p:nvSpPr>
          <p:cNvPr id="19467" name="Прямоугольник 10">
            <a:extLst>
              <a:ext uri="{FF2B5EF4-FFF2-40B4-BE49-F238E27FC236}">
                <a16:creationId xmlns:a16="http://schemas.microsoft.com/office/drawing/2014/main" id="{4A684E79-AFD5-4792-9BBA-D60A92895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62" y="1383569"/>
            <a:ext cx="644728" cy="3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14" b="1" dirty="0">
                <a:solidFill>
                  <a:srgbClr val="000000"/>
                </a:solidFill>
              </a:rPr>
              <a:t>600 </a:t>
            </a:r>
            <a:r>
              <a:rPr lang="ru-RU" altLang="ru-RU" sz="1135" b="1" dirty="0">
                <a:solidFill>
                  <a:srgbClr val="000000"/>
                </a:solidFill>
              </a:rPr>
              <a:t>кг</a:t>
            </a:r>
            <a:endParaRPr lang="ru-RU" altLang="ru-RU" sz="113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8A79EFC-7BEB-4101-BE08-125E103A0447}"/>
                  </a:ext>
                </a:extLst>
              </p:cNvPr>
              <p:cNvSpPr/>
              <p:nvPr/>
            </p:nvSpPr>
            <p:spPr>
              <a:xfrm>
                <a:off x="49587" y="2353961"/>
                <a:ext cx="2197034" cy="6490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1514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600 </a:t>
                </a:r>
                <a:r>
                  <a:rPr lang="ru-RU" sz="1135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кг </a:t>
                </a:r>
                <a:r>
                  <a:rPr lang="ru-RU" sz="1514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514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это</a:t>
                </a:r>
                <a:r>
                  <a:rPr lang="ru-RU" sz="1514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altLang="ru-RU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514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defRPr/>
                </a:pPr>
                <a:r>
                  <a:rPr lang="ru-RU" sz="1514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Всего  -?</a:t>
                </a:r>
                <a:r>
                  <a:rPr lang="ru-RU" sz="1135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кг</a:t>
                </a: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8A79EFC-7BEB-4101-BE08-125E103A0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7" y="2353961"/>
                <a:ext cx="2197034" cy="649088"/>
              </a:xfrm>
              <a:prstGeom prst="rect">
                <a:avLst/>
              </a:prstGeom>
              <a:blipFill>
                <a:blip r:embed="rId2"/>
                <a:stretch>
                  <a:fillRect l="-826" b="-6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71" name="Прямоугольник 18">
            <a:extLst>
              <a:ext uri="{FF2B5EF4-FFF2-40B4-BE49-F238E27FC236}">
                <a16:creationId xmlns:a16="http://schemas.microsoft.com/office/drawing/2014/main" id="{904086EC-96D4-40CD-90B3-A0C9C7E9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385" y="1987723"/>
            <a:ext cx="3044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 </a:t>
            </a:r>
          </a:p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600 : 2</a:t>
            </a:r>
            <a:r>
              <a:rPr lang="ru-RU" altLang="ru-RU" sz="1600" b="1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 .</a:t>
            </a: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3 = 900 (кг) - всего </a:t>
            </a:r>
          </a:p>
        </p:txBody>
      </p:sp>
      <p:sp>
        <p:nvSpPr>
          <p:cNvPr id="19472" name="Прямоугольник 19">
            <a:extLst>
              <a:ext uri="{FF2B5EF4-FFF2-40B4-BE49-F238E27FC236}">
                <a16:creationId xmlns:a16="http://schemas.microsoft.com/office/drawing/2014/main" id="{A31D9D6D-CCEC-4B9D-A74A-479C316D3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334" y="2678505"/>
            <a:ext cx="2937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привезли  900 кг</a:t>
            </a:r>
          </a:p>
        </p:txBody>
      </p:sp>
      <p:pic>
        <p:nvPicPr>
          <p:cNvPr id="19" name="Picture 4" descr="Когда один газетный обозреватель сказал, что Мэрилин Монро лучше ...">
            <a:extLst>
              <a:ext uri="{FF2B5EF4-FFF2-40B4-BE49-F238E27FC236}">
                <a16:creationId xmlns:a16="http://schemas.microsoft.com/office/drawing/2014/main" id="{1CCD1F94-6371-4267-98F6-E13223866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4504" r="24525"/>
          <a:stretch/>
        </p:blipFill>
        <p:spPr bwMode="auto">
          <a:xfrm>
            <a:off x="94075" y="952596"/>
            <a:ext cx="853120" cy="1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огда один газетный обозреватель сказал, что Мэрилин Монро лучше ...">
            <a:extLst>
              <a:ext uri="{FF2B5EF4-FFF2-40B4-BE49-F238E27FC236}">
                <a16:creationId xmlns:a16="http://schemas.microsoft.com/office/drawing/2014/main" id="{9EE79DFB-9C9F-47C8-8549-72DFD0228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4504" r="24525"/>
          <a:stretch/>
        </p:blipFill>
        <p:spPr bwMode="auto">
          <a:xfrm>
            <a:off x="881023" y="796343"/>
            <a:ext cx="853120" cy="1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426AB6DC-16AB-4611-B787-E0BFF81407DE}"/>
              </a:ext>
            </a:extLst>
          </p:cNvPr>
          <p:cNvSpPr txBox="1">
            <a:spLocks/>
          </p:cNvSpPr>
          <p:nvPr/>
        </p:nvSpPr>
        <p:spPr>
          <a:xfrm>
            <a:off x="141288" y="22225"/>
            <a:ext cx="5281932" cy="3868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216301" rtl="0" eaLnBrk="1" latinLnBrk="0" hangingPunct="1">
              <a:spcBef>
                <a:spcPct val="0"/>
              </a:spcBef>
              <a:buNone/>
              <a:defRPr sz="170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0ED728F6-315A-4C1E-BE5E-94D4ADB0CECC}"/>
              </a:ext>
            </a:extLst>
          </p:cNvPr>
          <p:cNvSpPr/>
          <p:nvPr/>
        </p:nvSpPr>
        <p:spPr>
          <a:xfrm>
            <a:off x="-2879" y="-2278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510B4633-6F79-4CE1-8B6D-C48FA74A986C}"/>
              </a:ext>
            </a:extLst>
          </p:cNvPr>
          <p:cNvSpPr txBox="1">
            <a:spLocks/>
          </p:cNvSpPr>
          <p:nvPr/>
        </p:nvSpPr>
        <p:spPr>
          <a:xfrm>
            <a:off x="141288" y="2498"/>
            <a:ext cx="5281932" cy="3868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216301" rtl="0" eaLnBrk="1" latinLnBrk="0" hangingPunct="1">
              <a:spcBef>
                <a:spcPct val="0"/>
              </a:spcBef>
              <a:buNone/>
              <a:defRPr sz="170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7FECC5F-1A6D-40AA-8EB1-0264C723DDCE}"/>
                  </a:ext>
                </a:extLst>
              </p:cNvPr>
              <p:cNvSpPr/>
              <p:nvPr/>
            </p:nvSpPr>
            <p:spPr>
              <a:xfrm>
                <a:off x="36339" y="333425"/>
                <a:ext cx="5728169" cy="543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первый день продали 600 кг картофеля,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1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altLang="ru-RU" sz="1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altLang="ru-RU" sz="12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altLang="ru-RU" sz="1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всего привезённого картофеля. 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u-RU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колько</a:t>
                </a: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кг картофеля привезли ?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7FECC5F-1A6D-40AA-8EB1-0264C723D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" y="333425"/>
                <a:ext cx="5728169" cy="543739"/>
              </a:xfrm>
              <a:prstGeom prst="rect">
                <a:avLst/>
              </a:prstGeom>
              <a:blipFill>
                <a:blip r:embed="rId4"/>
                <a:stretch>
                  <a:fillRect l="-106" b="-7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BD1E0A5-1330-4A78-8EA9-302DDBD91A25}"/>
                  </a:ext>
                </a:extLst>
              </p:cNvPr>
              <p:cNvSpPr/>
              <p:nvPr/>
            </p:nvSpPr>
            <p:spPr>
              <a:xfrm>
                <a:off x="2105426" y="991914"/>
                <a:ext cx="3626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alt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0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BD1E0A5-1330-4A78-8EA9-302DDBD91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426" y="991914"/>
                <a:ext cx="362600" cy="492443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b9474d314bf6">
            <a:hlinkClick r:id="rId2" action="ppaction://hlinksldjump"/>
            <a:extLst>
              <a:ext uri="{FF2B5EF4-FFF2-40B4-BE49-F238E27FC236}">
                <a16:creationId xmlns:a16="http://schemas.microsoft.com/office/drawing/2014/main" id="{465E5C18-F935-4DA0-B9E3-7D8599F6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7" y="250876"/>
            <a:ext cx="1370048" cy="2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>
            <a:extLst>
              <a:ext uri="{FF2B5EF4-FFF2-40B4-BE49-F238E27FC236}">
                <a16:creationId xmlns:a16="http://schemas.microsoft.com/office/drawing/2014/main" id="{670C1B67-7034-479A-ADB8-34F2998EAD7D}"/>
              </a:ext>
            </a:extLst>
          </p:cNvPr>
          <p:cNvSpPr/>
          <p:nvPr/>
        </p:nvSpPr>
        <p:spPr>
          <a:xfrm>
            <a:off x="1323454" y="417697"/>
            <a:ext cx="306458" cy="307209"/>
          </a:xfrm>
          <a:prstGeom prst="star5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92" dirty="0">
              <a:solidFill>
                <a:srgbClr val="FF0000"/>
              </a:solidFill>
            </a:endParaRPr>
          </a:p>
        </p:txBody>
      </p:sp>
      <p:pic>
        <p:nvPicPr>
          <p:cNvPr id="20485" name="Picture 6" descr="F:\Школа\Рисунки\мои рисунки\дети\post-142790-1267104820.png">
            <a:extLst>
              <a:ext uri="{FF2B5EF4-FFF2-40B4-BE49-F238E27FC236}">
                <a16:creationId xmlns:a16="http://schemas.microsoft.com/office/drawing/2014/main" id="{EE5235D7-4AF3-43F8-84B4-D5222803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03" y="1745519"/>
            <a:ext cx="1013265" cy="10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0" descr="a0d127fd6637.png">
            <a:extLst>
              <a:ext uri="{FF2B5EF4-FFF2-40B4-BE49-F238E27FC236}">
                <a16:creationId xmlns:a16="http://schemas.microsoft.com/office/drawing/2014/main" id="{9451A29C-EC8E-4E10-9C2F-539FA84CB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99" y="839004"/>
            <a:ext cx="165247" cy="20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11" descr="a0d127fd6637.png">
            <a:extLst>
              <a:ext uri="{FF2B5EF4-FFF2-40B4-BE49-F238E27FC236}">
                <a16:creationId xmlns:a16="http://schemas.microsoft.com/office/drawing/2014/main" id="{901CCE1B-75BA-4FE8-AA7D-E2C262C66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1077111"/>
            <a:ext cx="165998" cy="20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12" descr="a0d127fd6637.png">
            <a:extLst>
              <a:ext uri="{FF2B5EF4-FFF2-40B4-BE49-F238E27FC236}">
                <a16:creationId xmlns:a16="http://schemas.microsoft.com/office/drawing/2014/main" id="{CD79E5F9-6394-43F6-8FC5-874EF8FFF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42" y="1451921"/>
            <a:ext cx="170505" cy="2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3" descr="a0d127fd6637.png">
            <a:extLst>
              <a:ext uri="{FF2B5EF4-FFF2-40B4-BE49-F238E27FC236}">
                <a16:creationId xmlns:a16="http://schemas.microsoft.com/office/drawing/2014/main" id="{294CAC37-461C-4201-9B4D-1844DCAF9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4" y="1554074"/>
            <a:ext cx="165998" cy="20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14" descr="a0d127fd6637.png">
            <a:extLst>
              <a:ext uri="{FF2B5EF4-FFF2-40B4-BE49-F238E27FC236}">
                <a16:creationId xmlns:a16="http://schemas.microsoft.com/office/drawing/2014/main" id="{3016CA4C-BD21-457E-BCC6-1A08AFE181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4" y="1758379"/>
            <a:ext cx="193038" cy="2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1" descr="kerstballen_98">
            <a:extLst>
              <a:ext uri="{FF2B5EF4-FFF2-40B4-BE49-F238E27FC236}">
                <a16:creationId xmlns:a16="http://schemas.microsoft.com/office/drawing/2014/main" id="{0E107E25-5A80-4190-A349-E17680E0B3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98" y="1186399"/>
            <a:ext cx="235101" cy="2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1" descr="kerstballen_98">
            <a:extLst>
              <a:ext uri="{FF2B5EF4-FFF2-40B4-BE49-F238E27FC236}">
                <a16:creationId xmlns:a16="http://schemas.microsoft.com/office/drawing/2014/main" id="{D6A05E42-97E1-45F8-917B-6E8D4BD555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2" y="1281417"/>
            <a:ext cx="235853" cy="2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1" descr="kerstballen_98">
            <a:extLst>
              <a:ext uri="{FF2B5EF4-FFF2-40B4-BE49-F238E27FC236}">
                <a16:creationId xmlns:a16="http://schemas.microsoft.com/office/drawing/2014/main" id="{A29F8FEE-6B62-4EC4-B903-6B6CC35AB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2" y="1826732"/>
            <a:ext cx="235853" cy="2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5" descr="16M2">
            <a:extLst>
              <a:ext uri="{FF2B5EF4-FFF2-40B4-BE49-F238E27FC236}">
                <a16:creationId xmlns:a16="http://schemas.microsoft.com/office/drawing/2014/main" id="{F692B7EF-20EE-4BD3-AC9D-B8F98BDC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1" y="1792931"/>
            <a:ext cx="390584" cy="49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FEDDCD-7444-45F6-8F53-FFCD50828B98}"/>
              </a:ext>
            </a:extLst>
          </p:cNvPr>
          <p:cNvSpPr/>
          <p:nvPr/>
        </p:nvSpPr>
        <p:spPr>
          <a:xfrm>
            <a:off x="2652958" y="1260576"/>
            <a:ext cx="2822330" cy="3253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1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шар. из 8 шаров - ? часть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1" name="Прямоугольник 8">
                <a:extLst>
                  <a:ext uri="{FF2B5EF4-FFF2-40B4-BE49-F238E27FC236}">
                    <a16:creationId xmlns:a16="http://schemas.microsoft.com/office/drawing/2014/main" id="{408F1261-0512-4897-8175-BCEAE7C8E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234" y="1627139"/>
                <a:ext cx="2116253" cy="944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/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 </a:t>
                </a:r>
              </a:p>
              <a:p>
                <a:pPr marL="0" indent="0" eaLnBrk="1" hangingPunct="1"/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1) 8 - 3 = 5 (синих) </a:t>
                </a:r>
              </a:p>
              <a:p>
                <a:pPr marL="0" indent="0" eaLnBrk="1" hangingPunct="1"/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2) 5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alt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0501" name="Прямоугольник 8">
                <a:extLst>
                  <a:ext uri="{FF2B5EF4-FFF2-40B4-BE49-F238E27FC236}">
                    <a16:creationId xmlns:a16="http://schemas.microsoft.com/office/drawing/2014/main" id="{408F1261-0512-4897-8175-BCEAE7C8E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234" y="1627139"/>
                <a:ext cx="2116253" cy="944169"/>
              </a:xfrm>
              <a:prstGeom prst="rect">
                <a:avLst/>
              </a:prstGeom>
              <a:blipFill>
                <a:blip r:embed="rId11"/>
                <a:stretch>
                  <a:fillRect l="-1441" t="-1935" b="-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02" name="Прямоугольник 9">
                <a:extLst>
                  <a:ext uri="{FF2B5EF4-FFF2-40B4-BE49-F238E27FC236}">
                    <a16:creationId xmlns:a16="http://schemas.microsoft.com/office/drawing/2014/main" id="{90AC3FAA-A30C-42E8-A9CE-BED42BEA9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" y="2542552"/>
                <a:ext cx="5281931" cy="67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Ответ: Синие шары составляют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alt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alt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всех шаров.</a:t>
                </a:r>
              </a:p>
              <a:p>
                <a:pPr eaLnBrk="1" hangingPunct="1"/>
                <a:endParaRPr lang="ru-RU" altLang="ru-RU" sz="1135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02" name="Прямоугольник 9">
                <a:extLst>
                  <a:ext uri="{FF2B5EF4-FFF2-40B4-BE49-F238E27FC236}">
                    <a16:creationId xmlns:a16="http://schemas.microsoft.com/office/drawing/2014/main" id="{90AC3FAA-A30C-42E8-A9CE-BED42BEA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357" y="2542552"/>
                <a:ext cx="5281931" cy="671274"/>
              </a:xfrm>
              <a:prstGeom prst="rect">
                <a:avLst/>
              </a:prstGeom>
              <a:blipFill>
                <a:blip r:embed="rId12"/>
                <a:stretch>
                  <a:fillRect l="-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4" name="Picture 5" descr="0_1dd86_c208751e_XL">
            <a:hlinkClick r:id="" action="ppaction://noaction"/>
            <a:extLst>
              <a:ext uri="{FF2B5EF4-FFF2-40B4-BE49-F238E27FC236}">
                <a16:creationId xmlns:a16="http://schemas.microsoft.com/office/drawing/2014/main" id="{A0E226BE-8687-4339-A1B9-D99837FE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r="18214"/>
          <a:stretch>
            <a:fillRect/>
          </a:stretch>
        </p:blipFill>
        <p:spPr bwMode="auto">
          <a:xfrm>
            <a:off x="942836" y="2031037"/>
            <a:ext cx="510763" cy="5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9BD426C5-901E-497A-B3A6-21160CF845F9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6DA64E50-EECC-450E-8CBD-79BA92FD18E6}"/>
              </a:ext>
            </a:extLst>
          </p:cNvPr>
          <p:cNvSpPr txBox="1">
            <a:spLocks/>
          </p:cNvSpPr>
          <p:nvPr/>
        </p:nvSpPr>
        <p:spPr>
          <a:xfrm>
            <a:off x="141288" y="22225"/>
            <a:ext cx="5281932" cy="3868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216301" rtl="0" eaLnBrk="1" latinLnBrk="0" hangingPunct="1">
              <a:spcBef>
                <a:spcPct val="0"/>
              </a:spcBef>
              <a:buNone/>
              <a:defRPr sz="170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581EF0-7537-4A9B-8EC0-9D5E91420C56}"/>
              </a:ext>
            </a:extLst>
          </p:cNvPr>
          <p:cNvSpPr/>
          <p:nvPr/>
        </p:nvSpPr>
        <p:spPr>
          <a:xfrm>
            <a:off x="1716882" y="478787"/>
            <a:ext cx="3910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Украшая елку, ребята повесили  8 шаров, из них 3 - красные. Какую часть шаров составляют синие 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90644BE-ABCA-4521-A1F7-E7B91BEE5BC9}"/>
                  </a:ext>
                </a:extLst>
              </p:cNvPr>
              <p:cNvSpPr/>
              <p:nvPr/>
            </p:nvSpPr>
            <p:spPr>
              <a:xfrm>
                <a:off x="159775" y="427654"/>
                <a:ext cx="5626100" cy="832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srgbClr val="1109B7"/>
                    </a:solidFill>
                    <a:effectLst/>
                    <a:latin typeface="Arial" charset="0"/>
                  </a:rPr>
                  <a:t>Турист прошёл 35 км за 3 дня. В первый день прошёл 11 км, во второй день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rgbClr val="1109B7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solidFill>
                              <a:srgbClr val="1109B7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1400" b="1" i="1">
                            <a:solidFill>
                              <a:srgbClr val="1109B7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ru-RU" sz="1400" b="1" i="1">
                            <a:solidFill>
                              <a:srgbClr val="1109B7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400" b="1" dirty="0">
                    <a:solidFill>
                      <a:srgbClr val="1109B7"/>
                    </a:solidFill>
                    <a:effectLst/>
                    <a:latin typeface="Arial" charset="0"/>
                  </a:rPr>
                  <a:t> оставшегося пути. Сколько км прошёл турист в третий день? 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90644BE-ABCA-4521-A1F7-E7B91BEE5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" y="427654"/>
                <a:ext cx="5626100" cy="832407"/>
              </a:xfrm>
              <a:prstGeom prst="rect">
                <a:avLst/>
              </a:prstGeom>
              <a:blipFill>
                <a:blip r:embed="rId2"/>
                <a:stretch>
                  <a:fillRect l="-325" t="-1460" b="-7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0DAD48C-74C9-4502-9B0B-DD7854944547}"/>
                  </a:ext>
                </a:extLst>
              </p:cNvPr>
              <p:cNvSpPr/>
              <p:nvPr/>
            </p:nvSpPr>
            <p:spPr>
              <a:xfrm>
                <a:off x="176445" y="1132306"/>
                <a:ext cx="2533932" cy="112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200" b="1" dirty="0">
                  <a:solidFill>
                    <a:srgbClr val="1109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  <a:p>
                <a:r>
                  <a:rPr lang="en-US" sz="1200" b="1" dirty="0">
                    <a:effectLst/>
                    <a:latin typeface="Arial" charset="0"/>
                  </a:rPr>
                  <a:t>I</a:t>
                </a:r>
                <a:r>
                  <a:rPr lang="ru-RU" sz="1200" b="1" dirty="0">
                    <a:solidFill>
                      <a:srgbClr val="1109B7"/>
                    </a:solidFill>
                    <a:effectLst/>
                    <a:latin typeface="Arial" charset="0"/>
                  </a:rPr>
                  <a:t> </a:t>
                </a:r>
                <a:r>
                  <a:rPr lang="ru-RU" sz="1200" b="1" dirty="0">
                    <a:effectLst/>
                    <a:latin typeface="Arial" charset="0"/>
                  </a:rPr>
                  <a:t>день - 11 км</a:t>
                </a:r>
              </a:p>
              <a:p>
                <a:r>
                  <a:rPr lang="en-US" sz="1200" b="1" dirty="0">
                    <a:effectLst/>
                    <a:latin typeface="Arial" charset="0"/>
                  </a:rPr>
                  <a:t>II</a:t>
                </a:r>
                <a:r>
                  <a:rPr lang="ru-RU" sz="1200" b="1" dirty="0">
                    <a:effectLst/>
                    <a:latin typeface="Arial" charset="0"/>
                  </a:rPr>
                  <a:t> день - ? км,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1200" b="1" i="1"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ru-RU" sz="1200" b="1" i="1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200" b="1" dirty="0">
                    <a:effectLst/>
                    <a:latin typeface="Arial" charset="0"/>
                  </a:rPr>
                  <a:t> от ост.</a:t>
                </a:r>
              </a:p>
              <a:p>
                <a:r>
                  <a:rPr lang="en-US" sz="1200" b="1" dirty="0">
                    <a:effectLst/>
                    <a:latin typeface="Arial" charset="0"/>
                  </a:rPr>
                  <a:t>III</a:t>
                </a:r>
                <a:r>
                  <a:rPr lang="ru-RU" sz="1200" b="1" dirty="0">
                    <a:effectLst/>
                    <a:latin typeface="Arial" charset="0"/>
                  </a:rPr>
                  <a:t> день</a:t>
                </a:r>
                <a:r>
                  <a:rPr lang="en-US" sz="1200" b="1" dirty="0">
                    <a:effectLst/>
                    <a:latin typeface="Arial" charset="0"/>
                  </a:rPr>
                  <a:t> -</a:t>
                </a:r>
                <a:r>
                  <a:rPr lang="ru-RU" sz="1200" b="1" dirty="0">
                    <a:effectLst/>
                    <a:latin typeface="Arial" charset="0"/>
                  </a:rPr>
                  <a:t>?</a:t>
                </a:r>
                <a:r>
                  <a:rPr lang="en-US" sz="1200" b="1" dirty="0">
                    <a:effectLst/>
                    <a:latin typeface="Arial" charset="0"/>
                  </a:rPr>
                  <a:t> </a:t>
                </a:r>
                <a:r>
                  <a:rPr lang="ru-RU" sz="1200" b="1" dirty="0">
                    <a:effectLst/>
                    <a:latin typeface="Arial" charset="0"/>
                  </a:rPr>
                  <a:t>км</a:t>
                </a:r>
              </a:p>
              <a:p>
                <a:endParaRPr lang="ru-RU" sz="1400" b="1" dirty="0">
                  <a:solidFill>
                    <a:srgbClr val="1109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0DAD48C-74C9-4502-9B0B-DD7854944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5" y="1132306"/>
                <a:ext cx="2533932" cy="1126847"/>
              </a:xfrm>
              <a:prstGeom prst="rect">
                <a:avLst/>
              </a:prstGeom>
              <a:blipFill>
                <a:blip r:embed="rId3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EE620E8-BF13-4643-9BE5-48BE65DDF6D8}"/>
                  </a:ext>
                </a:extLst>
              </p:cNvPr>
              <p:cNvSpPr/>
              <p:nvPr/>
            </p:nvSpPr>
            <p:spPr>
              <a:xfrm>
                <a:off x="2579687" y="1278662"/>
                <a:ext cx="322285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rgbClr val="1109B7"/>
                    </a:solidFill>
                    <a:latin typeface="Arial" charset="0"/>
                  </a:rPr>
                  <a:t>         </a:t>
                </a:r>
                <a:r>
                  <a:rPr lang="ru-RU" sz="1600" b="1" dirty="0">
                    <a:solidFill>
                      <a:srgbClr val="1109B7"/>
                    </a:solidFill>
                    <a:latin typeface="Arial" charset="0"/>
                  </a:rPr>
                  <a:t>Решение : </a:t>
                </a:r>
              </a:p>
              <a:p>
                <a:endParaRPr lang="ru-RU" sz="1400" b="1" dirty="0">
                  <a:solidFill>
                    <a:srgbClr val="1109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  <a:p>
                <a:r>
                  <a:rPr lang="ru-RU" sz="1600" b="1" dirty="0">
                    <a:effectLst/>
                    <a:latin typeface="Arial" charset="0"/>
                  </a:rPr>
                  <a:t>1) 35 – 11 = 24  (км) - </a:t>
                </a:r>
                <a:r>
                  <a:rPr lang="ru-RU" sz="1400" b="1" dirty="0">
                    <a:effectLst/>
                    <a:latin typeface="Arial" charset="0"/>
                  </a:rPr>
                  <a:t>ост. путь</a:t>
                </a:r>
                <a:endParaRPr lang="ru-RU" sz="1600" b="1" dirty="0">
                  <a:effectLst/>
                  <a:latin typeface="Arial" charset="0"/>
                </a:endParaRPr>
              </a:p>
              <a:p>
                <a:r>
                  <a:rPr lang="ru-RU" sz="1600" b="1" dirty="0">
                    <a:effectLst/>
                    <a:latin typeface="Arial" charset="0"/>
                  </a:rPr>
                  <a:t>2) 24 : 12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b="1" dirty="0">
                    <a:effectLst/>
                    <a:latin typeface="Arial" charset="0"/>
                  </a:rPr>
                  <a:t> 7 = 14 (км) -</a:t>
                </a:r>
                <a:r>
                  <a:rPr lang="en-US" sz="1600" b="1" dirty="0">
                    <a:effectLst/>
                    <a:latin typeface="Arial" charset="0"/>
                  </a:rPr>
                  <a:t> </a:t>
                </a:r>
                <a:r>
                  <a:rPr lang="en-US" sz="1400" b="1" dirty="0">
                    <a:effectLst/>
                    <a:latin typeface="Arial" charset="0"/>
                  </a:rPr>
                  <a:t>II</a:t>
                </a:r>
                <a:r>
                  <a:rPr lang="ru-RU" sz="1600" b="1" dirty="0">
                    <a:effectLst/>
                    <a:latin typeface="Arial" charset="0"/>
                  </a:rPr>
                  <a:t> </a:t>
                </a:r>
                <a:r>
                  <a:rPr lang="ru-RU" sz="1400" b="1" dirty="0">
                    <a:effectLst/>
                    <a:latin typeface="Arial" charset="0"/>
                  </a:rPr>
                  <a:t>день</a:t>
                </a:r>
                <a:r>
                  <a:rPr lang="ru-RU" sz="1600" b="1" dirty="0">
                    <a:effectLst/>
                    <a:latin typeface="Arial" charset="0"/>
                  </a:rPr>
                  <a:t> </a:t>
                </a:r>
              </a:p>
              <a:p>
                <a:r>
                  <a:rPr lang="ru-RU" sz="1600" b="1" dirty="0">
                    <a:effectLst/>
                    <a:latin typeface="Arial" charset="0"/>
                  </a:rPr>
                  <a:t>3) 24 - 14 = 10 (км) - </a:t>
                </a:r>
                <a:r>
                  <a:rPr lang="en-US" sz="1400" b="1" dirty="0">
                    <a:effectLst/>
                    <a:latin typeface="Arial" charset="0"/>
                  </a:rPr>
                  <a:t>III</a:t>
                </a:r>
                <a:r>
                  <a:rPr lang="ru-RU" sz="1400" b="1" dirty="0">
                    <a:effectLst/>
                    <a:latin typeface="Arial" charset="0"/>
                  </a:rPr>
                  <a:t> день</a:t>
                </a:r>
                <a:r>
                  <a:rPr lang="en-US" sz="1400" b="1" dirty="0">
                    <a:effectLst/>
                    <a:latin typeface="Arial" charset="0"/>
                  </a:rPr>
                  <a:t> </a:t>
                </a:r>
                <a:endParaRPr lang="ru-RU" sz="1600" b="1" dirty="0">
                  <a:effectLst/>
                  <a:latin typeface="Arial" charset="0"/>
                </a:endParaRPr>
              </a:p>
              <a:p>
                <a:endParaRPr lang="ru-RU" sz="1400" b="1" dirty="0">
                  <a:effectLst/>
                  <a:latin typeface="Arial" charset="0"/>
                </a:endParaRPr>
              </a:p>
              <a:p>
                <a:r>
                  <a:rPr lang="ru-RU" sz="1600" b="1" dirty="0">
                    <a:solidFill>
                      <a:srgbClr val="1109B7"/>
                    </a:solidFill>
                    <a:latin typeface="Arial" charset="0"/>
                  </a:rPr>
                  <a:t>Ответ : </a:t>
                </a:r>
                <a:r>
                  <a:rPr lang="ru-RU" sz="1600" b="1" dirty="0">
                    <a:latin typeface="Arial" charset="0"/>
                  </a:rPr>
                  <a:t>10 км в </a:t>
                </a:r>
                <a:r>
                  <a:rPr lang="en-US" sz="1600" b="1" dirty="0">
                    <a:latin typeface="Arial" charset="0"/>
                  </a:rPr>
                  <a:t>III</a:t>
                </a:r>
                <a:r>
                  <a:rPr lang="ru-RU" sz="1600" b="1" dirty="0">
                    <a:latin typeface="Arial" charset="0"/>
                  </a:rPr>
                  <a:t> день</a:t>
                </a:r>
                <a:r>
                  <a:rPr lang="ru-RU" sz="1600" b="1" dirty="0">
                    <a:solidFill>
                      <a:srgbClr val="1109B7"/>
                    </a:solidFill>
                    <a:latin typeface="Arial" charset="0"/>
                  </a:rPr>
                  <a:t> </a:t>
                </a:r>
                <a:endParaRPr lang="ru-RU" sz="1600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EE620E8-BF13-4643-9BE5-48BE65DDF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687" y="1278662"/>
                <a:ext cx="3222858" cy="1754326"/>
              </a:xfrm>
              <a:prstGeom prst="rect">
                <a:avLst/>
              </a:prstGeom>
              <a:blipFill>
                <a:blip r:embed="rId4"/>
                <a:stretch>
                  <a:fillRect l="-945" t="-1042" b="-3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6D88BEB2-0BBC-42DC-A8DF-081E2AC848D4}"/>
              </a:ext>
            </a:extLst>
          </p:cNvPr>
          <p:cNvSpPr/>
          <p:nvPr/>
        </p:nvSpPr>
        <p:spPr>
          <a:xfrm>
            <a:off x="1973570" y="1408145"/>
            <a:ext cx="152400" cy="533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05FAB2-FCB1-4511-93B2-7EEFAE29DDC8}"/>
              </a:ext>
            </a:extLst>
          </p:cNvPr>
          <p:cNvSpPr/>
          <p:nvPr/>
        </p:nvSpPr>
        <p:spPr>
          <a:xfrm>
            <a:off x="2106579" y="1462898"/>
            <a:ext cx="6559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35 км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DC75A1-587C-49E7-BE27-2CC2E2E30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016410"/>
            <a:ext cx="1736692" cy="1113863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B19EF1D-AB4A-41BE-91F1-2C719A916A68}"/>
              </a:ext>
            </a:extLst>
          </p:cNvPr>
          <p:cNvSpPr/>
          <p:nvPr/>
        </p:nvSpPr>
        <p:spPr>
          <a:xfrm>
            <a:off x="-2879" y="-2278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48506D84-1244-457D-8BC6-9104C61AD2F2}"/>
              </a:ext>
            </a:extLst>
          </p:cNvPr>
          <p:cNvSpPr txBox="1">
            <a:spLocks/>
          </p:cNvSpPr>
          <p:nvPr/>
        </p:nvSpPr>
        <p:spPr>
          <a:xfrm>
            <a:off x="141288" y="22225"/>
            <a:ext cx="5281932" cy="3868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216301" rtl="0" eaLnBrk="1" latinLnBrk="0" hangingPunct="1">
              <a:spcBef>
                <a:spcPct val="0"/>
              </a:spcBef>
              <a:buNone/>
              <a:defRPr sz="170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6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E1FCFC-34F2-410F-8218-644405297094}"/>
              </a:ext>
            </a:extLst>
          </p:cNvPr>
          <p:cNvSpPr/>
          <p:nvPr/>
        </p:nvSpPr>
        <p:spPr>
          <a:xfrm>
            <a:off x="126147" y="403225"/>
            <a:ext cx="16915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0AB92E-A5F8-4CC1-B078-20CF4F7447BD}"/>
              </a:ext>
            </a:extLst>
          </p:cNvPr>
          <p:cNvSpPr/>
          <p:nvPr/>
        </p:nvSpPr>
        <p:spPr>
          <a:xfrm>
            <a:off x="63073" y="2186682"/>
            <a:ext cx="23061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CAFA81-13D7-48D7-A761-679731530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2" t="4556"/>
          <a:stretch/>
        </p:blipFill>
        <p:spPr>
          <a:xfrm>
            <a:off x="178379" y="908541"/>
            <a:ext cx="5412215" cy="1427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12C99B-CA03-4F91-864B-B5EF5C005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2"/>
          <a:stretch/>
        </p:blipFill>
        <p:spPr>
          <a:xfrm>
            <a:off x="178379" y="2336323"/>
            <a:ext cx="5373107" cy="6764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EE3C8D-ECA6-423E-A3CA-5612606DE4A2}"/>
              </a:ext>
            </a:extLst>
          </p:cNvPr>
          <p:cNvSpPr/>
          <p:nvPr/>
        </p:nvSpPr>
        <p:spPr>
          <a:xfrm>
            <a:off x="-33012" y="471217"/>
            <a:ext cx="583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из «Проверьте свои достижения» стр.54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C87EDA-5CC9-4699-B71D-C8C9181A2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" t="44952" r="8442"/>
          <a:stretch/>
        </p:blipFill>
        <p:spPr>
          <a:xfrm>
            <a:off x="141287" y="936625"/>
            <a:ext cx="5062857" cy="542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16301EF-F2D1-4EB3-A2E5-C7A64EC4EB1A}"/>
                  </a:ext>
                </a:extLst>
              </p:cNvPr>
              <p:cNvSpPr/>
              <p:nvPr/>
            </p:nvSpPr>
            <p:spPr>
              <a:xfrm>
                <a:off x="141287" y="468263"/>
                <a:ext cx="5486399" cy="542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219.</a:t>
                </a:r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Марьям хочет из дробных карточек (рис.4) получить смешанное число 2</a:t>
                </a:r>
                <a:r>
                  <a:rPr lang="ru-RU" sz="1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. Сколько карточек для этого нужно? </a:t>
                </a:r>
                <a:endParaRPr lang="ru-RU" sz="1200" b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16301EF-F2D1-4EB3-A2E5-C7A64EC4E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7" y="468263"/>
                <a:ext cx="5486399" cy="542841"/>
              </a:xfrm>
              <a:prstGeom prst="rect">
                <a:avLst/>
              </a:prstGeom>
              <a:blipFill>
                <a:blip r:embed="rId4"/>
                <a:stretch>
                  <a:fillRect t="-2247" r="-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4184B8-659D-41DF-BEA6-E12DF1C0EF47}"/>
                  </a:ext>
                </a:extLst>
              </p:cNvPr>
              <p:cNvSpPr/>
              <p:nvPr/>
            </p:nvSpPr>
            <p:spPr>
              <a:xfrm>
                <a:off x="116515" y="1622425"/>
                <a:ext cx="5104474" cy="116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Вспомним: 1 =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, 2 =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dirty="0">
                  <a:solidFill>
                    <a:srgbClr val="0070C0"/>
                  </a:solidFill>
                </a:endParaRPr>
              </a:p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Значит, надо взять 9 карточек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надо взять 9 дробных карточек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4184B8-659D-41DF-BEA6-E12DF1C0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5" y="1622425"/>
                <a:ext cx="5104474" cy="1166858"/>
              </a:xfrm>
              <a:prstGeom prst="rect">
                <a:avLst/>
              </a:prstGeom>
              <a:blipFill>
                <a:blip r:embed="rId5"/>
                <a:stretch>
                  <a:fillRect l="-956" b="-7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22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65E9FC-969E-497D-940E-52D925F29E37}"/>
              </a:ext>
            </a:extLst>
          </p:cNvPr>
          <p:cNvSpPr/>
          <p:nvPr/>
        </p:nvSpPr>
        <p:spPr>
          <a:xfrm>
            <a:off x="102233" y="433256"/>
            <a:ext cx="5564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220.</a:t>
            </a:r>
            <a:r>
              <a:rPr lang="ru-RU" sz="1400" b="1" dirty="0">
                <a:latin typeface="Arial" panose="020B0604020202020204" pitchFamily="34" charset="0"/>
              </a:rPr>
              <a:t>Выпишите неправильные и смешанные дроби, соответствующие фигурам на рис.5.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4CDF1B-C051-483A-A5E8-511C0768A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" t="17489" r="1645" b="6726"/>
          <a:stretch/>
        </p:blipFill>
        <p:spPr>
          <a:xfrm>
            <a:off x="197959" y="957934"/>
            <a:ext cx="5373053" cy="99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F483FC0-16E9-4C8C-A4A6-A772A191ABB2}"/>
                  </a:ext>
                </a:extLst>
              </p:cNvPr>
              <p:cNvSpPr/>
              <p:nvPr/>
            </p:nvSpPr>
            <p:spPr>
              <a:xfrm>
                <a:off x="19524" y="2155825"/>
                <a:ext cx="5729921" cy="509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= 3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б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ru-RU" b="1" i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в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ru-RU" b="1" i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4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ru-RU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г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ru-RU" b="1" i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m:t>4</m:t>
                    </m:r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F483FC0-16E9-4C8C-A4A6-A772A191A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" y="2155825"/>
                <a:ext cx="5729921" cy="509883"/>
              </a:xfrm>
              <a:prstGeom prst="rect">
                <a:avLst/>
              </a:prstGeom>
              <a:blipFill>
                <a:blip r:embed="rId4"/>
                <a:stretch>
                  <a:fillRect l="-851" b="-3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89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2B3E0CF8-7E6D-4845-9835-C4B80E55957D}"/>
                  </a:ext>
                </a:extLst>
              </p:cNvPr>
              <p:cNvSpPr/>
              <p:nvPr/>
            </p:nvSpPr>
            <p:spPr>
              <a:xfrm>
                <a:off x="65088" y="357585"/>
                <a:ext cx="5638800" cy="1018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222.</a:t>
                </a:r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При каких значениях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дробь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будет больше дроби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 и меньше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. Запишите все эти дроби. </a:t>
                </a:r>
                <a:endParaRPr lang="ru-RU" sz="1600" b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2B3E0CF8-7E6D-4845-9835-C4B80E559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" y="357585"/>
                <a:ext cx="5638800" cy="1018036"/>
              </a:xfrm>
              <a:prstGeom prst="rect">
                <a:avLst/>
              </a:prstGeom>
              <a:blipFill>
                <a:blip r:embed="rId3"/>
                <a:stretch>
                  <a:fillRect l="-649" r="-541" b="-7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F0C9A29-09A7-4D43-85A2-6181A4383E73}"/>
                  </a:ext>
                </a:extLst>
              </p:cNvPr>
              <p:cNvSpPr/>
              <p:nvPr/>
            </p:nvSpPr>
            <p:spPr>
              <a:xfrm>
                <a:off x="1512887" y="1250851"/>
                <a:ext cx="1905000" cy="624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F0C9A29-09A7-4D43-85A2-6181A4383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87" y="1250851"/>
                <a:ext cx="1905000" cy="624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6F20B09-F2CE-4D9F-852C-AEE9119C8101}"/>
                  </a:ext>
                </a:extLst>
              </p:cNvPr>
              <p:cNvSpPr/>
              <p:nvPr/>
            </p:nvSpPr>
            <p:spPr>
              <a:xfrm>
                <a:off x="721369" y="1924889"/>
                <a:ext cx="4324645" cy="719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0070C0"/>
                    </a:solidFill>
                  </a:rPr>
                  <a:t>,</a:t>
                </a:r>
                <a:r>
                  <a:rPr lang="ru-RU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ru-RU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6F20B09-F2CE-4D9F-852C-AEE9119C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9" y="1924889"/>
                <a:ext cx="4324645" cy="719364"/>
              </a:xfrm>
              <a:prstGeom prst="rect">
                <a:avLst/>
              </a:prstGeom>
              <a:blipFill>
                <a:blip r:embed="rId5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84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4833D7-CA2E-4345-B166-8CBF21409C40}"/>
              </a:ext>
            </a:extLst>
          </p:cNvPr>
          <p:cNvSpPr/>
          <p:nvPr/>
        </p:nvSpPr>
        <p:spPr>
          <a:xfrm>
            <a:off x="38654" y="385569"/>
            <a:ext cx="56016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Глядя на рисунок, определите, а) какую часть отрезка CD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отрезок АВ; б) какую часть отрезка АВ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отрезок CD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61BBF0-5425-4599-992E-0590A02DB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7" t="19899" r="7239" b="9567"/>
          <a:stretch/>
        </p:blipFill>
        <p:spPr>
          <a:xfrm>
            <a:off x="217487" y="1098379"/>
            <a:ext cx="4724400" cy="758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CD0F499-8585-4621-B8D8-8167822E5277}"/>
                  </a:ext>
                </a:extLst>
              </p:cNvPr>
              <p:cNvSpPr/>
              <p:nvPr/>
            </p:nvSpPr>
            <p:spPr>
              <a:xfrm>
                <a:off x="1610992" y="2043619"/>
                <a:ext cx="2445541" cy="999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АВ от CD: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b="1" dirty="0">
                  <a:solidFill>
                    <a:srgbClr val="211D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CD от АВ: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solidFill>
                    <a:srgbClr val="211D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CD0F499-8585-4621-B8D8-8167822E5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92" y="2043619"/>
                <a:ext cx="2445541" cy="999697"/>
              </a:xfrm>
              <a:prstGeom prst="rect">
                <a:avLst/>
              </a:prstGeom>
              <a:blipFill>
                <a:blip r:embed="rId4"/>
                <a:stretch>
                  <a:fillRect l="-1995"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74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0D5673-E18F-4B4E-B592-384BC5BF37CE}"/>
              </a:ext>
            </a:extLst>
          </p:cNvPr>
          <p:cNvSpPr/>
          <p:nvPr/>
        </p:nvSpPr>
        <p:spPr>
          <a:xfrm>
            <a:off x="5125" y="395321"/>
            <a:ext cx="2667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226. Решите уравнения: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D99FD9-A98A-42A2-81DC-73E23C49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5" t="23960" r="5091"/>
          <a:stretch/>
        </p:blipFill>
        <p:spPr>
          <a:xfrm>
            <a:off x="153909" y="724870"/>
            <a:ext cx="4800600" cy="725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E80DD1C-BF0F-45A3-8E80-DFE8333B852C}"/>
                  </a:ext>
                </a:extLst>
              </p:cNvPr>
              <p:cNvSpPr/>
              <p:nvPr/>
            </p:nvSpPr>
            <p:spPr>
              <a:xfrm>
                <a:off x="814466" y="1622425"/>
                <a:ext cx="4608754" cy="1530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х 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б) у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у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𝟗𝟒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х =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𝟗𝟒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𝟏𝟐𝟏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E80DD1C-BF0F-45A3-8E80-DFE8333B8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66" y="1622425"/>
                <a:ext cx="4608754" cy="1530291"/>
              </a:xfrm>
              <a:prstGeom prst="rect">
                <a:avLst/>
              </a:prstGeom>
              <a:blipFill>
                <a:blip r:embed="rId4"/>
                <a:stretch>
                  <a:fillRect l="-794" b="-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0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0D5673-E18F-4B4E-B592-384BC5BF37CE}"/>
              </a:ext>
            </a:extLst>
          </p:cNvPr>
          <p:cNvSpPr/>
          <p:nvPr/>
        </p:nvSpPr>
        <p:spPr>
          <a:xfrm>
            <a:off x="5125" y="395321"/>
            <a:ext cx="2667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226. Решите уравнения: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D99FD9-A98A-42A2-81DC-73E23C49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5" t="23960" r="5091"/>
          <a:stretch/>
        </p:blipFill>
        <p:spPr>
          <a:xfrm>
            <a:off x="153909" y="724870"/>
            <a:ext cx="4800600" cy="7254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28219D0-B35E-4A2D-8E12-062F7158EC42}"/>
                  </a:ext>
                </a:extLst>
              </p:cNvPr>
              <p:cNvSpPr/>
              <p:nvPr/>
            </p:nvSpPr>
            <p:spPr>
              <a:xfrm>
                <a:off x="814466" y="1622425"/>
                <a:ext cx="4608754" cy="1530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 +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г) р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𝟏𝟕𝟏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𝟒𝟏𝟏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𝟏𝟏𝟔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 +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𝟐𝟗𝟓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𝟐𝟗𝟓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𝟏𝟕𝟏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z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𝟏𝟐𝟒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𝟒𝟗𝟐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16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28219D0-B35E-4A2D-8E12-062F7158E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66" y="1622425"/>
                <a:ext cx="4608754" cy="1530291"/>
              </a:xfrm>
              <a:prstGeom prst="rect">
                <a:avLst/>
              </a:prstGeom>
              <a:blipFill>
                <a:blip r:embed="rId4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2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F846BE8-5B05-46C9-8F91-1DBA3D969FD0}"/>
                  </a:ext>
                </a:extLst>
              </p:cNvPr>
              <p:cNvSpPr/>
              <p:nvPr/>
            </p:nvSpPr>
            <p:spPr>
              <a:xfrm>
                <a:off x="0" y="395321"/>
                <a:ext cx="5582546" cy="31530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ln w="0"/>
                    <a:solidFill>
                      <a:srgbClr val="1109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Синих - 3 шарика</a:t>
                </a:r>
              </a:p>
              <a:p>
                <a:pPr>
                  <a:defRPr/>
                </a:pPr>
                <a:r>
                  <a:rPr lang="ru-RU" sz="1400" b="1" dirty="0">
                    <a:ln w="0"/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Красных – 2 шарика</a:t>
                </a:r>
              </a:p>
              <a:p>
                <a:pPr>
                  <a:defRPr/>
                </a:pPr>
                <a:r>
                  <a:rPr lang="ru-RU" sz="14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Какую часть составляют:</a:t>
                </a:r>
              </a:p>
              <a:p>
                <a:pPr>
                  <a:defRPr/>
                </a:pPr>
                <a:r>
                  <a:rPr lang="ru-RU" sz="1400" b="1" dirty="0">
                    <a:ln w="0"/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красные</a:t>
                </a:r>
                <a:r>
                  <a:rPr lang="ru-RU" sz="14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от </a:t>
                </a:r>
                <a:r>
                  <a:rPr lang="ru-RU" sz="1400" b="1" dirty="0">
                    <a:ln w="0"/>
                    <a:solidFill>
                      <a:srgbClr val="1109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синих</a:t>
                </a:r>
                <a:r>
                  <a:rPr lang="ru-RU" sz="14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defRPr/>
                </a:pPr>
                <a:r>
                  <a:rPr lang="ru-RU" sz="1400" b="1" dirty="0">
                    <a:ln w="0"/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:r>
                  <a:rPr lang="ru-RU" sz="14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Синие</a:t>
                </a:r>
                <a:r>
                  <a:rPr lang="ru-RU" sz="1400" b="1" dirty="0">
                    <a:ln w="0"/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 всех?</a:t>
                </a:r>
              </a:p>
              <a:p>
                <a:pPr>
                  <a:defRPr/>
                </a:pP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>
                  <a:defRPr/>
                </a:pP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1109B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16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б) 1) 2 + 3 = 5 (всего)</a:t>
                </a:r>
              </a:p>
              <a:p>
                <a:pPr>
                  <a:defRPr/>
                </a:pP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   2)</a:t>
                </a:r>
                <a:r>
                  <a:rPr lang="ru-RU" sz="1600" dirty="0">
                    <a:solidFill>
                      <a:srgbClr val="00A859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1109B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       Ответ: а) красные от синих -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1600" b="1" i="1">
                            <a:solidFill>
                              <a:srgbClr val="1109B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defRPr/>
                </a:pP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б) синие от всех -</a:t>
                </a:r>
                <a:r>
                  <a:rPr lang="ru-RU" sz="1600" dirty="0">
                    <a:solidFill>
                      <a:srgbClr val="00A859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>
                            <a:solidFill>
                              <a:srgbClr val="1109B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1600" b="1" i="1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12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ru-RU" sz="16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F846BE8-5B05-46C9-8F91-1DBA3D969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321"/>
                <a:ext cx="5582546" cy="3153043"/>
              </a:xfrm>
              <a:prstGeom prst="rect">
                <a:avLst/>
              </a:prstGeom>
              <a:blipFill>
                <a:blip r:embed="rId2"/>
                <a:stretch>
                  <a:fillRect l="-546" t="-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Воздушные шары PNG фото скачать бесплатно">
            <a:extLst>
              <a:ext uri="{FF2B5EF4-FFF2-40B4-BE49-F238E27FC236}">
                <a16:creationId xmlns:a16="http://schemas.microsoft.com/office/drawing/2014/main" id="{A6E41FB4-7661-4815-A58F-C1CFF63D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84" y="579095"/>
            <a:ext cx="595313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оздушные шары PNG фото скачать бесплатно">
            <a:extLst>
              <a:ext uri="{FF2B5EF4-FFF2-40B4-BE49-F238E27FC236}">
                <a16:creationId xmlns:a16="http://schemas.microsoft.com/office/drawing/2014/main" id="{D3554BA9-5D86-401A-8D1B-DA147C1C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9" y="1229964"/>
            <a:ext cx="595313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оздушные шары PNG фото скачать бесплатно">
            <a:extLst>
              <a:ext uri="{FF2B5EF4-FFF2-40B4-BE49-F238E27FC236}">
                <a16:creationId xmlns:a16="http://schemas.microsoft.com/office/drawing/2014/main" id="{B32DE7B6-9ED0-4B33-B70E-F3B17680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44" y="496305"/>
            <a:ext cx="65563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Воздушные шары PNG фото скачать бесплатно">
            <a:extLst>
              <a:ext uri="{FF2B5EF4-FFF2-40B4-BE49-F238E27FC236}">
                <a16:creationId xmlns:a16="http://schemas.microsoft.com/office/drawing/2014/main" id="{3DC76F5B-1C8E-4397-95DA-DCC0464E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27" y="1124096"/>
            <a:ext cx="65563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Воздушные шары PNG фото скачать бесплатно">
            <a:extLst>
              <a:ext uri="{FF2B5EF4-FFF2-40B4-BE49-F238E27FC236}">
                <a16:creationId xmlns:a16="http://schemas.microsoft.com/office/drawing/2014/main" id="{6E33F97A-EC20-48F2-8502-455C16DA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0" y="433256"/>
            <a:ext cx="65563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F1DB1AE1-6D77-476D-A64B-AF716674C577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20B3B9C9-B347-4F53-B8CE-A1E831028A02}"/>
              </a:ext>
            </a:extLst>
          </p:cNvPr>
          <p:cNvSpPr txBox="1">
            <a:spLocks/>
          </p:cNvSpPr>
          <p:nvPr/>
        </p:nvSpPr>
        <p:spPr>
          <a:xfrm>
            <a:off x="141288" y="22225"/>
            <a:ext cx="5281932" cy="3868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216301" rtl="0" eaLnBrk="1" latinLnBrk="0" hangingPunct="1">
              <a:spcBef>
                <a:spcPct val="0"/>
              </a:spcBef>
              <a:buNone/>
              <a:defRPr sz="170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</p:spTree>
    <p:extLst>
      <p:ext uri="{BB962C8B-B14F-4D97-AF65-F5344CB8AC3E}">
        <p14:creationId xmlns:p14="http://schemas.microsoft.com/office/powerpoint/2010/main" val="160822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Line 27">
            <a:extLst>
              <a:ext uri="{FF2B5EF4-FFF2-40B4-BE49-F238E27FC236}">
                <a16:creationId xmlns:a16="http://schemas.microsoft.com/office/drawing/2014/main" id="{AA3751A6-AFEB-4DB1-A55E-F581F8853B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3477" y="1792930"/>
            <a:ext cx="341010" cy="0"/>
          </a:xfrm>
          <a:prstGeom prst="line">
            <a:avLst/>
          </a:prstGeom>
          <a:noFill/>
          <a:ln w="57150">
            <a:solidFill>
              <a:srgbClr val="0CBBF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852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F84DF-E9C1-4C29-9B6F-A551A4983D4D}"/>
              </a:ext>
            </a:extLst>
          </p:cNvPr>
          <p:cNvGrpSpPr>
            <a:grpSpLocks/>
          </p:cNvGrpSpPr>
          <p:nvPr/>
        </p:nvGrpSpPr>
        <p:grpSpPr bwMode="auto">
          <a:xfrm>
            <a:off x="1349227" y="821927"/>
            <a:ext cx="1102648" cy="859284"/>
            <a:chOff x="107504" y="1772816"/>
            <a:chExt cx="2329276" cy="1815580"/>
          </a:xfrm>
        </p:grpSpPr>
        <p:grpSp>
          <p:nvGrpSpPr>
            <p:cNvPr id="18858" name="Группа 3">
              <a:extLst>
                <a:ext uri="{FF2B5EF4-FFF2-40B4-BE49-F238E27FC236}">
                  <a16:creationId xmlns:a16="http://schemas.microsoft.com/office/drawing/2014/main" id="{1CB9BCD3-83B9-4C1F-9FF4-1C1135DBA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76" y="1844824"/>
              <a:ext cx="457068" cy="1156192"/>
              <a:chOff x="4427984" y="2124075"/>
              <a:chExt cx="965200" cy="2463800"/>
            </a:xfrm>
          </p:grpSpPr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DAE7B0F7-DE98-4DD4-859E-52D016502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392" y="3604100"/>
                <a:ext cx="646680" cy="872539"/>
              </a:xfrm>
              <a:custGeom>
                <a:avLst/>
                <a:gdLst>
                  <a:gd name="T0" fmla="*/ 270 w 4058"/>
                  <a:gd name="T1" fmla="*/ 203 h 5487"/>
                  <a:gd name="T2" fmla="*/ 201 w 4058"/>
                  <a:gd name="T3" fmla="*/ 1107 h 5487"/>
                  <a:gd name="T4" fmla="*/ 141 w 4058"/>
                  <a:gd name="T5" fmla="*/ 1967 h 5487"/>
                  <a:gd name="T6" fmla="*/ 95 w 4058"/>
                  <a:gd name="T7" fmla="*/ 2675 h 5487"/>
                  <a:gd name="T8" fmla="*/ 67 w 4058"/>
                  <a:gd name="T9" fmla="*/ 3153 h 5487"/>
                  <a:gd name="T10" fmla="*/ 42 w 4058"/>
                  <a:gd name="T11" fmla="*/ 3623 h 5487"/>
                  <a:gd name="T12" fmla="*/ 22 w 4058"/>
                  <a:gd name="T13" fmla="*/ 4071 h 5487"/>
                  <a:gd name="T14" fmla="*/ 8 w 4058"/>
                  <a:gd name="T15" fmla="*/ 4486 h 5487"/>
                  <a:gd name="T16" fmla="*/ 0 w 4058"/>
                  <a:gd name="T17" fmla="*/ 4854 h 5487"/>
                  <a:gd name="T18" fmla="*/ 1 w 4058"/>
                  <a:gd name="T19" fmla="*/ 5162 h 5487"/>
                  <a:gd name="T20" fmla="*/ 12 w 4058"/>
                  <a:gd name="T21" fmla="*/ 5400 h 5487"/>
                  <a:gd name="T22" fmla="*/ 1929 w 4058"/>
                  <a:gd name="T23" fmla="*/ 5459 h 5487"/>
                  <a:gd name="T24" fmla="*/ 1923 w 4058"/>
                  <a:gd name="T25" fmla="*/ 4947 h 5487"/>
                  <a:gd name="T26" fmla="*/ 1921 w 4058"/>
                  <a:gd name="T27" fmla="*/ 4394 h 5487"/>
                  <a:gd name="T28" fmla="*/ 1926 w 4058"/>
                  <a:gd name="T29" fmla="*/ 3720 h 5487"/>
                  <a:gd name="T30" fmla="*/ 1931 w 4058"/>
                  <a:gd name="T31" fmla="*/ 3356 h 5487"/>
                  <a:gd name="T32" fmla="*/ 1939 w 4058"/>
                  <a:gd name="T33" fmla="*/ 2982 h 5487"/>
                  <a:gd name="T34" fmla="*/ 1951 w 4058"/>
                  <a:gd name="T35" fmla="*/ 2608 h 5487"/>
                  <a:gd name="T36" fmla="*/ 1966 w 4058"/>
                  <a:gd name="T37" fmla="*/ 2239 h 5487"/>
                  <a:gd name="T38" fmla="*/ 1986 w 4058"/>
                  <a:gd name="T39" fmla="*/ 1884 h 5487"/>
                  <a:gd name="T40" fmla="*/ 2011 w 4058"/>
                  <a:gd name="T41" fmla="*/ 1549 h 5487"/>
                  <a:gd name="T42" fmla="*/ 2041 w 4058"/>
                  <a:gd name="T43" fmla="*/ 1242 h 5487"/>
                  <a:gd name="T44" fmla="*/ 2076 w 4058"/>
                  <a:gd name="T45" fmla="*/ 969 h 5487"/>
                  <a:gd name="T46" fmla="*/ 3954 w 4058"/>
                  <a:gd name="T47" fmla="*/ 5459 h 5487"/>
                  <a:gd name="T48" fmla="*/ 3987 w 4058"/>
                  <a:gd name="T49" fmla="*/ 4771 h 5487"/>
                  <a:gd name="T50" fmla="*/ 4016 w 4058"/>
                  <a:gd name="T51" fmla="*/ 4044 h 5487"/>
                  <a:gd name="T52" fmla="*/ 4029 w 4058"/>
                  <a:gd name="T53" fmla="*/ 3622 h 5487"/>
                  <a:gd name="T54" fmla="*/ 4041 w 4058"/>
                  <a:gd name="T55" fmla="*/ 3177 h 5487"/>
                  <a:gd name="T56" fmla="*/ 4051 w 4058"/>
                  <a:gd name="T57" fmla="*/ 2718 h 5487"/>
                  <a:gd name="T58" fmla="*/ 4057 w 4058"/>
                  <a:gd name="T59" fmla="*/ 2257 h 5487"/>
                  <a:gd name="T60" fmla="*/ 4058 w 4058"/>
                  <a:gd name="T61" fmla="*/ 1806 h 5487"/>
                  <a:gd name="T62" fmla="*/ 4053 w 4058"/>
                  <a:gd name="T63" fmla="*/ 1373 h 5487"/>
                  <a:gd name="T64" fmla="*/ 4041 w 4058"/>
                  <a:gd name="T65" fmla="*/ 971 h 5487"/>
                  <a:gd name="T66" fmla="*/ 4022 w 4058"/>
                  <a:gd name="T67" fmla="*/ 611 h 5487"/>
                  <a:gd name="T68" fmla="*/ 3993 w 4058"/>
                  <a:gd name="T69" fmla="*/ 303 h 5487"/>
                  <a:gd name="T70" fmla="*/ 3954 w 4058"/>
                  <a:gd name="T71" fmla="*/ 59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58" h="5487">
                    <a:moveTo>
                      <a:pt x="286" y="0"/>
                    </a:moveTo>
                    <a:lnTo>
                      <a:pt x="270" y="203"/>
                    </a:lnTo>
                    <a:lnTo>
                      <a:pt x="229" y="742"/>
                    </a:lnTo>
                    <a:lnTo>
                      <a:pt x="201" y="1107"/>
                    </a:lnTo>
                    <a:lnTo>
                      <a:pt x="171" y="1519"/>
                    </a:lnTo>
                    <a:lnTo>
                      <a:pt x="141" y="1967"/>
                    </a:lnTo>
                    <a:lnTo>
                      <a:pt x="110" y="2436"/>
                    </a:lnTo>
                    <a:lnTo>
                      <a:pt x="95" y="2675"/>
                    </a:lnTo>
                    <a:lnTo>
                      <a:pt x="80" y="2915"/>
                    </a:lnTo>
                    <a:lnTo>
                      <a:pt x="67" y="3153"/>
                    </a:lnTo>
                    <a:lnTo>
                      <a:pt x="54" y="3390"/>
                    </a:lnTo>
                    <a:lnTo>
                      <a:pt x="42" y="3623"/>
                    </a:lnTo>
                    <a:lnTo>
                      <a:pt x="31" y="3851"/>
                    </a:lnTo>
                    <a:lnTo>
                      <a:pt x="22" y="4071"/>
                    </a:lnTo>
                    <a:lnTo>
                      <a:pt x="14" y="4283"/>
                    </a:lnTo>
                    <a:lnTo>
                      <a:pt x="8" y="4486"/>
                    </a:lnTo>
                    <a:lnTo>
                      <a:pt x="3" y="4676"/>
                    </a:lnTo>
                    <a:lnTo>
                      <a:pt x="0" y="4854"/>
                    </a:lnTo>
                    <a:lnTo>
                      <a:pt x="0" y="5016"/>
                    </a:lnTo>
                    <a:lnTo>
                      <a:pt x="1" y="5162"/>
                    </a:lnTo>
                    <a:lnTo>
                      <a:pt x="5" y="5291"/>
                    </a:lnTo>
                    <a:lnTo>
                      <a:pt x="12" y="5400"/>
                    </a:lnTo>
                    <a:lnTo>
                      <a:pt x="22" y="5487"/>
                    </a:lnTo>
                    <a:lnTo>
                      <a:pt x="1929" y="5459"/>
                    </a:lnTo>
                    <a:lnTo>
                      <a:pt x="1927" y="5321"/>
                    </a:lnTo>
                    <a:lnTo>
                      <a:pt x="1923" y="4947"/>
                    </a:lnTo>
                    <a:lnTo>
                      <a:pt x="1922" y="4689"/>
                    </a:lnTo>
                    <a:lnTo>
                      <a:pt x="1921" y="4394"/>
                    </a:lnTo>
                    <a:lnTo>
                      <a:pt x="1922" y="4068"/>
                    </a:lnTo>
                    <a:lnTo>
                      <a:pt x="1926" y="3720"/>
                    </a:lnTo>
                    <a:lnTo>
                      <a:pt x="1928" y="3539"/>
                    </a:lnTo>
                    <a:lnTo>
                      <a:pt x="1931" y="3356"/>
                    </a:lnTo>
                    <a:lnTo>
                      <a:pt x="1934" y="3169"/>
                    </a:lnTo>
                    <a:lnTo>
                      <a:pt x="1939" y="2982"/>
                    </a:lnTo>
                    <a:lnTo>
                      <a:pt x="1944" y="2795"/>
                    </a:lnTo>
                    <a:lnTo>
                      <a:pt x="1951" y="2608"/>
                    </a:lnTo>
                    <a:lnTo>
                      <a:pt x="1958" y="2423"/>
                    </a:lnTo>
                    <a:lnTo>
                      <a:pt x="1966" y="2239"/>
                    </a:lnTo>
                    <a:lnTo>
                      <a:pt x="1975" y="2060"/>
                    </a:lnTo>
                    <a:lnTo>
                      <a:pt x="1986" y="1884"/>
                    </a:lnTo>
                    <a:lnTo>
                      <a:pt x="1997" y="1714"/>
                    </a:lnTo>
                    <a:lnTo>
                      <a:pt x="2011" y="1549"/>
                    </a:lnTo>
                    <a:lnTo>
                      <a:pt x="2025" y="1391"/>
                    </a:lnTo>
                    <a:lnTo>
                      <a:pt x="2041" y="1242"/>
                    </a:lnTo>
                    <a:lnTo>
                      <a:pt x="2057" y="1100"/>
                    </a:lnTo>
                    <a:lnTo>
                      <a:pt x="2076" y="969"/>
                    </a:lnTo>
                    <a:lnTo>
                      <a:pt x="2106" y="5459"/>
                    </a:lnTo>
                    <a:lnTo>
                      <a:pt x="3954" y="5459"/>
                    </a:lnTo>
                    <a:lnTo>
                      <a:pt x="3963" y="5272"/>
                    </a:lnTo>
                    <a:lnTo>
                      <a:pt x="3987" y="4771"/>
                    </a:lnTo>
                    <a:lnTo>
                      <a:pt x="4001" y="4430"/>
                    </a:lnTo>
                    <a:lnTo>
                      <a:pt x="4016" y="4044"/>
                    </a:lnTo>
                    <a:lnTo>
                      <a:pt x="4023" y="3837"/>
                    </a:lnTo>
                    <a:lnTo>
                      <a:pt x="4029" y="3622"/>
                    </a:lnTo>
                    <a:lnTo>
                      <a:pt x="4036" y="3402"/>
                    </a:lnTo>
                    <a:lnTo>
                      <a:pt x="4041" y="3177"/>
                    </a:lnTo>
                    <a:lnTo>
                      <a:pt x="4047" y="2949"/>
                    </a:lnTo>
                    <a:lnTo>
                      <a:pt x="4051" y="2718"/>
                    </a:lnTo>
                    <a:lnTo>
                      <a:pt x="4055" y="2488"/>
                    </a:lnTo>
                    <a:lnTo>
                      <a:pt x="4057" y="2257"/>
                    </a:lnTo>
                    <a:lnTo>
                      <a:pt x="4058" y="2029"/>
                    </a:lnTo>
                    <a:lnTo>
                      <a:pt x="4058" y="1806"/>
                    </a:lnTo>
                    <a:lnTo>
                      <a:pt x="4056" y="1586"/>
                    </a:lnTo>
                    <a:lnTo>
                      <a:pt x="4053" y="1373"/>
                    </a:lnTo>
                    <a:lnTo>
                      <a:pt x="4048" y="1168"/>
                    </a:lnTo>
                    <a:lnTo>
                      <a:pt x="4041" y="971"/>
                    </a:lnTo>
                    <a:lnTo>
                      <a:pt x="4033" y="785"/>
                    </a:lnTo>
                    <a:lnTo>
                      <a:pt x="4022" y="611"/>
                    </a:lnTo>
                    <a:lnTo>
                      <a:pt x="4008" y="450"/>
                    </a:lnTo>
                    <a:lnTo>
                      <a:pt x="3993" y="303"/>
                    </a:lnTo>
                    <a:lnTo>
                      <a:pt x="3974" y="173"/>
                    </a:lnTo>
                    <a:lnTo>
                      <a:pt x="3954" y="59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948" name="Freeform 6">
                <a:extLst>
                  <a:ext uri="{FF2B5EF4-FFF2-40B4-BE49-F238E27FC236}">
                    <a16:creationId xmlns:a16="http://schemas.microsoft.com/office/drawing/2014/main" id="{609535AB-E7A2-49F6-9A92-58414E755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509" y="4411663"/>
                <a:ext cx="363537" cy="176212"/>
              </a:xfrm>
              <a:custGeom>
                <a:avLst/>
                <a:gdLst>
                  <a:gd name="T0" fmla="*/ 2147483647 w 2288"/>
                  <a:gd name="T1" fmla="*/ 2147483647 h 1115"/>
                  <a:gd name="T2" fmla="*/ 2147483647 w 2288"/>
                  <a:gd name="T3" fmla="*/ 2147483647 h 1115"/>
                  <a:gd name="T4" fmla="*/ 2147483647 w 2288"/>
                  <a:gd name="T5" fmla="*/ 2147483647 h 1115"/>
                  <a:gd name="T6" fmla="*/ 2147483647 w 2288"/>
                  <a:gd name="T7" fmla="*/ 2147483647 h 1115"/>
                  <a:gd name="T8" fmla="*/ 2147483647 w 2288"/>
                  <a:gd name="T9" fmla="*/ 2147483647 h 1115"/>
                  <a:gd name="T10" fmla="*/ 2147483647 w 2288"/>
                  <a:gd name="T11" fmla="*/ 2147483647 h 1115"/>
                  <a:gd name="T12" fmla="*/ 2147483647 w 2288"/>
                  <a:gd name="T13" fmla="*/ 2147483647 h 1115"/>
                  <a:gd name="T14" fmla="*/ 2147483647 w 2288"/>
                  <a:gd name="T15" fmla="*/ 2147483647 h 1115"/>
                  <a:gd name="T16" fmla="*/ 2147483647 w 2288"/>
                  <a:gd name="T17" fmla="*/ 2147483647 h 1115"/>
                  <a:gd name="T18" fmla="*/ 2147483647 w 2288"/>
                  <a:gd name="T19" fmla="*/ 2147483647 h 1115"/>
                  <a:gd name="T20" fmla="*/ 2147483647 w 2288"/>
                  <a:gd name="T21" fmla="*/ 2147483647 h 1115"/>
                  <a:gd name="T22" fmla="*/ 2147483647 w 2288"/>
                  <a:gd name="T23" fmla="*/ 2147483647 h 1115"/>
                  <a:gd name="T24" fmla="*/ 2147483647 w 2288"/>
                  <a:gd name="T25" fmla="*/ 2147483647 h 1115"/>
                  <a:gd name="T26" fmla="*/ 2147483647 w 2288"/>
                  <a:gd name="T27" fmla="*/ 2147483647 h 1115"/>
                  <a:gd name="T28" fmla="*/ 2147483647 w 2288"/>
                  <a:gd name="T29" fmla="*/ 2147483647 h 1115"/>
                  <a:gd name="T30" fmla="*/ 2147483647 w 2288"/>
                  <a:gd name="T31" fmla="*/ 2147483647 h 1115"/>
                  <a:gd name="T32" fmla="*/ 2147483647 w 2288"/>
                  <a:gd name="T33" fmla="*/ 2147483647 h 1115"/>
                  <a:gd name="T34" fmla="*/ 2147483647 w 2288"/>
                  <a:gd name="T35" fmla="*/ 2147483647 h 1115"/>
                  <a:gd name="T36" fmla="*/ 2147483647 w 2288"/>
                  <a:gd name="T37" fmla="*/ 2147483647 h 1115"/>
                  <a:gd name="T38" fmla="*/ 2147483647 w 2288"/>
                  <a:gd name="T39" fmla="*/ 2147483647 h 1115"/>
                  <a:gd name="T40" fmla="*/ 2147483647 w 2288"/>
                  <a:gd name="T41" fmla="*/ 2147483647 h 1115"/>
                  <a:gd name="T42" fmla="*/ 2147483647 w 2288"/>
                  <a:gd name="T43" fmla="*/ 2147483647 h 1115"/>
                  <a:gd name="T44" fmla="*/ 2147483647 w 2288"/>
                  <a:gd name="T45" fmla="*/ 2147483647 h 1115"/>
                  <a:gd name="T46" fmla="*/ 2147483647 w 2288"/>
                  <a:gd name="T47" fmla="*/ 2147483647 h 1115"/>
                  <a:gd name="T48" fmla="*/ 2147483647 w 2288"/>
                  <a:gd name="T49" fmla="*/ 2147483647 h 1115"/>
                  <a:gd name="T50" fmla="*/ 2147483647 w 2288"/>
                  <a:gd name="T51" fmla="*/ 2147483647 h 1115"/>
                  <a:gd name="T52" fmla="*/ 2147483647 w 2288"/>
                  <a:gd name="T53" fmla="*/ 2147483647 h 1115"/>
                  <a:gd name="T54" fmla="*/ 2147483647 w 2288"/>
                  <a:gd name="T55" fmla="*/ 2147483647 h 1115"/>
                  <a:gd name="T56" fmla="*/ 2147483647 w 2288"/>
                  <a:gd name="T57" fmla="*/ 2147483647 h 1115"/>
                  <a:gd name="T58" fmla="*/ 2147483647 w 2288"/>
                  <a:gd name="T59" fmla="*/ 2147483647 h 1115"/>
                  <a:gd name="T60" fmla="*/ 2147483647 w 2288"/>
                  <a:gd name="T61" fmla="*/ 2147483647 h 1115"/>
                  <a:gd name="T62" fmla="*/ 2147483647 w 2288"/>
                  <a:gd name="T63" fmla="*/ 2147483647 h 1115"/>
                  <a:gd name="T64" fmla="*/ 2147483647 w 2288"/>
                  <a:gd name="T65" fmla="*/ 2147483647 h 1115"/>
                  <a:gd name="T66" fmla="*/ 2147483647 w 2288"/>
                  <a:gd name="T67" fmla="*/ 2147483647 h 1115"/>
                  <a:gd name="T68" fmla="*/ 2147483647 w 2288"/>
                  <a:gd name="T69" fmla="*/ 2147483647 h 1115"/>
                  <a:gd name="T70" fmla="*/ 2147483647 w 2288"/>
                  <a:gd name="T71" fmla="*/ 2147483647 h 1115"/>
                  <a:gd name="T72" fmla="*/ 2147483647 w 2288"/>
                  <a:gd name="T73" fmla="*/ 2147483647 h 1115"/>
                  <a:gd name="T74" fmla="*/ 2147483647 w 2288"/>
                  <a:gd name="T75" fmla="*/ 2147483647 h 1115"/>
                  <a:gd name="T76" fmla="*/ 2147483647 w 2288"/>
                  <a:gd name="T77" fmla="*/ 2147483647 h 1115"/>
                  <a:gd name="T78" fmla="*/ 2147483647 w 2288"/>
                  <a:gd name="T79" fmla="*/ 2147483647 h 1115"/>
                  <a:gd name="T80" fmla="*/ 2147483647 w 2288"/>
                  <a:gd name="T81" fmla="*/ 2147483647 h 1115"/>
                  <a:gd name="T82" fmla="*/ 2147483647 w 2288"/>
                  <a:gd name="T83" fmla="*/ 2147483647 h 1115"/>
                  <a:gd name="T84" fmla="*/ 2147483647 w 2288"/>
                  <a:gd name="T85" fmla="*/ 2147483647 h 1115"/>
                  <a:gd name="T86" fmla="*/ 2147483647 w 2288"/>
                  <a:gd name="T87" fmla="*/ 2147483647 h 1115"/>
                  <a:gd name="T88" fmla="*/ 2147483647 w 2288"/>
                  <a:gd name="T89" fmla="*/ 2147483647 h 1115"/>
                  <a:gd name="T90" fmla="*/ 2147483647 w 2288"/>
                  <a:gd name="T91" fmla="*/ 0 h 1115"/>
                  <a:gd name="T92" fmla="*/ 2147483647 w 2288"/>
                  <a:gd name="T93" fmla="*/ 0 h 1115"/>
                  <a:gd name="T94" fmla="*/ 2147483647 w 2288"/>
                  <a:gd name="T95" fmla="*/ 2147483647 h 1115"/>
                  <a:gd name="T96" fmla="*/ 2147483647 w 2288"/>
                  <a:gd name="T97" fmla="*/ 2147483647 h 1115"/>
                  <a:gd name="T98" fmla="*/ 2147483647 w 2288"/>
                  <a:gd name="T99" fmla="*/ 2147483647 h 1115"/>
                  <a:gd name="T100" fmla="*/ 2147483647 w 2288"/>
                  <a:gd name="T101" fmla="*/ 2147483647 h 1115"/>
                  <a:gd name="T102" fmla="*/ 2147483647 w 2288"/>
                  <a:gd name="T103" fmla="*/ 2147483647 h 1115"/>
                  <a:gd name="T104" fmla="*/ 2147483647 w 2288"/>
                  <a:gd name="T105" fmla="*/ 2147483647 h 1115"/>
                  <a:gd name="T106" fmla="*/ 2147483647 w 2288"/>
                  <a:gd name="T107" fmla="*/ 2147483647 h 1115"/>
                  <a:gd name="T108" fmla="*/ 2147483647 w 2288"/>
                  <a:gd name="T109" fmla="*/ 2147483647 h 1115"/>
                  <a:gd name="T110" fmla="*/ 2147483647 w 2288"/>
                  <a:gd name="T111" fmla="*/ 2147483647 h 1115"/>
                  <a:gd name="T112" fmla="*/ 2147483647 w 2288"/>
                  <a:gd name="T113" fmla="*/ 2147483647 h 1115"/>
                  <a:gd name="T114" fmla="*/ 2147483647 w 2288"/>
                  <a:gd name="T115" fmla="*/ 2147483647 h 1115"/>
                  <a:gd name="T116" fmla="*/ 2147483647 w 2288"/>
                  <a:gd name="T117" fmla="*/ 2147483647 h 1115"/>
                  <a:gd name="T118" fmla="*/ 2147483647 w 2288"/>
                  <a:gd name="T119" fmla="*/ 2147483647 h 1115"/>
                  <a:gd name="T120" fmla="*/ 2147483647 w 2288"/>
                  <a:gd name="T121" fmla="*/ 2147483647 h 1115"/>
                  <a:gd name="T122" fmla="*/ 2147483647 w 2288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8" h="1115">
                    <a:moveTo>
                      <a:pt x="2288" y="675"/>
                    </a:moveTo>
                    <a:lnTo>
                      <a:pt x="2287" y="709"/>
                    </a:lnTo>
                    <a:lnTo>
                      <a:pt x="2282" y="741"/>
                    </a:lnTo>
                    <a:lnTo>
                      <a:pt x="2275" y="772"/>
                    </a:lnTo>
                    <a:lnTo>
                      <a:pt x="2265" y="801"/>
                    </a:lnTo>
                    <a:lnTo>
                      <a:pt x="2251" y="828"/>
                    </a:lnTo>
                    <a:lnTo>
                      <a:pt x="2237" y="854"/>
                    </a:lnTo>
                    <a:lnTo>
                      <a:pt x="2218" y="878"/>
                    </a:lnTo>
                    <a:lnTo>
                      <a:pt x="2198" y="901"/>
                    </a:lnTo>
                    <a:lnTo>
                      <a:pt x="2175" y="922"/>
                    </a:lnTo>
                    <a:lnTo>
                      <a:pt x="2150" y="942"/>
                    </a:lnTo>
                    <a:lnTo>
                      <a:pt x="2122" y="961"/>
                    </a:lnTo>
                    <a:lnTo>
                      <a:pt x="2092" y="978"/>
                    </a:lnTo>
                    <a:lnTo>
                      <a:pt x="2060" y="994"/>
                    </a:lnTo>
                    <a:lnTo>
                      <a:pt x="2027" y="1009"/>
                    </a:lnTo>
                    <a:lnTo>
                      <a:pt x="1991" y="1022"/>
                    </a:lnTo>
                    <a:lnTo>
                      <a:pt x="1953" y="1035"/>
                    </a:lnTo>
                    <a:lnTo>
                      <a:pt x="1913" y="1046"/>
                    </a:lnTo>
                    <a:lnTo>
                      <a:pt x="1871" y="1056"/>
                    </a:lnTo>
                    <a:lnTo>
                      <a:pt x="1828" y="1066"/>
                    </a:lnTo>
                    <a:lnTo>
                      <a:pt x="1784" y="1074"/>
                    </a:lnTo>
                    <a:lnTo>
                      <a:pt x="1737" y="1082"/>
                    </a:lnTo>
                    <a:lnTo>
                      <a:pt x="1689" y="1088"/>
                    </a:lnTo>
                    <a:lnTo>
                      <a:pt x="1640" y="1094"/>
                    </a:lnTo>
                    <a:lnTo>
                      <a:pt x="1589" y="1098"/>
                    </a:lnTo>
                    <a:lnTo>
                      <a:pt x="1537" y="1103"/>
                    </a:lnTo>
                    <a:lnTo>
                      <a:pt x="1484" y="1106"/>
                    </a:lnTo>
                    <a:lnTo>
                      <a:pt x="1430" y="1109"/>
                    </a:lnTo>
                    <a:lnTo>
                      <a:pt x="1374" y="1111"/>
                    </a:lnTo>
                    <a:lnTo>
                      <a:pt x="1261" y="1114"/>
                    </a:lnTo>
                    <a:lnTo>
                      <a:pt x="1144" y="1115"/>
                    </a:lnTo>
                    <a:lnTo>
                      <a:pt x="1027" y="1114"/>
                    </a:lnTo>
                    <a:lnTo>
                      <a:pt x="913" y="1111"/>
                    </a:lnTo>
                    <a:lnTo>
                      <a:pt x="857" y="1109"/>
                    </a:lnTo>
                    <a:lnTo>
                      <a:pt x="803" y="1106"/>
                    </a:lnTo>
                    <a:lnTo>
                      <a:pt x="750" y="1103"/>
                    </a:lnTo>
                    <a:lnTo>
                      <a:pt x="698" y="1098"/>
                    </a:lnTo>
                    <a:lnTo>
                      <a:pt x="647" y="1094"/>
                    </a:lnTo>
                    <a:lnTo>
                      <a:pt x="598" y="1088"/>
                    </a:lnTo>
                    <a:lnTo>
                      <a:pt x="550" y="1082"/>
                    </a:lnTo>
                    <a:lnTo>
                      <a:pt x="504" y="1074"/>
                    </a:lnTo>
                    <a:lnTo>
                      <a:pt x="458" y="1066"/>
                    </a:lnTo>
                    <a:lnTo>
                      <a:pt x="415" y="1056"/>
                    </a:lnTo>
                    <a:lnTo>
                      <a:pt x="374" y="1046"/>
                    </a:lnTo>
                    <a:lnTo>
                      <a:pt x="334" y="1035"/>
                    </a:lnTo>
                    <a:lnTo>
                      <a:pt x="297" y="1022"/>
                    </a:lnTo>
                    <a:lnTo>
                      <a:pt x="260" y="1009"/>
                    </a:lnTo>
                    <a:lnTo>
                      <a:pt x="226" y="994"/>
                    </a:lnTo>
                    <a:lnTo>
                      <a:pt x="194" y="978"/>
                    </a:lnTo>
                    <a:lnTo>
                      <a:pt x="165" y="961"/>
                    </a:lnTo>
                    <a:lnTo>
                      <a:pt x="138" y="942"/>
                    </a:lnTo>
                    <a:lnTo>
                      <a:pt x="112" y="922"/>
                    </a:lnTo>
                    <a:lnTo>
                      <a:pt x="89" y="901"/>
                    </a:lnTo>
                    <a:lnTo>
                      <a:pt x="68" y="878"/>
                    </a:lnTo>
                    <a:lnTo>
                      <a:pt x="50" y="854"/>
                    </a:lnTo>
                    <a:lnTo>
                      <a:pt x="35" y="828"/>
                    </a:lnTo>
                    <a:lnTo>
                      <a:pt x="23" y="801"/>
                    </a:lnTo>
                    <a:lnTo>
                      <a:pt x="13" y="772"/>
                    </a:lnTo>
                    <a:lnTo>
                      <a:pt x="5" y="741"/>
                    </a:lnTo>
                    <a:lnTo>
                      <a:pt x="1" y="709"/>
                    </a:lnTo>
                    <a:lnTo>
                      <a:pt x="0" y="675"/>
                    </a:lnTo>
                    <a:lnTo>
                      <a:pt x="1" y="640"/>
                    </a:lnTo>
                    <a:lnTo>
                      <a:pt x="5" y="606"/>
                    </a:lnTo>
                    <a:lnTo>
                      <a:pt x="13" y="572"/>
                    </a:lnTo>
                    <a:lnTo>
                      <a:pt x="23" y="539"/>
                    </a:lnTo>
                    <a:lnTo>
                      <a:pt x="35" y="507"/>
                    </a:lnTo>
                    <a:lnTo>
                      <a:pt x="50" y="475"/>
                    </a:lnTo>
                    <a:lnTo>
                      <a:pt x="68" y="443"/>
                    </a:lnTo>
                    <a:lnTo>
                      <a:pt x="89" y="412"/>
                    </a:lnTo>
                    <a:lnTo>
                      <a:pt x="112" y="382"/>
                    </a:lnTo>
                    <a:lnTo>
                      <a:pt x="138" y="353"/>
                    </a:lnTo>
                    <a:lnTo>
                      <a:pt x="165" y="325"/>
                    </a:lnTo>
                    <a:lnTo>
                      <a:pt x="194" y="298"/>
                    </a:lnTo>
                    <a:lnTo>
                      <a:pt x="226" y="271"/>
                    </a:lnTo>
                    <a:lnTo>
                      <a:pt x="260" y="246"/>
                    </a:lnTo>
                    <a:lnTo>
                      <a:pt x="297" y="221"/>
                    </a:lnTo>
                    <a:lnTo>
                      <a:pt x="334" y="197"/>
                    </a:lnTo>
                    <a:lnTo>
                      <a:pt x="374" y="175"/>
                    </a:lnTo>
                    <a:lnTo>
                      <a:pt x="415" y="154"/>
                    </a:lnTo>
                    <a:lnTo>
                      <a:pt x="458" y="134"/>
                    </a:lnTo>
                    <a:lnTo>
                      <a:pt x="504" y="115"/>
                    </a:lnTo>
                    <a:lnTo>
                      <a:pt x="550" y="98"/>
                    </a:lnTo>
                    <a:lnTo>
                      <a:pt x="598" y="81"/>
                    </a:lnTo>
                    <a:lnTo>
                      <a:pt x="647" y="67"/>
                    </a:lnTo>
                    <a:lnTo>
                      <a:pt x="698" y="52"/>
                    </a:lnTo>
                    <a:lnTo>
                      <a:pt x="750" y="41"/>
                    </a:lnTo>
                    <a:lnTo>
                      <a:pt x="803" y="30"/>
                    </a:lnTo>
                    <a:lnTo>
                      <a:pt x="857" y="21"/>
                    </a:lnTo>
                    <a:lnTo>
                      <a:pt x="913" y="14"/>
                    </a:lnTo>
                    <a:lnTo>
                      <a:pt x="969" y="8"/>
                    </a:lnTo>
                    <a:lnTo>
                      <a:pt x="1027" y="4"/>
                    </a:lnTo>
                    <a:lnTo>
                      <a:pt x="1085" y="0"/>
                    </a:lnTo>
                    <a:lnTo>
                      <a:pt x="1144" y="0"/>
                    </a:lnTo>
                    <a:lnTo>
                      <a:pt x="1202" y="0"/>
                    </a:lnTo>
                    <a:lnTo>
                      <a:pt x="1261" y="4"/>
                    </a:lnTo>
                    <a:lnTo>
                      <a:pt x="1317" y="8"/>
                    </a:lnTo>
                    <a:lnTo>
                      <a:pt x="1374" y="14"/>
                    </a:lnTo>
                    <a:lnTo>
                      <a:pt x="1430" y="21"/>
                    </a:lnTo>
                    <a:lnTo>
                      <a:pt x="1484" y="30"/>
                    </a:lnTo>
                    <a:lnTo>
                      <a:pt x="1537" y="41"/>
                    </a:lnTo>
                    <a:lnTo>
                      <a:pt x="1589" y="52"/>
                    </a:lnTo>
                    <a:lnTo>
                      <a:pt x="1640" y="67"/>
                    </a:lnTo>
                    <a:lnTo>
                      <a:pt x="1689" y="81"/>
                    </a:lnTo>
                    <a:lnTo>
                      <a:pt x="1737" y="98"/>
                    </a:lnTo>
                    <a:lnTo>
                      <a:pt x="1784" y="115"/>
                    </a:lnTo>
                    <a:lnTo>
                      <a:pt x="1828" y="134"/>
                    </a:lnTo>
                    <a:lnTo>
                      <a:pt x="1871" y="154"/>
                    </a:lnTo>
                    <a:lnTo>
                      <a:pt x="1913" y="175"/>
                    </a:lnTo>
                    <a:lnTo>
                      <a:pt x="1953" y="197"/>
                    </a:lnTo>
                    <a:lnTo>
                      <a:pt x="1991" y="221"/>
                    </a:lnTo>
                    <a:lnTo>
                      <a:pt x="2027" y="246"/>
                    </a:lnTo>
                    <a:lnTo>
                      <a:pt x="2060" y="271"/>
                    </a:lnTo>
                    <a:lnTo>
                      <a:pt x="2092" y="298"/>
                    </a:lnTo>
                    <a:lnTo>
                      <a:pt x="2122" y="325"/>
                    </a:lnTo>
                    <a:lnTo>
                      <a:pt x="2150" y="353"/>
                    </a:lnTo>
                    <a:lnTo>
                      <a:pt x="2175" y="382"/>
                    </a:lnTo>
                    <a:lnTo>
                      <a:pt x="2198" y="412"/>
                    </a:lnTo>
                    <a:lnTo>
                      <a:pt x="2218" y="443"/>
                    </a:lnTo>
                    <a:lnTo>
                      <a:pt x="2237" y="475"/>
                    </a:lnTo>
                    <a:lnTo>
                      <a:pt x="2251" y="507"/>
                    </a:lnTo>
                    <a:lnTo>
                      <a:pt x="2265" y="539"/>
                    </a:lnTo>
                    <a:lnTo>
                      <a:pt x="2275" y="572"/>
                    </a:lnTo>
                    <a:lnTo>
                      <a:pt x="2282" y="606"/>
                    </a:lnTo>
                    <a:lnTo>
                      <a:pt x="2287" y="640"/>
                    </a:lnTo>
                    <a:lnTo>
                      <a:pt x="2288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9" name="Freeform 7">
                <a:extLst>
                  <a:ext uri="{FF2B5EF4-FFF2-40B4-BE49-F238E27FC236}">
                    <a16:creationId xmlns:a16="http://schemas.microsoft.com/office/drawing/2014/main" id="{85528699-4BE4-492E-849D-C87817B8F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709" y="4411663"/>
                <a:ext cx="363537" cy="176212"/>
              </a:xfrm>
              <a:custGeom>
                <a:avLst/>
                <a:gdLst>
                  <a:gd name="T0" fmla="*/ 2147483647 w 2290"/>
                  <a:gd name="T1" fmla="*/ 2147483647 h 1115"/>
                  <a:gd name="T2" fmla="*/ 2147483647 w 2290"/>
                  <a:gd name="T3" fmla="*/ 2147483647 h 1115"/>
                  <a:gd name="T4" fmla="*/ 2147483647 w 2290"/>
                  <a:gd name="T5" fmla="*/ 2147483647 h 1115"/>
                  <a:gd name="T6" fmla="*/ 2147483647 w 2290"/>
                  <a:gd name="T7" fmla="*/ 2147483647 h 1115"/>
                  <a:gd name="T8" fmla="*/ 2147483647 w 2290"/>
                  <a:gd name="T9" fmla="*/ 2147483647 h 1115"/>
                  <a:gd name="T10" fmla="*/ 2147483647 w 2290"/>
                  <a:gd name="T11" fmla="*/ 2147483647 h 1115"/>
                  <a:gd name="T12" fmla="*/ 2147483647 w 2290"/>
                  <a:gd name="T13" fmla="*/ 2147483647 h 1115"/>
                  <a:gd name="T14" fmla="*/ 2147483647 w 2290"/>
                  <a:gd name="T15" fmla="*/ 2147483647 h 1115"/>
                  <a:gd name="T16" fmla="*/ 2147483647 w 2290"/>
                  <a:gd name="T17" fmla="*/ 2147483647 h 1115"/>
                  <a:gd name="T18" fmla="*/ 2147483647 w 2290"/>
                  <a:gd name="T19" fmla="*/ 2147483647 h 1115"/>
                  <a:gd name="T20" fmla="*/ 2147483647 w 2290"/>
                  <a:gd name="T21" fmla="*/ 2147483647 h 1115"/>
                  <a:gd name="T22" fmla="*/ 2147483647 w 2290"/>
                  <a:gd name="T23" fmla="*/ 2147483647 h 1115"/>
                  <a:gd name="T24" fmla="*/ 2147483647 w 2290"/>
                  <a:gd name="T25" fmla="*/ 2147483647 h 1115"/>
                  <a:gd name="T26" fmla="*/ 2147483647 w 2290"/>
                  <a:gd name="T27" fmla="*/ 2147483647 h 1115"/>
                  <a:gd name="T28" fmla="*/ 2147483647 w 2290"/>
                  <a:gd name="T29" fmla="*/ 2147483647 h 1115"/>
                  <a:gd name="T30" fmla="*/ 2147483647 w 2290"/>
                  <a:gd name="T31" fmla="*/ 2147483647 h 1115"/>
                  <a:gd name="T32" fmla="*/ 2147483647 w 2290"/>
                  <a:gd name="T33" fmla="*/ 2147483647 h 1115"/>
                  <a:gd name="T34" fmla="*/ 2147483647 w 2290"/>
                  <a:gd name="T35" fmla="*/ 2147483647 h 1115"/>
                  <a:gd name="T36" fmla="*/ 2147483647 w 2290"/>
                  <a:gd name="T37" fmla="*/ 2147483647 h 1115"/>
                  <a:gd name="T38" fmla="*/ 2147483647 w 2290"/>
                  <a:gd name="T39" fmla="*/ 2147483647 h 1115"/>
                  <a:gd name="T40" fmla="*/ 2147483647 w 2290"/>
                  <a:gd name="T41" fmla="*/ 2147483647 h 1115"/>
                  <a:gd name="T42" fmla="*/ 2147483647 w 2290"/>
                  <a:gd name="T43" fmla="*/ 2147483647 h 1115"/>
                  <a:gd name="T44" fmla="*/ 2147483647 w 2290"/>
                  <a:gd name="T45" fmla="*/ 2147483647 h 1115"/>
                  <a:gd name="T46" fmla="*/ 2147483647 w 2290"/>
                  <a:gd name="T47" fmla="*/ 2147483647 h 1115"/>
                  <a:gd name="T48" fmla="*/ 2147483647 w 2290"/>
                  <a:gd name="T49" fmla="*/ 2147483647 h 1115"/>
                  <a:gd name="T50" fmla="*/ 2147483647 w 2290"/>
                  <a:gd name="T51" fmla="*/ 2147483647 h 1115"/>
                  <a:gd name="T52" fmla="*/ 2147483647 w 2290"/>
                  <a:gd name="T53" fmla="*/ 2147483647 h 1115"/>
                  <a:gd name="T54" fmla="*/ 2147483647 w 2290"/>
                  <a:gd name="T55" fmla="*/ 2147483647 h 1115"/>
                  <a:gd name="T56" fmla="*/ 2147483647 w 2290"/>
                  <a:gd name="T57" fmla="*/ 2147483647 h 1115"/>
                  <a:gd name="T58" fmla="*/ 2147483647 w 2290"/>
                  <a:gd name="T59" fmla="*/ 2147483647 h 1115"/>
                  <a:gd name="T60" fmla="*/ 2147483647 w 2290"/>
                  <a:gd name="T61" fmla="*/ 2147483647 h 1115"/>
                  <a:gd name="T62" fmla="*/ 2147483647 w 2290"/>
                  <a:gd name="T63" fmla="*/ 2147483647 h 1115"/>
                  <a:gd name="T64" fmla="*/ 2147483647 w 2290"/>
                  <a:gd name="T65" fmla="*/ 2147483647 h 1115"/>
                  <a:gd name="T66" fmla="*/ 2147483647 w 2290"/>
                  <a:gd name="T67" fmla="*/ 2147483647 h 1115"/>
                  <a:gd name="T68" fmla="*/ 2147483647 w 2290"/>
                  <a:gd name="T69" fmla="*/ 2147483647 h 1115"/>
                  <a:gd name="T70" fmla="*/ 2147483647 w 2290"/>
                  <a:gd name="T71" fmla="*/ 2147483647 h 1115"/>
                  <a:gd name="T72" fmla="*/ 2147483647 w 2290"/>
                  <a:gd name="T73" fmla="*/ 2147483647 h 1115"/>
                  <a:gd name="T74" fmla="*/ 2147483647 w 2290"/>
                  <a:gd name="T75" fmla="*/ 2147483647 h 1115"/>
                  <a:gd name="T76" fmla="*/ 2147483647 w 2290"/>
                  <a:gd name="T77" fmla="*/ 2147483647 h 1115"/>
                  <a:gd name="T78" fmla="*/ 2147483647 w 2290"/>
                  <a:gd name="T79" fmla="*/ 2147483647 h 1115"/>
                  <a:gd name="T80" fmla="*/ 2147483647 w 2290"/>
                  <a:gd name="T81" fmla="*/ 2147483647 h 1115"/>
                  <a:gd name="T82" fmla="*/ 2147483647 w 2290"/>
                  <a:gd name="T83" fmla="*/ 2147483647 h 1115"/>
                  <a:gd name="T84" fmla="*/ 2147483647 w 2290"/>
                  <a:gd name="T85" fmla="*/ 2147483647 h 1115"/>
                  <a:gd name="T86" fmla="*/ 2147483647 w 2290"/>
                  <a:gd name="T87" fmla="*/ 2147483647 h 1115"/>
                  <a:gd name="T88" fmla="*/ 2147483647 w 2290"/>
                  <a:gd name="T89" fmla="*/ 2147483647 h 1115"/>
                  <a:gd name="T90" fmla="*/ 2147483647 w 2290"/>
                  <a:gd name="T91" fmla="*/ 0 h 1115"/>
                  <a:gd name="T92" fmla="*/ 2147483647 w 2290"/>
                  <a:gd name="T93" fmla="*/ 0 h 1115"/>
                  <a:gd name="T94" fmla="*/ 2147483647 w 2290"/>
                  <a:gd name="T95" fmla="*/ 2147483647 h 1115"/>
                  <a:gd name="T96" fmla="*/ 2147483647 w 2290"/>
                  <a:gd name="T97" fmla="*/ 2147483647 h 1115"/>
                  <a:gd name="T98" fmla="*/ 2147483647 w 2290"/>
                  <a:gd name="T99" fmla="*/ 2147483647 h 1115"/>
                  <a:gd name="T100" fmla="*/ 2147483647 w 2290"/>
                  <a:gd name="T101" fmla="*/ 2147483647 h 1115"/>
                  <a:gd name="T102" fmla="*/ 2147483647 w 2290"/>
                  <a:gd name="T103" fmla="*/ 2147483647 h 1115"/>
                  <a:gd name="T104" fmla="*/ 2147483647 w 2290"/>
                  <a:gd name="T105" fmla="*/ 2147483647 h 1115"/>
                  <a:gd name="T106" fmla="*/ 2147483647 w 2290"/>
                  <a:gd name="T107" fmla="*/ 2147483647 h 1115"/>
                  <a:gd name="T108" fmla="*/ 2147483647 w 2290"/>
                  <a:gd name="T109" fmla="*/ 2147483647 h 1115"/>
                  <a:gd name="T110" fmla="*/ 2147483647 w 2290"/>
                  <a:gd name="T111" fmla="*/ 2147483647 h 1115"/>
                  <a:gd name="T112" fmla="*/ 2147483647 w 2290"/>
                  <a:gd name="T113" fmla="*/ 2147483647 h 1115"/>
                  <a:gd name="T114" fmla="*/ 2147483647 w 2290"/>
                  <a:gd name="T115" fmla="*/ 2147483647 h 1115"/>
                  <a:gd name="T116" fmla="*/ 2147483647 w 2290"/>
                  <a:gd name="T117" fmla="*/ 2147483647 h 1115"/>
                  <a:gd name="T118" fmla="*/ 2147483647 w 2290"/>
                  <a:gd name="T119" fmla="*/ 2147483647 h 1115"/>
                  <a:gd name="T120" fmla="*/ 2147483647 w 2290"/>
                  <a:gd name="T121" fmla="*/ 2147483647 h 1115"/>
                  <a:gd name="T122" fmla="*/ 2147483647 w 2290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0" h="1115">
                    <a:moveTo>
                      <a:pt x="2290" y="675"/>
                    </a:moveTo>
                    <a:lnTo>
                      <a:pt x="2288" y="709"/>
                    </a:lnTo>
                    <a:lnTo>
                      <a:pt x="2283" y="741"/>
                    </a:lnTo>
                    <a:lnTo>
                      <a:pt x="2276" y="772"/>
                    </a:lnTo>
                    <a:lnTo>
                      <a:pt x="2267" y="801"/>
                    </a:lnTo>
                    <a:lnTo>
                      <a:pt x="2253" y="828"/>
                    </a:lnTo>
                    <a:lnTo>
                      <a:pt x="2238" y="854"/>
                    </a:lnTo>
                    <a:lnTo>
                      <a:pt x="2220" y="878"/>
                    </a:lnTo>
                    <a:lnTo>
                      <a:pt x="2199" y="901"/>
                    </a:lnTo>
                    <a:lnTo>
                      <a:pt x="2176" y="922"/>
                    </a:lnTo>
                    <a:lnTo>
                      <a:pt x="2152" y="942"/>
                    </a:lnTo>
                    <a:lnTo>
                      <a:pt x="2124" y="961"/>
                    </a:lnTo>
                    <a:lnTo>
                      <a:pt x="2094" y="978"/>
                    </a:lnTo>
                    <a:lnTo>
                      <a:pt x="2062" y="994"/>
                    </a:lnTo>
                    <a:lnTo>
                      <a:pt x="2028" y="1009"/>
                    </a:lnTo>
                    <a:lnTo>
                      <a:pt x="1992" y="1022"/>
                    </a:lnTo>
                    <a:lnTo>
                      <a:pt x="1954" y="1035"/>
                    </a:lnTo>
                    <a:lnTo>
                      <a:pt x="1914" y="1046"/>
                    </a:lnTo>
                    <a:lnTo>
                      <a:pt x="1873" y="1056"/>
                    </a:lnTo>
                    <a:lnTo>
                      <a:pt x="1830" y="1066"/>
                    </a:lnTo>
                    <a:lnTo>
                      <a:pt x="1785" y="1074"/>
                    </a:lnTo>
                    <a:lnTo>
                      <a:pt x="1738" y="1082"/>
                    </a:lnTo>
                    <a:lnTo>
                      <a:pt x="1691" y="1088"/>
                    </a:lnTo>
                    <a:lnTo>
                      <a:pt x="1641" y="1094"/>
                    </a:lnTo>
                    <a:lnTo>
                      <a:pt x="1590" y="1098"/>
                    </a:lnTo>
                    <a:lnTo>
                      <a:pt x="1538" y="1103"/>
                    </a:lnTo>
                    <a:lnTo>
                      <a:pt x="1485" y="1106"/>
                    </a:lnTo>
                    <a:lnTo>
                      <a:pt x="1431" y="1109"/>
                    </a:lnTo>
                    <a:lnTo>
                      <a:pt x="1375" y="1111"/>
                    </a:lnTo>
                    <a:lnTo>
                      <a:pt x="1262" y="1114"/>
                    </a:lnTo>
                    <a:lnTo>
                      <a:pt x="1144" y="1115"/>
                    </a:lnTo>
                    <a:lnTo>
                      <a:pt x="1028" y="1114"/>
                    </a:lnTo>
                    <a:lnTo>
                      <a:pt x="915" y="1111"/>
                    </a:lnTo>
                    <a:lnTo>
                      <a:pt x="859" y="1109"/>
                    </a:lnTo>
                    <a:lnTo>
                      <a:pt x="805" y="1106"/>
                    </a:lnTo>
                    <a:lnTo>
                      <a:pt x="751" y="1103"/>
                    </a:lnTo>
                    <a:lnTo>
                      <a:pt x="699" y="1098"/>
                    </a:lnTo>
                    <a:lnTo>
                      <a:pt x="649" y="1094"/>
                    </a:lnTo>
                    <a:lnTo>
                      <a:pt x="599" y="1088"/>
                    </a:lnTo>
                    <a:lnTo>
                      <a:pt x="552" y="1082"/>
                    </a:lnTo>
                    <a:lnTo>
                      <a:pt x="505" y="1074"/>
                    </a:lnTo>
                    <a:lnTo>
                      <a:pt x="460" y="1066"/>
                    </a:lnTo>
                    <a:lnTo>
                      <a:pt x="417" y="1056"/>
                    </a:lnTo>
                    <a:lnTo>
                      <a:pt x="375" y="1046"/>
                    </a:lnTo>
                    <a:lnTo>
                      <a:pt x="335" y="1035"/>
                    </a:lnTo>
                    <a:lnTo>
                      <a:pt x="298" y="1022"/>
                    </a:lnTo>
                    <a:lnTo>
                      <a:pt x="262" y="1009"/>
                    </a:lnTo>
                    <a:lnTo>
                      <a:pt x="228" y="994"/>
                    </a:lnTo>
                    <a:lnTo>
                      <a:pt x="196" y="978"/>
                    </a:lnTo>
                    <a:lnTo>
                      <a:pt x="166" y="961"/>
                    </a:lnTo>
                    <a:lnTo>
                      <a:pt x="138" y="942"/>
                    </a:lnTo>
                    <a:lnTo>
                      <a:pt x="113" y="922"/>
                    </a:lnTo>
                    <a:lnTo>
                      <a:pt x="91" y="901"/>
                    </a:lnTo>
                    <a:lnTo>
                      <a:pt x="70" y="878"/>
                    </a:lnTo>
                    <a:lnTo>
                      <a:pt x="52" y="854"/>
                    </a:lnTo>
                    <a:lnTo>
                      <a:pt x="37" y="828"/>
                    </a:lnTo>
                    <a:lnTo>
                      <a:pt x="23" y="801"/>
                    </a:lnTo>
                    <a:lnTo>
                      <a:pt x="14" y="772"/>
                    </a:lnTo>
                    <a:lnTo>
                      <a:pt x="7" y="741"/>
                    </a:lnTo>
                    <a:lnTo>
                      <a:pt x="2" y="709"/>
                    </a:lnTo>
                    <a:lnTo>
                      <a:pt x="0" y="675"/>
                    </a:lnTo>
                    <a:lnTo>
                      <a:pt x="2" y="640"/>
                    </a:lnTo>
                    <a:lnTo>
                      <a:pt x="7" y="606"/>
                    </a:lnTo>
                    <a:lnTo>
                      <a:pt x="14" y="572"/>
                    </a:lnTo>
                    <a:lnTo>
                      <a:pt x="23" y="539"/>
                    </a:lnTo>
                    <a:lnTo>
                      <a:pt x="37" y="507"/>
                    </a:lnTo>
                    <a:lnTo>
                      <a:pt x="52" y="475"/>
                    </a:lnTo>
                    <a:lnTo>
                      <a:pt x="70" y="443"/>
                    </a:lnTo>
                    <a:lnTo>
                      <a:pt x="91" y="412"/>
                    </a:lnTo>
                    <a:lnTo>
                      <a:pt x="113" y="382"/>
                    </a:lnTo>
                    <a:lnTo>
                      <a:pt x="138" y="353"/>
                    </a:lnTo>
                    <a:lnTo>
                      <a:pt x="166" y="325"/>
                    </a:lnTo>
                    <a:lnTo>
                      <a:pt x="196" y="298"/>
                    </a:lnTo>
                    <a:lnTo>
                      <a:pt x="228" y="271"/>
                    </a:lnTo>
                    <a:lnTo>
                      <a:pt x="262" y="246"/>
                    </a:lnTo>
                    <a:lnTo>
                      <a:pt x="298" y="221"/>
                    </a:lnTo>
                    <a:lnTo>
                      <a:pt x="335" y="197"/>
                    </a:lnTo>
                    <a:lnTo>
                      <a:pt x="375" y="175"/>
                    </a:lnTo>
                    <a:lnTo>
                      <a:pt x="417" y="154"/>
                    </a:lnTo>
                    <a:lnTo>
                      <a:pt x="460" y="134"/>
                    </a:lnTo>
                    <a:lnTo>
                      <a:pt x="505" y="115"/>
                    </a:lnTo>
                    <a:lnTo>
                      <a:pt x="552" y="98"/>
                    </a:lnTo>
                    <a:lnTo>
                      <a:pt x="599" y="81"/>
                    </a:lnTo>
                    <a:lnTo>
                      <a:pt x="649" y="67"/>
                    </a:lnTo>
                    <a:lnTo>
                      <a:pt x="699" y="52"/>
                    </a:lnTo>
                    <a:lnTo>
                      <a:pt x="751" y="41"/>
                    </a:lnTo>
                    <a:lnTo>
                      <a:pt x="805" y="30"/>
                    </a:lnTo>
                    <a:lnTo>
                      <a:pt x="859" y="21"/>
                    </a:lnTo>
                    <a:lnTo>
                      <a:pt x="915" y="14"/>
                    </a:lnTo>
                    <a:lnTo>
                      <a:pt x="971" y="8"/>
                    </a:lnTo>
                    <a:lnTo>
                      <a:pt x="1028" y="4"/>
                    </a:lnTo>
                    <a:lnTo>
                      <a:pt x="1086" y="0"/>
                    </a:lnTo>
                    <a:lnTo>
                      <a:pt x="1144" y="0"/>
                    </a:lnTo>
                    <a:lnTo>
                      <a:pt x="1204" y="0"/>
                    </a:lnTo>
                    <a:lnTo>
                      <a:pt x="1262" y="4"/>
                    </a:lnTo>
                    <a:lnTo>
                      <a:pt x="1319" y="8"/>
                    </a:lnTo>
                    <a:lnTo>
                      <a:pt x="1375" y="14"/>
                    </a:lnTo>
                    <a:lnTo>
                      <a:pt x="1431" y="21"/>
                    </a:lnTo>
                    <a:lnTo>
                      <a:pt x="1485" y="30"/>
                    </a:lnTo>
                    <a:lnTo>
                      <a:pt x="1538" y="41"/>
                    </a:lnTo>
                    <a:lnTo>
                      <a:pt x="1590" y="52"/>
                    </a:lnTo>
                    <a:lnTo>
                      <a:pt x="1641" y="67"/>
                    </a:lnTo>
                    <a:lnTo>
                      <a:pt x="1691" y="81"/>
                    </a:lnTo>
                    <a:lnTo>
                      <a:pt x="1738" y="98"/>
                    </a:lnTo>
                    <a:lnTo>
                      <a:pt x="1785" y="115"/>
                    </a:lnTo>
                    <a:lnTo>
                      <a:pt x="1830" y="134"/>
                    </a:lnTo>
                    <a:lnTo>
                      <a:pt x="1873" y="154"/>
                    </a:lnTo>
                    <a:lnTo>
                      <a:pt x="1914" y="175"/>
                    </a:lnTo>
                    <a:lnTo>
                      <a:pt x="1954" y="197"/>
                    </a:lnTo>
                    <a:lnTo>
                      <a:pt x="1992" y="221"/>
                    </a:lnTo>
                    <a:lnTo>
                      <a:pt x="2028" y="246"/>
                    </a:lnTo>
                    <a:lnTo>
                      <a:pt x="2062" y="271"/>
                    </a:lnTo>
                    <a:lnTo>
                      <a:pt x="2094" y="298"/>
                    </a:lnTo>
                    <a:lnTo>
                      <a:pt x="2124" y="325"/>
                    </a:lnTo>
                    <a:lnTo>
                      <a:pt x="2152" y="353"/>
                    </a:lnTo>
                    <a:lnTo>
                      <a:pt x="2176" y="382"/>
                    </a:lnTo>
                    <a:lnTo>
                      <a:pt x="2199" y="412"/>
                    </a:lnTo>
                    <a:lnTo>
                      <a:pt x="2220" y="443"/>
                    </a:lnTo>
                    <a:lnTo>
                      <a:pt x="2238" y="475"/>
                    </a:lnTo>
                    <a:lnTo>
                      <a:pt x="2253" y="507"/>
                    </a:lnTo>
                    <a:lnTo>
                      <a:pt x="2267" y="539"/>
                    </a:lnTo>
                    <a:lnTo>
                      <a:pt x="2276" y="572"/>
                    </a:lnTo>
                    <a:lnTo>
                      <a:pt x="2283" y="606"/>
                    </a:lnTo>
                    <a:lnTo>
                      <a:pt x="2288" y="640"/>
                    </a:lnTo>
                    <a:lnTo>
                      <a:pt x="2290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CD4E623D-5F9C-4F41-B92A-168ECD4AC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509" y="2910805"/>
                <a:ext cx="968343" cy="811664"/>
              </a:xfrm>
              <a:custGeom>
                <a:avLst/>
                <a:gdLst>
                  <a:gd name="T0" fmla="*/ 6069 w 6074"/>
                  <a:gd name="T1" fmla="*/ 3469 h 5120"/>
                  <a:gd name="T2" fmla="*/ 6063 w 6074"/>
                  <a:gd name="T3" fmla="*/ 3123 h 5120"/>
                  <a:gd name="T4" fmla="*/ 6003 w 6074"/>
                  <a:gd name="T5" fmla="*/ 2714 h 5120"/>
                  <a:gd name="T6" fmla="*/ 5899 w 6074"/>
                  <a:gd name="T7" fmla="*/ 2266 h 5120"/>
                  <a:gd name="T8" fmla="*/ 5765 w 6074"/>
                  <a:gd name="T9" fmla="*/ 1806 h 5120"/>
                  <a:gd name="T10" fmla="*/ 5613 w 6074"/>
                  <a:gd name="T11" fmla="*/ 1361 h 5120"/>
                  <a:gd name="T12" fmla="*/ 5458 w 6074"/>
                  <a:gd name="T13" fmla="*/ 955 h 5120"/>
                  <a:gd name="T14" fmla="*/ 5311 w 6074"/>
                  <a:gd name="T15" fmla="*/ 614 h 5120"/>
                  <a:gd name="T16" fmla="*/ 5206 w 6074"/>
                  <a:gd name="T17" fmla="*/ 416 h 5120"/>
                  <a:gd name="T18" fmla="*/ 5097 w 6074"/>
                  <a:gd name="T19" fmla="*/ 279 h 5120"/>
                  <a:gd name="T20" fmla="*/ 4972 w 6074"/>
                  <a:gd name="T21" fmla="*/ 175 h 5120"/>
                  <a:gd name="T22" fmla="*/ 4830 w 6074"/>
                  <a:gd name="T23" fmla="*/ 101 h 5120"/>
                  <a:gd name="T24" fmla="*/ 4670 w 6074"/>
                  <a:gd name="T25" fmla="*/ 50 h 5120"/>
                  <a:gd name="T26" fmla="*/ 4494 w 6074"/>
                  <a:gd name="T27" fmla="*/ 19 h 5120"/>
                  <a:gd name="T28" fmla="*/ 4299 w 6074"/>
                  <a:gd name="T29" fmla="*/ 4 h 5120"/>
                  <a:gd name="T30" fmla="*/ 2875 w 6074"/>
                  <a:gd name="T31" fmla="*/ 1833 h 5120"/>
                  <a:gd name="T32" fmla="*/ 1951 w 6074"/>
                  <a:gd name="T33" fmla="*/ 14 h 5120"/>
                  <a:gd name="T34" fmla="*/ 1759 w 6074"/>
                  <a:gd name="T35" fmla="*/ 40 h 5120"/>
                  <a:gd name="T36" fmla="*/ 1581 w 6074"/>
                  <a:gd name="T37" fmla="*/ 80 h 5120"/>
                  <a:gd name="T38" fmla="*/ 1418 w 6074"/>
                  <a:gd name="T39" fmla="*/ 135 h 5120"/>
                  <a:gd name="T40" fmla="*/ 1273 w 6074"/>
                  <a:gd name="T41" fmla="*/ 210 h 5120"/>
                  <a:gd name="T42" fmla="*/ 1146 w 6074"/>
                  <a:gd name="T43" fmla="*/ 305 h 5120"/>
                  <a:gd name="T44" fmla="*/ 1040 w 6074"/>
                  <a:gd name="T45" fmla="*/ 421 h 5120"/>
                  <a:gd name="T46" fmla="*/ 955 w 6074"/>
                  <a:gd name="T47" fmla="*/ 562 h 5120"/>
                  <a:gd name="T48" fmla="*/ 676 w 6074"/>
                  <a:gd name="T49" fmla="*/ 1222 h 5120"/>
                  <a:gd name="T50" fmla="*/ 403 w 6074"/>
                  <a:gd name="T51" fmla="*/ 1892 h 5120"/>
                  <a:gd name="T52" fmla="*/ 226 w 6074"/>
                  <a:gd name="T53" fmla="*/ 2369 h 5120"/>
                  <a:gd name="T54" fmla="*/ 114 w 6074"/>
                  <a:gd name="T55" fmla="*/ 2749 h 5120"/>
                  <a:gd name="T56" fmla="*/ 57 w 6074"/>
                  <a:gd name="T57" fmla="*/ 3000 h 5120"/>
                  <a:gd name="T58" fmla="*/ 24 w 6074"/>
                  <a:gd name="T59" fmla="*/ 3207 h 5120"/>
                  <a:gd name="T60" fmla="*/ 4 w 6074"/>
                  <a:gd name="T61" fmla="*/ 3413 h 5120"/>
                  <a:gd name="T62" fmla="*/ 0 w 6074"/>
                  <a:gd name="T63" fmla="*/ 3614 h 5120"/>
                  <a:gd name="T64" fmla="*/ 16 w 6074"/>
                  <a:gd name="T65" fmla="*/ 3807 h 5120"/>
                  <a:gd name="T66" fmla="*/ 55 w 6074"/>
                  <a:gd name="T67" fmla="*/ 3990 h 5120"/>
                  <a:gd name="T68" fmla="*/ 125 w 6074"/>
                  <a:gd name="T69" fmla="*/ 4151 h 5120"/>
                  <a:gd name="T70" fmla="*/ 239 w 6074"/>
                  <a:gd name="T71" fmla="*/ 4283 h 5120"/>
                  <a:gd name="T72" fmla="*/ 380 w 6074"/>
                  <a:gd name="T73" fmla="*/ 4386 h 5120"/>
                  <a:gd name="T74" fmla="*/ 534 w 6074"/>
                  <a:gd name="T75" fmla="*/ 4463 h 5120"/>
                  <a:gd name="T76" fmla="*/ 684 w 6074"/>
                  <a:gd name="T77" fmla="*/ 4518 h 5120"/>
                  <a:gd name="T78" fmla="*/ 929 w 6074"/>
                  <a:gd name="T79" fmla="*/ 4579 h 5120"/>
                  <a:gd name="T80" fmla="*/ 916 w 6074"/>
                  <a:gd name="T81" fmla="*/ 4666 h 5120"/>
                  <a:gd name="T82" fmla="*/ 882 w 6074"/>
                  <a:gd name="T83" fmla="*/ 4769 h 5120"/>
                  <a:gd name="T84" fmla="*/ 872 w 6074"/>
                  <a:gd name="T85" fmla="*/ 4863 h 5120"/>
                  <a:gd name="T86" fmla="*/ 883 w 6074"/>
                  <a:gd name="T87" fmla="*/ 4945 h 5120"/>
                  <a:gd name="T88" fmla="*/ 910 w 6074"/>
                  <a:gd name="T89" fmla="*/ 5015 h 5120"/>
                  <a:gd name="T90" fmla="*/ 948 w 6074"/>
                  <a:gd name="T91" fmla="*/ 5068 h 5120"/>
                  <a:gd name="T92" fmla="*/ 994 w 6074"/>
                  <a:gd name="T93" fmla="*/ 5103 h 5120"/>
                  <a:gd name="T94" fmla="*/ 1042 w 6074"/>
                  <a:gd name="T95" fmla="*/ 5120 h 5120"/>
                  <a:gd name="T96" fmla="*/ 2526 w 6074"/>
                  <a:gd name="T97" fmla="*/ 5120 h 5120"/>
                  <a:gd name="T98" fmla="*/ 5343 w 6074"/>
                  <a:gd name="T99" fmla="*/ 5120 h 5120"/>
                  <a:gd name="T100" fmla="*/ 5561 w 6074"/>
                  <a:gd name="T101" fmla="*/ 5053 h 5120"/>
                  <a:gd name="T102" fmla="*/ 5575 w 6074"/>
                  <a:gd name="T103" fmla="*/ 4960 h 5120"/>
                  <a:gd name="T104" fmla="*/ 5563 w 6074"/>
                  <a:gd name="T105" fmla="*/ 4866 h 5120"/>
                  <a:gd name="T106" fmla="*/ 5533 w 6074"/>
                  <a:gd name="T107" fmla="*/ 4777 h 5120"/>
                  <a:gd name="T108" fmla="*/ 5463 w 6074"/>
                  <a:gd name="T109" fmla="*/ 4646 h 5120"/>
                  <a:gd name="T110" fmla="*/ 5421 w 6074"/>
                  <a:gd name="T111" fmla="*/ 4550 h 5120"/>
                  <a:gd name="T112" fmla="*/ 5587 w 6074"/>
                  <a:gd name="T113" fmla="*/ 4399 h 5120"/>
                  <a:gd name="T114" fmla="*/ 5709 w 6074"/>
                  <a:gd name="T115" fmla="*/ 4257 h 5120"/>
                  <a:gd name="T116" fmla="*/ 5811 w 6074"/>
                  <a:gd name="T117" fmla="*/ 4111 h 5120"/>
                  <a:gd name="T118" fmla="*/ 5913 w 6074"/>
                  <a:gd name="T119" fmla="*/ 3934 h 5120"/>
                  <a:gd name="T120" fmla="*/ 6007 w 6074"/>
                  <a:gd name="T121" fmla="*/ 3728 h 5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74" h="5120">
                    <a:moveTo>
                      <a:pt x="6028" y="3671"/>
                    </a:moveTo>
                    <a:lnTo>
                      <a:pt x="6046" y="3609"/>
                    </a:lnTo>
                    <a:lnTo>
                      <a:pt x="6060" y="3543"/>
                    </a:lnTo>
                    <a:lnTo>
                      <a:pt x="6069" y="3469"/>
                    </a:lnTo>
                    <a:lnTo>
                      <a:pt x="6073" y="3390"/>
                    </a:lnTo>
                    <a:lnTo>
                      <a:pt x="6074" y="3305"/>
                    </a:lnTo>
                    <a:lnTo>
                      <a:pt x="6071" y="3217"/>
                    </a:lnTo>
                    <a:lnTo>
                      <a:pt x="6063" y="3123"/>
                    </a:lnTo>
                    <a:lnTo>
                      <a:pt x="6053" y="3026"/>
                    </a:lnTo>
                    <a:lnTo>
                      <a:pt x="6039" y="2925"/>
                    </a:lnTo>
                    <a:lnTo>
                      <a:pt x="6022" y="2821"/>
                    </a:lnTo>
                    <a:lnTo>
                      <a:pt x="6003" y="2714"/>
                    </a:lnTo>
                    <a:lnTo>
                      <a:pt x="5980" y="2604"/>
                    </a:lnTo>
                    <a:lnTo>
                      <a:pt x="5955" y="2493"/>
                    </a:lnTo>
                    <a:lnTo>
                      <a:pt x="5929" y="2380"/>
                    </a:lnTo>
                    <a:lnTo>
                      <a:pt x="5899" y="2266"/>
                    </a:lnTo>
                    <a:lnTo>
                      <a:pt x="5868" y="2151"/>
                    </a:lnTo>
                    <a:lnTo>
                      <a:pt x="5835" y="2036"/>
                    </a:lnTo>
                    <a:lnTo>
                      <a:pt x="5800" y="1921"/>
                    </a:lnTo>
                    <a:lnTo>
                      <a:pt x="5765" y="1806"/>
                    </a:lnTo>
                    <a:lnTo>
                      <a:pt x="5728" y="1692"/>
                    </a:lnTo>
                    <a:lnTo>
                      <a:pt x="5691" y="1581"/>
                    </a:lnTo>
                    <a:lnTo>
                      <a:pt x="5652" y="1469"/>
                    </a:lnTo>
                    <a:lnTo>
                      <a:pt x="5613" y="1361"/>
                    </a:lnTo>
                    <a:lnTo>
                      <a:pt x="5575" y="1254"/>
                    </a:lnTo>
                    <a:lnTo>
                      <a:pt x="5536" y="1150"/>
                    </a:lnTo>
                    <a:lnTo>
                      <a:pt x="5496" y="1051"/>
                    </a:lnTo>
                    <a:lnTo>
                      <a:pt x="5458" y="955"/>
                    </a:lnTo>
                    <a:lnTo>
                      <a:pt x="5420" y="862"/>
                    </a:lnTo>
                    <a:lnTo>
                      <a:pt x="5382" y="775"/>
                    </a:lnTo>
                    <a:lnTo>
                      <a:pt x="5346" y="692"/>
                    </a:lnTo>
                    <a:lnTo>
                      <a:pt x="5311" y="614"/>
                    </a:lnTo>
                    <a:lnTo>
                      <a:pt x="5277" y="542"/>
                    </a:lnTo>
                    <a:lnTo>
                      <a:pt x="5254" y="498"/>
                    </a:lnTo>
                    <a:lnTo>
                      <a:pt x="5231" y="456"/>
                    </a:lnTo>
                    <a:lnTo>
                      <a:pt x="5206" y="416"/>
                    </a:lnTo>
                    <a:lnTo>
                      <a:pt x="5180" y="379"/>
                    </a:lnTo>
                    <a:lnTo>
                      <a:pt x="5154" y="343"/>
                    </a:lnTo>
                    <a:lnTo>
                      <a:pt x="5126" y="310"/>
                    </a:lnTo>
                    <a:lnTo>
                      <a:pt x="5097" y="279"/>
                    </a:lnTo>
                    <a:lnTo>
                      <a:pt x="5067" y="250"/>
                    </a:lnTo>
                    <a:lnTo>
                      <a:pt x="5036" y="224"/>
                    </a:lnTo>
                    <a:lnTo>
                      <a:pt x="5004" y="199"/>
                    </a:lnTo>
                    <a:lnTo>
                      <a:pt x="4972" y="175"/>
                    </a:lnTo>
                    <a:lnTo>
                      <a:pt x="4938" y="154"/>
                    </a:lnTo>
                    <a:lnTo>
                      <a:pt x="4903" y="135"/>
                    </a:lnTo>
                    <a:lnTo>
                      <a:pt x="4867" y="117"/>
                    </a:lnTo>
                    <a:lnTo>
                      <a:pt x="4830" y="101"/>
                    </a:lnTo>
                    <a:lnTo>
                      <a:pt x="4792" y="86"/>
                    </a:lnTo>
                    <a:lnTo>
                      <a:pt x="4752" y="72"/>
                    </a:lnTo>
                    <a:lnTo>
                      <a:pt x="4712" y="60"/>
                    </a:lnTo>
                    <a:lnTo>
                      <a:pt x="4670" y="50"/>
                    </a:lnTo>
                    <a:lnTo>
                      <a:pt x="4628" y="40"/>
                    </a:lnTo>
                    <a:lnTo>
                      <a:pt x="4584" y="33"/>
                    </a:lnTo>
                    <a:lnTo>
                      <a:pt x="4540" y="25"/>
                    </a:lnTo>
                    <a:lnTo>
                      <a:pt x="4494" y="19"/>
                    </a:lnTo>
                    <a:lnTo>
                      <a:pt x="4447" y="14"/>
                    </a:lnTo>
                    <a:lnTo>
                      <a:pt x="4399" y="9"/>
                    </a:lnTo>
                    <a:lnTo>
                      <a:pt x="4350" y="6"/>
                    </a:lnTo>
                    <a:lnTo>
                      <a:pt x="4299" y="4"/>
                    </a:lnTo>
                    <a:lnTo>
                      <a:pt x="4248" y="2"/>
                    </a:lnTo>
                    <a:lnTo>
                      <a:pt x="4142" y="0"/>
                    </a:lnTo>
                    <a:lnTo>
                      <a:pt x="4031" y="0"/>
                    </a:lnTo>
                    <a:lnTo>
                      <a:pt x="2875" y="1833"/>
                    </a:lnTo>
                    <a:lnTo>
                      <a:pt x="2102" y="2"/>
                    </a:lnTo>
                    <a:lnTo>
                      <a:pt x="2052" y="5"/>
                    </a:lnTo>
                    <a:lnTo>
                      <a:pt x="2001" y="9"/>
                    </a:lnTo>
                    <a:lnTo>
                      <a:pt x="1951" y="14"/>
                    </a:lnTo>
                    <a:lnTo>
                      <a:pt x="1901" y="19"/>
                    </a:lnTo>
                    <a:lnTo>
                      <a:pt x="1853" y="25"/>
                    </a:lnTo>
                    <a:lnTo>
                      <a:pt x="1805" y="33"/>
                    </a:lnTo>
                    <a:lnTo>
                      <a:pt x="1759" y="40"/>
                    </a:lnTo>
                    <a:lnTo>
                      <a:pt x="1712" y="49"/>
                    </a:lnTo>
                    <a:lnTo>
                      <a:pt x="1668" y="58"/>
                    </a:lnTo>
                    <a:lnTo>
                      <a:pt x="1624" y="69"/>
                    </a:lnTo>
                    <a:lnTo>
                      <a:pt x="1581" y="80"/>
                    </a:lnTo>
                    <a:lnTo>
                      <a:pt x="1539" y="92"/>
                    </a:lnTo>
                    <a:lnTo>
                      <a:pt x="1498" y="106"/>
                    </a:lnTo>
                    <a:lnTo>
                      <a:pt x="1457" y="120"/>
                    </a:lnTo>
                    <a:lnTo>
                      <a:pt x="1418" y="135"/>
                    </a:lnTo>
                    <a:lnTo>
                      <a:pt x="1381" y="152"/>
                    </a:lnTo>
                    <a:lnTo>
                      <a:pt x="1343" y="171"/>
                    </a:lnTo>
                    <a:lnTo>
                      <a:pt x="1308" y="190"/>
                    </a:lnTo>
                    <a:lnTo>
                      <a:pt x="1273" y="210"/>
                    </a:lnTo>
                    <a:lnTo>
                      <a:pt x="1239" y="232"/>
                    </a:lnTo>
                    <a:lnTo>
                      <a:pt x="1207" y="255"/>
                    </a:lnTo>
                    <a:lnTo>
                      <a:pt x="1176" y="278"/>
                    </a:lnTo>
                    <a:lnTo>
                      <a:pt x="1146" y="305"/>
                    </a:lnTo>
                    <a:lnTo>
                      <a:pt x="1117" y="331"/>
                    </a:lnTo>
                    <a:lnTo>
                      <a:pt x="1091" y="360"/>
                    </a:lnTo>
                    <a:lnTo>
                      <a:pt x="1064" y="390"/>
                    </a:lnTo>
                    <a:lnTo>
                      <a:pt x="1040" y="421"/>
                    </a:lnTo>
                    <a:lnTo>
                      <a:pt x="1017" y="454"/>
                    </a:lnTo>
                    <a:lnTo>
                      <a:pt x="995" y="488"/>
                    </a:lnTo>
                    <a:lnTo>
                      <a:pt x="974" y="525"/>
                    </a:lnTo>
                    <a:lnTo>
                      <a:pt x="955" y="562"/>
                    </a:lnTo>
                    <a:lnTo>
                      <a:pt x="937" y="602"/>
                    </a:lnTo>
                    <a:lnTo>
                      <a:pt x="869" y="766"/>
                    </a:lnTo>
                    <a:lnTo>
                      <a:pt x="779" y="977"/>
                    </a:lnTo>
                    <a:lnTo>
                      <a:pt x="676" y="1222"/>
                    </a:lnTo>
                    <a:lnTo>
                      <a:pt x="566" y="1488"/>
                    </a:lnTo>
                    <a:lnTo>
                      <a:pt x="510" y="1624"/>
                    </a:lnTo>
                    <a:lnTo>
                      <a:pt x="456" y="1759"/>
                    </a:lnTo>
                    <a:lnTo>
                      <a:pt x="403" y="1892"/>
                    </a:lnTo>
                    <a:lnTo>
                      <a:pt x="354" y="2022"/>
                    </a:lnTo>
                    <a:lnTo>
                      <a:pt x="306" y="2146"/>
                    </a:lnTo>
                    <a:lnTo>
                      <a:pt x="264" y="2262"/>
                    </a:lnTo>
                    <a:lnTo>
                      <a:pt x="226" y="2369"/>
                    </a:lnTo>
                    <a:lnTo>
                      <a:pt x="194" y="2464"/>
                    </a:lnTo>
                    <a:lnTo>
                      <a:pt x="167" y="2557"/>
                    </a:lnTo>
                    <a:lnTo>
                      <a:pt x="139" y="2651"/>
                    </a:lnTo>
                    <a:lnTo>
                      <a:pt x="114" y="2749"/>
                    </a:lnTo>
                    <a:lnTo>
                      <a:pt x="89" y="2849"/>
                    </a:lnTo>
                    <a:lnTo>
                      <a:pt x="78" y="2898"/>
                    </a:lnTo>
                    <a:lnTo>
                      <a:pt x="67" y="2949"/>
                    </a:lnTo>
                    <a:lnTo>
                      <a:pt x="57" y="3000"/>
                    </a:lnTo>
                    <a:lnTo>
                      <a:pt x="47" y="3052"/>
                    </a:lnTo>
                    <a:lnTo>
                      <a:pt x="38" y="3103"/>
                    </a:lnTo>
                    <a:lnTo>
                      <a:pt x="31" y="3155"/>
                    </a:lnTo>
                    <a:lnTo>
                      <a:pt x="24" y="3207"/>
                    </a:lnTo>
                    <a:lnTo>
                      <a:pt x="17" y="3258"/>
                    </a:lnTo>
                    <a:lnTo>
                      <a:pt x="12" y="3310"/>
                    </a:lnTo>
                    <a:lnTo>
                      <a:pt x="7" y="3361"/>
                    </a:lnTo>
                    <a:lnTo>
                      <a:pt x="4" y="3413"/>
                    </a:lnTo>
                    <a:lnTo>
                      <a:pt x="1" y="3463"/>
                    </a:lnTo>
                    <a:lnTo>
                      <a:pt x="0" y="3513"/>
                    </a:lnTo>
                    <a:lnTo>
                      <a:pt x="0" y="3564"/>
                    </a:lnTo>
                    <a:lnTo>
                      <a:pt x="0" y="3614"/>
                    </a:lnTo>
                    <a:lnTo>
                      <a:pt x="2" y="3662"/>
                    </a:lnTo>
                    <a:lnTo>
                      <a:pt x="5" y="3712"/>
                    </a:lnTo>
                    <a:lnTo>
                      <a:pt x="10" y="3760"/>
                    </a:lnTo>
                    <a:lnTo>
                      <a:pt x="16" y="3807"/>
                    </a:lnTo>
                    <a:lnTo>
                      <a:pt x="24" y="3854"/>
                    </a:lnTo>
                    <a:lnTo>
                      <a:pt x="33" y="3900"/>
                    </a:lnTo>
                    <a:lnTo>
                      <a:pt x="43" y="3945"/>
                    </a:lnTo>
                    <a:lnTo>
                      <a:pt x="55" y="3990"/>
                    </a:lnTo>
                    <a:lnTo>
                      <a:pt x="68" y="4033"/>
                    </a:lnTo>
                    <a:lnTo>
                      <a:pt x="84" y="4074"/>
                    </a:lnTo>
                    <a:lnTo>
                      <a:pt x="103" y="4114"/>
                    </a:lnTo>
                    <a:lnTo>
                      <a:pt x="125" y="4151"/>
                    </a:lnTo>
                    <a:lnTo>
                      <a:pt x="150" y="4187"/>
                    </a:lnTo>
                    <a:lnTo>
                      <a:pt x="177" y="4221"/>
                    </a:lnTo>
                    <a:lnTo>
                      <a:pt x="206" y="4253"/>
                    </a:lnTo>
                    <a:lnTo>
                      <a:pt x="239" y="4283"/>
                    </a:lnTo>
                    <a:lnTo>
                      <a:pt x="272" y="4310"/>
                    </a:lnTo>
                    <a:lnTo>
                      <a:pt x="306" y="4337"/>
                    </a:lnTo>
                    <a:lnTo>
                      <a:pt x="342" y="4362"/>
                    </a:lnTo>
                    <a:lnTo>
                      <a:pt x="380" y="4386"/>
                    </a:lnTo>
                    <a:lnTo>
                      <a:pt x="418" y="4407"/>
                    </a:lnTo>
                    <a:lnTo>
                      <a:pt x="456" y="4428"/>
                    </a:lnTo>
                    <a:lnTo>
                      <a:pt x="495" y="4445"/>
                    </a:lnTo>
                    <a:lnTo>
                      <a:pt x="534" y="4463"/>
                    </a:lnTo>
                    <a:lnTo>
                      <a:pt x="571" y="4478"/>
                    </a:lnTo>
                    <a:lnTo>
                      <a:pt x="610" y="4494"/>
                    </a:lnTo>
                    <a:lnTo>
                      <a:pt x="648" y="4507"/>
                    </a:lnTo>
                    <a:lnTo>
                      <a:pt x="684" y="4518"/>
                    </a:lnTo>
                    <a:lnTo>
                      <a:pt x="719" y="4529"/>
                    </a:lnTo>
                    <a:lnTo>
                      <a:pt x="785" y="4548"/>
                    </a:lnTo>
                    <a:lnTo>
                      <a:pt x="843" y="4561"/>
                    </a:lnTo>
                    <a:lnTo>
                      <a:pt x="929" y="4579"/>
                    </a:lnTo>
                    <a:lnTo>
                      <a:pt x="962" y="4583"/>
                    </a:lnTo>
                    <a:lnTo>
                      <a:pt x="945" y="4611"/>
                    </a:lnTo>
                    <a:lnTo>
                      <a:pt x="929" y="4639"/>
                    </a:lnTo>
                    <a:lnTo>
                      <a:pt x="916" y="4666"/>
                    </a:lnTo>
                    <a:lnTo>
                      <a:pt x="905" y="4693"/>
                    </a:lnTo>
                    <a:lnTo>
                      <a:pt x="895" y="4718"/>
                    </a:lnTo>
                    <a:lnTo>
                      <a:pt x="887" y="4744"/>
                    </a:lnTo>
                    <a:lnTo>
                      <a:pt x="882" y="4769"/>
                    </a:lnTo>
                    <a:lnTo>
                      <a:pt x="876" y="4793"/>
                    </a:lnTo>
                    <a:lnTo>
                      <a:pt x="874" y="4818"/>
                    </a:lnTo>
                    <a:lnTo>
                      <a:pt x="872" y="4840"/>
                    </a:lnTo>
                    <a:lnTo>
                      <a:pt x="872" y="4863"/>
                    </a:lnTo>
                    <a:lnTo>
                      <a:pt x="873" y="4884"/>
                    </a:lnTo>
                    <a:lnTo>
                      <a:pt x="875" y="4905"/>
                    </a:lnTo>
                    <a:lnTo>
                      <a:pt x="879" y="4926"/>
                    </a:lnTo>
                    <a:lnTo>
                      <a:pt x="883" y="4945"/>
                    </a:lnTo>
                    <a:lnTo>
                      <a:pt x="889" y="4964"/>
                    </a:lnTo>
                    <a:lnTo>
                      <a:pt x="894" y="4981"/>
                    </a:lnTo>
                    <a:lnTo>
                      <a:pt x="902" y="4998"/>
                    </a:lnTo>
                    <a:lnTo>
                      <a:pt x="910" y="5015"/>
                    </a:lnTo>
                    <a:lnTo>
                      <a:pt x="918" y="5029"/>
                    </a:lnTo>
                    <a:lnTo>
                      <a:pt x="927" y="5043"/>
                    </a:lnTo>
                    <a:lnTo>
                      <a:pt x="937" y="5056"/>
                    </a:lnTo>
                    <a:lnTo>
                      <a:pt x="948" y="5068"/>
                    </a:lnTo>
                    <a:lnTo>
                      <a:pt x="959" y="5078"/>
                    </a:lnTo>
                    <a:lnTo>
                      <a:pt x="970" y="5088"/>
                    </a:lnTo>
                    <a:lnTo>
                      <a:pt x="983" y="5096"/>
                    </a:lnTo>
                    <a:lnTo>
                      <a:pt x="994" y="5103"/>
                    </a:lnTo>
                    <a:lnTo>
                      <a:pt x="1006" y="5109"/>
                    </a:lnTo>
                    <a:lnTo>
                      <a:pt x="1018" y="5114"/>
                    </a:lnTo>
                    <a:lnTo>
                      <a:pt x="1030" y="5117"/>
                    </a:lnTo>
                    <a:lnTo>
                      <a:pt x="1042" y="5120"/>
                    </a:lnTo>
                    <a:lnTo>
                      <a:pt x="1054" y="5120"/>
                    </a:lnTo>
                    <a:lnTo>
                      <a:pt x="1283" y="5120"/>
                    </a:lnTo>
                    <a:lnTo>
                      <a:pt x="1807" y="5120"/>
                    </a:lnTo>
                    <a:lnTo>
                      <a:pt x="2526" y="5120"/>
                    </a:lnTo>
                    <a:lnTo>
                      <a:pt x="3339" y="5120"/>
                    </a:lnTo>
                    <a:lnTo>
                      <a:pt x="4148" y="5120"/>
                    </a:lnTo>
                    <a:lnTo>
                      <a:pt x="4848" y="5120"/>
                    </a:lnTo>
                    <a:lnTo>
                      <a:pt x="5343" y="5120"/>
                    </a:lnTo>
                    <a:lnTo>
                      <a:pt x="5529" y="5120"/>
                    </a:lnTo>
                    <a:lnTo>
                      <a:pt x="5543" y="5099"/>
                    </a:lnTo>
                    <a:lnTo>
                      <a:pt x="5554" y="5077"/>
                    </a:lnTo>
                    <a:lnTo>
                      <a:pt x="5561" y="5053"/>
                    </a:lnTo>
                    <a:lnTo>
                      <a:pt x="5568" y="5030"/>
                    </a:lnTo>
                    <a:lnTo>
                      <a:pt x="5573" y="5008"/>
                    </a:lnTo>
                    <a:lnTo>
                      <a:pt x="5575" y="4984"/>
                    </a:lnTo>
                    <a:lnTo>
                      <a:pt x="5575" y="4960"/>
                    </a:lnTo>
                    <a:lnTo>
                      <a:pt x="5574" y="4937"/>
                    </a:lnTo>
                    <a:lnTo>
                      <a:pt x="5571" y="4913"/>
                    </a:lnTo>
                    <a:lnTo>
                      <a:pt x="5568" y="4890"/>
                    </a:lnTo>
                    <a:lnTo>
                      <a:pt x="5563" y="4866"/>
                    </a:lnTo>
                    <a:lnTo>
                      <a:pt x="5556" y="4844"/>
                    </a:lnTo>
                    <a:lnTo>
                      <a:pt x="5549" y="4821"/>
                    </a:lnTo>
                    <a:lnTo>
                      <a:pt x="5542" y="4799"/>
                    </a:lnTo>
                    <a:lnTo>
                      <a:pt x="5533" y="4777"/>
                    </a:lnTo>
                    <a:lnTo>
                      <a:pt x="5524" y="4756"/>
                    </a:lnTo>
                    <a:lnTo>
                      <a:pt x="5504" y="4716"/>
                    </a:lnTo>
                    <a:lnTo>
                      <a:pt x="5483" y="4680"/>
                    </a:lnTo>
                    <a:lnTo>
                      <a:pt x="5463" y="4646"/>
                    </a:lnTo>
                    <a:lnTo>
                      <a:pt x="5444" y="4619"/>
                    </a:lnTo>
                    <a:lnTo>
                      <a:pt x="5416" y="4578"/>
                    </a:lnTo>
                    <a:lnTo>
                      <a:pt x="5403" y="4564"/>
                    </a:lnTo>
                    <a:lnTo>
                      <a:pt x="5421" y="4550"/>
                    </a:lnTo>
                    <a:lnTo>
                      <a:pt x="5470" y="4510"/>
                    </a:lnTo>
                    <a:lnTo>
                      <a:pt x="5504" y="4481"/>
                    </a:lnTo>
                    <a:lnTo>
                      <a:pt x="5543" y="4443"/>
                    </a:lnTo>
                    <a:lnTo>
                      <a:pt x="5587" y="4399"/>
                    </a:lnTo>
                    <a:lnTo>
                      <a:pt x="5633" y="4348"/>
                    </a:lnTo>
                    <a:lnTo>
                      <a:pt x="5658" y="4319"/>
                    </a:lnTo>
                    <a:lnTo>
                      <a:pt x="5683" y="4289"/>
                    </a:lnTo>
                    <a:lnTo>
                      <a:pt x="5709" y="4257"/>
                    </a:lnTo>
                    <a:lnTo>
                      <a:pt x="5734" y="4223"/>
                    </a:lnTo>
                    <a:lnTo>
                      <a:pt x="5759" y="4188"/>
                    </a:lnTo>
                    <a:lnTo>
                      <a:pt x="5786" y="4150"/>
                    </a:lnTo>
                    <a:lnTo>
                      <a:pt x="5811" y="4111"/>
                    </a:lnTo>
                    <a:lnTo>
                      <a:pt x="5838" y="4069"/>
                    </a:lnTo>
                    <a:lnTo>
                      <a:pt x="5863" y="4026"/>
                    </a:lnTo>
                    <a:lnTo>
                      <a:pt x="5889" y="3982"/>
                    </a:lnTo>
                    <a:lnTo>
                      <a:pt x="5913" y="3934"/>
                    </a:lnTo>
                    <a:lnTo>
                      <a:pt x="5938" y="3886"/>
                    </a:lnTo>
                    <a:lnTo>
                      <a:pt x="5962" y="3835"/>
                    </a:lnTo>
                    <a:lnTo>
                      <a:pt x="5985" y="3782"/>
                    </a:lnTo>
                    <a:lnTo>
                      <a:pt x="6007" y="3728"/>
                    </a:lnTo>
                    <a:lnTo>
                      <a:pt x="6028" y="367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951" name="Freeform 10">
                <a:extLst>
                  <a:ext uri="{FF2B5EF4-FFF2-40B4-BE49-F238E27FC236}">
                    <a16:creationId xmlns:a16="http://schemas.microsoft.com/office/drawing/2014/main" id="{DBF1C61A-4296-498D-B3FE-052E26B40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409" y="2155825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5"/>
                  <a:gd name="T2" fmla="*/ 2147483647 w 4372"/>
                  <a:gd name="T3" fmla="*/ 2147483647 h 5005"/>
                  <a:gd name="T4" fmla="*/ 2147483647 w 4372"/>
                  <a:gd name="T5" fmla="*/ 2147483647 h 5005"/>
                  <a:gd name="T6" fmla="*/ 2147483647 w 4372"/>
                  <a:gd name="T7" fmla="*/ 2147483647 h 5005"/>
                  <a:gd name="T8" fmla="*/ 2147483647 w 4372"/>
                  <a:gd name="T9" fmla="*/ 2147483647 h 5005"/>
                  <a:gd name="T10" fmla="*/ 2147483647 w 4372"/>
                  <a:gd name="T11" fmla="*/ 2147483647 h 5005"/>
                  <a:gd name="T12" fmla="*/ 2147483647 w 4372"/>
                  <a:gd name="T13" fmla="*/ 2147483647 h 5005"/>
                  <a:gd name="T14" fmla="*/ 2147483647 w 4372"/>
                  <a:gd name="T15" fmla="*/ 2147483647 h 5005"/>
                  <a:gd name="T16" fmla="*/ 2147483647 w 4372"/>
                  <a:gd name="T17" fmla="*/ 2147483647 h 5005"/>
                  <a:gd name="T18" fmla="*/ 2147483647 w 4372"/>
                  <a:gd name="T19" fmla="*/ 2147483647 h 5005"/>
                  <a:gd name="T20" fmla="*/ 2147483647 w 4372"/>
                  <a:gd name="T21" fmla="*/ 2147483647 h 5005"/>
                  <a:gd name="T22" fmla="*/ 2147483647 w 4372"/>
                  <a:gd name="T23" fmla="*/ 2147483647 h 5005"/>
                  <a:gd name="T24" fmla="*/ 2147483647 w 4372"/>
                  <a:gd name="T25" fmla="*/ 2147483647 h 5005"/>
                  <a:gd name="T26" fmla="*/ 2147483647 w 4372"/>
                  <a:gd name="T27" fmla="*/ 2147483647 h 5005"/>
                  <a:gd name="T28" fmla="*/ 2147483647 w 4372"/>
                  <a:gd name="T29" fmla="*/ 2147483647 h 5005"/>
                  <a:gd name="T30" fmla="*/ 2147483647 w 4372"/>
                  <a:gd name="T31" fmla="*/ 2147483647 h 5005"/>
                  <a:gd name="T32" fmla="*/ 2147483647 w 4372"/>
                  <a:gd name="T33" fmla="*/ 2147483647 h 5005"/>
                  <a:gd name="T34" fmla="*/ 2147483647 w 4372"/>
                  <a:gd name="T35" fmla="*/ 2147483647 h 5005"/>
                  <a:gd name="T36" fmla="*/ 2147483647 w 4372"/>
                  <a:gd name="T37" fmla="*/ 2147483647 h 5005"/>
                  <a:gd name="T38" fmla="*/ 2147483647 w 4372"/>
                  <a:gd name="T39" fmla="*/ 2147483647 h 5005"/>
                  <a:gd name="T40" fmla="*/ 2147483647 w 4372"/>
                  <a:gd name="T41" fmla="*/ 2147483647 h 5005"/>
                  <a:gd name="T42" fmla="*/ 2147483647 w 4372"/>
                  <a:gd name="T43" fmla="*/ 2147483647 h 5005"/>
                  <a:gd name="T44" fmla="*/ 2147483647 w 4372"/>
                  <a:gd name="T45" fmla="*/ 2147483647 h 5005"/>
                  <a:gd name="T46" fmla="*/ 2147483647 w 4372"/>
                  <a:gd name="T47" fmla="*/ 2147483647 h 5005"/>
                  <a:gd name="T48" fmla="*/ 2147483647 w 4372"/>
                  <a:gd name="T49" fmla="*/ 2147483647 h 5005"/>
                  <a:gd name="T50" fmla="*/ 2147483647 w 4372"/>
                  <a:gd name="T51" fmla="*/ 2147483647 h 5005"/>
                  <a:gd name="T52" fmla="*/ 2147483647 w 4372"/>
                  <a:gd name="T53" fmla="*/ 2147483647 h 5005"/>
                  <a:gd name="T54" fmla="*/ 2147483647 w 4372"/>
                  <a:gd name="T55" fmla="*/ 2147483647 h 5005"/>
                  <a:gd name="T56" fmla="*/ 2147483647 w 4372"/>
                  <a:gd name="T57" fmla="*/ 2147483647 h 5005"/>
                  <a:gd name="T58" fmla="*/ 2147483647 w 4372"/>
                  <a:gd name="T59" fmla="*/ 2147483647 h 5005"/>
                  <a:gd name="T60" fmla="*/ 2147483647 w 4372"/>
                  <a:gd name="T61" fmla="*/ 2147483647 h 5005"/>
                  <a:gd name="T62" fmla="*/ 2147483647 w 4372"/>
                  <a:gd name="T63" fmla="*/ 2147483647 h 5005"/>
                  <a:gd name="T64" fmla="*/ 2147483647 w 4372"/>
                  <a:gd name="T65" fmla="*/ 2147483647 h 5005"/>
                  <a:gd name="T66" fmla="*/ 2147483647 w 4372"/>
                  <a:gd name="T67" fmla="*/ 2147483647 h 5005"/>
                  <a:gd name="T68" fmla="*/ 2147483647 w 4372"/>
                  <a:gd name="T69" fmla="*/ 2147483647 h 5005"/>
                  <a:gd name="T70" fmla="*/ 2147483647 w 4372"/>
                  <a:gd name="T71" fmla="*/ 2147483647 h 5005"/>
                  <a:gd name="T72" fmla="*/ 2147483647 w 4372"/>
                  <a:gd name="T73" fmla="*/ 2147483647 h 5005"/>
                  <a:gd name="T74" fmla="*/ 2147483647 w 4372"/>
                  <a:gd name="T75" fmla="*/ 2147483647 h 5005"/>
                  <a:gd name="T76" fmla="*/ 2147483647 w 4372"/>
                  <a:gd name="T77" fmla="*/ 2147483647 h 5005"/>
                  <a:gd name="T78" fmla="*/ 2147483647 w 4372"/>
                  <a:gd name="T79" fmla="*/ 2147483647 h 5005"/>
                  <a:gd name="T80" fmla="*/ 2147483647 w 4372"/>
                  <a:gd name="T81" fmla="*/ 2147483647 h 5005"/>
                  <a:gd name="T82" fmla="*/ 2147483647 w 4372"/>
                  <a:gd name="T83" fmla="*/ 2147483647 h 5005"/>
                  <a:gd name="T84" fmla="*/ 2147483647 w 4372"/>
                  <a:gd name="T85" fmla="*/ 2147483647 h 50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5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8" y="2884"/>
                    </a:lnTo>
                    <a:lnTo>
                      <a:pt x="4328" y="3008"/>
                    </a:lnTo>
                    <a:lnTo>
                      <a:pt x="4304" y="3128"/>
                    </a:lnTo>
                    <a:lnTo>
                      <a:pt x="4274" y="3248"/>
                    </a:lnTo>
                    <a:lnTo>
                      <a:pt x="4240" y="3364"/>
                    </a:lnTo>
                    <a:lnTo>
                      <a:pt x="4201" y="3478"/>
                    </a:lnTo>
                    <a:lnTo>
                      <a:pt x="4157" y="3588"/>
                    </a:lnTo>
                    <a:lnTo>
                      <a:pt x="4109" y="3696"/>
                    </a:lnTo>
                    <a:lnTo>
                      <a:pt x="4056" y="3801"/>
                    </a:lnTo>
                    <a:lnTo>
                      <a:pt x="4000" y="3902"/>
                    </a:lnTo>
                    <a:lnTo>
                      <a:pt x="3938" y="4000"/>
                    </a:lnTo>
                    <a:lnTo>
                      <a:pt x="3874" y="4096"/>
                    </a:lnTo>
                    <a:lnTo>
                      <a:pt x="3805" y="4186"/>
                    </a:lnTo>
                    <a:lnTo>
                      <a:pt x="3732" y="4272"/>
                    </a:lnTo>
                    <a:lnTo>
                      <a:pt x="3656" y="4355"/>
                    </a:lnTo>
                    <a:lnTo>
                      <a:pt x="3577" y="4434"/>
                    </a:lnTo>
                    <a:lnTo>
                      <a:pt x="3494" y="4509"/>
                    </a:lnTo>
                    <a:lnTo>
                      <a:pt x="3408" y="4579"/>
                    </a:lnTo>
                    <a:lnTo>
                      <a:pt x="3320" y="4644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10"/>
                    </a:lnTo>
                    <a:lnTo>
                      <a:pt x="2938" y="4854"/>
                    </a:lnTo>
                    <a:lnTo>
                      <a:pt x="2837" y="4894"/>
                    </a:lnTo>
                    <a:lnTo>
                      <a:pt x="2733" y="4927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10" y="4993"/>
                    </a:lnTo>
                    <a:lnTo>
                      <a:pt x="2298" y="5002"/>
                    </a:lnTo>
                    <a:lnTo>
                      <a:pt x="2187" y="5005"/>
                    </a:lnTo>
                    <a:lnTo>
                      <a:pt x="2074" y="5002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39" y="4927"/>
                    </a:lnTo>
                    <a:lnTo>
                      <a:pt x="1535" y="4894"/>
                    </a:lnTo>
                    <a:lnTo>
                      <a:pt x="1434" y="4854"/>
                    </a:lnTo>
                    <a:lnTo>
                      <a:pt x="1335" y="4810"/>
                    </a:lnTo>
                    <a:lnTo>
                      <a:pt x="1238" y="4759"/>
                    </a:lnTo>
                    <a:lnTo>
                      <a:pt x="1144" y="4704"/>
                    </a:lnTo>
                    <a:lnTo>
                      <a:pt x="1052" y="4644"/>
                    </a:lnTo>
                    <a:lnTo>
                      <a:pt x="964" y="4579"/>
                    </a:lnTo>
                    <a:lnTo>
                      <a:pt x="878" y="4509"/>
                    </a:lnTo>
                    <a:lnTo>
                      <a:pt x="795" y="4434"/>
                    </a:lnTo>
                    <a:lnTo>
                      <a:pt x="716" y="4355"/>
                    </a:lnTo>
                    <a:lnTo>
                      <a:pt x="640" y="4272"/>
                    </a:lnTo>
                    <a:lnTo>
                      <a:pt x="567" y="4186"/>
                    </a:lnTo>
                    <a:lnTo>
                      <a:pt x="499" y="4096"/>
                    </a:lnTo>
                    <a:lnTo>
                      <a:pt x="434" y="4000"/>
                    </a:lnTo>
                    <a:lnTo>
                      <a:pt x="374" y="3902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6" y="3588"/>
                    </a:lnTo>
                    <a:lnTo>
                      <a:pt x="171" y="3478"/>
                    </a:lnTo>
                    <a:lnTo>
                      <a:pt x="133" y="3364"/>
                    </a:lnTo>
                    <a:lnTo>
                      <a:pt x="98" y="3248"/>
                    </a:lnTo>
                    <a:lnTo>
                      <a:pt x="68" y="3128"/>
                    </a:lnTo>
                    <a:lnTo>
                      <a:pt x="44" y="3008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4"/>
                    </a:lnTo>
                    <a:lnTo>
                      <a:pt x="11" y="2247"/>
                    </a:lnTo>
                    <a:lnTo>
                      <a:pt x="25" y="2122"/>
                    </a:lnTo>
                    <a:lnTo>
                      <a:pt x="44" y="1999"/>
                    </a:lnTo>
                    <a:lnTo>
                      <a:pt x="68" y="1878"/>
                    </a:lnTo>
                    <a:lnTo>
                      <a:pt x="98" y="1759"/>
                    </a:lnTo>
                    <a:lnTo>
                      <a:pt x="133" y="1642"/>
                    </a:lnTo>
                    <a:lnTo>
                      <a:pt x="171" y="1529"/>
                    </a:lnTo>
                    <a:lnTo>
                      <a:pt x="216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4" y="1104"/>
                    </a:lnTo>
                    <a:lnTo>
                      <a:pt x="434" y="1005"/>
                    </a:lnTo>
                    <a:lnTo>
                      <a:pt x="499" y="911"/>
                    </a:lnTo>
                    <a:lnTo>
                      <a:pt x="567" y="821"/>
                    </a:lnTo>
                    <a:lnTo>
                      <a:pt x="640" y="733"/>
                    </a:lnTo>
                    <a:lnTo>
                      <a:pt x="716" y="650"/>
                    </a:lnTo>
                    <a:lnTo>
                      <a:pt x="795" y="572"/>
                    </a:lnTo>
                    <a:lnTo>
                      <a:pt x="878" y="498"/>
                    </a:lnTo>
                    <a:lnTo>
                      <a:pt x="964" y="428"/>
                    </a:lnTo>
                    <a:lnTo>
                      <a:pt x="1052" y="363"/>
                    </a:lnTo>
                    <a:lnTo>
                      <a:pt x="1144" y="302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5" y="113"/>
                    </a:lnTo>
                    <a:lnTo>
                      <a:pt x="1639" y="79"/>
                    </a:lnTo>
                    <a:lnTo>
                      <a:pt x="1746" y="51"/>
                    </a:lnTo>
                    <a:lnTo>
                      <a:pt x="1853" y="29"/>
                    </a:lnTo>
                    <a:lnTo>
                      <a:pt x="1962" y="14"/>
                    </a:lnTo>
                    <a:lnTo>
                      <a:pt x="2074" y="4"/>
                    </a:lnTo>
                    <a:lnTo>
                      <a:pt x="2187" y="0"/>
                    </a:lnTo>
                    <a:lnTo>
                      <a:pt x="2298" y="4"/>
                    </a:lnTo>
                    <a:lnTo>
                      <a:pt x="2410" y="14"/>
                    </a:lnTo>
                    <a:lnTo>
                      <a:pt x="2519" y="29"/>
                    </a:lnTo>
                    <a:lnTo>
                      <a:pt x="2627" y="51"/>
                    </a:lnTo>
                    <a:lnTo>
                      <a:pt x="2733" y="79"/>
                    </a:lnTo>
                    <a:lnTo>
                      <a:pt x="2837" y="113"/>
                    </a:lnTo>
                    <a:lnTo>
                      <a:pt x="2938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2"/>
                    </a:lnTo>
                    <a:lnTo>
                      <a:pt x="3320" y="363"/>
                    </a:lnTo>
                    <a:lnTo>
                      <a:pt x="3408" y="428"/>
                    </a:lnTo>
                    <a:lnTo>
                      <a:pt x="3494" y="498"/>
                    </a:lnTo>
                    <a:lnTo>
                      <a:pt x="3577" y="572"/>
                    </a:lnTo>
                    <a:lnTo>
                      <a:pt x="3656" y="650"/>
                    </a:lnTo>
                    <a:lnTo>
                      <a:pt x="3732" y="733"/>
                    </a:lnTo>
                    <a:lnTo>
                      <a:pt x="3805" y="821"/>
                    </a:lnTo>
                    <a:lnTo>
                      <a:pt x="3874" y="911"/>
                    </a:lnTo>
                    <a:lnTo>
                      <a:pt x="3938" y="1005"/>
                    </a:lnTo>
                    <a:lnTo>
                      <a:pt x="4000" y="1104"/>
                    </a:lnTo>
                    <a:lnTo>
                      <a:pt x="4056" y="1205"/>
                    </a:lnTo>
                    <a:lnTo>
                      <a:pt x="4109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2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8" y="2122"/>
                    </a:lnTo>
                    <a:lnTo>
                      <a:pt x="4361" y="2247"/>
                    </a:lnTo>
                    <a:lnTo>
                      <a:pt x="4370" y="2374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52" name="Freeform 13">
                <a:extLst>
                  <a:ext uri="{FF2B5EF4-FFF2-40B4-BE49-F238E27FC236}">
                    <a16:creationId xmlns:a16="http://schemas.microsoft.com/office/drawing/2014/main" id="{125F5950-08B1-43C9-A097-E9073FA7A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534" y="2124075"/>
                <a:ext cx="727075" cy="387350"/>
              </a:xfrm>
              <a:custGeom>
                <a:avLst/>
                <a:gdLst>
                  <a:gd name="T0" fmla="*/ 2147483647 w 4584"/>
                  <a:gd name="T1" fmla="*/ 2147483647 h 2442"/>
                  <a:gd name="T2" fmla="*/ 2147483647 w 4584"/>
                  <a:gd name="T3" fmla="*/ 2147483647 h 2442"/>
                  <a:gd name="T4" fmla="*/ 2147483647 w 4584"/>
                  <a:gd name="T5" fmla="*/ 2147483647 h 2442"/>
                  <a:gd name="T6" fmla="*/ 2147483647 w 4584"/>
                  <a:gd name="T7" fmla="*/ 2147483647 h 2442"/>
                  <a:gd name="T8" fmla="*/ 2147483647 w 4584"/>
                  <a:gd name="T9" fmla="*/ 2147483647 h 2442"/>
                  <a:gd name="T10" fmla="*/ 2147483647 w 4584"/>
                  <a:gd name="T11" fmla="*/ 2147483647 h 2442"/>
                  <a:gd name="T12" fmla="*/ 2147483647 w 4584"/>
                  <a:gd name="T13" fmla="*/ 2147483647 h 2442"/>
                  <a:gd name="T14" fmla="*/ 2147483647 w 4584"/>
                  <a:gd name="T15" fmla="*/ 2147483647 h 2442"/>
                  <a:gd name="T16" fmla="*/ 2147483647 w 4584"/>
                  <a:gd name="T17" fmla="*/ 2147483647 h 2442"/>
                  <a:gd name="T18" fmla="*/ 2147483647 w 4584"/>
                  <a:gd name="T19" fmla="*/ 2147483647 h 2442"/>
                  <a:gd name="T20" fmla="*/ 2147483647 w 4584"/>
                  <a:gd name="T21" fmla="*/ 2147483647 h 2442"/>
                  <a:gd name="T22" fmla="*/ 2147483647 w 4584"/>
                  <a:gd name="T23" fmla="*/ 2147483647 h 2442"/>
                  <a:gd name="T24" fmla="*/ 2147483647 w 4584"/>
                  <a:gd name="T25" fmla="*/ 2147483647 h 2442"/>
                  <a:gd name="T26" fmla="*/ 2147483647 w 4584"/>
                  <a:gd name="T27" fmla="*/ 2147483647 h 2442"/>
                  <a:gd name="T28" fmla="*/ 2147483647 w 4584"/>
                  <a:gd name="T29" fmla="*/ 2147483647 h 2442"/>
                  <a:gd name="T30" fmla="*/ 2147483647 w 4584"/>
                  <a:gd name="T31" fmla="*/ 2147483647 h 2442"/>
                  <a:gd name="T32" fmla="*/ 2147483647 w 4584"/>
                  <a:gd name="T33" fmla="*/ 2147483647 h 2442"/>
                  <a:gd name="T34" fmla="*/ 2147483647 w 4584"/>
                  <a:gd name="T35" fmla="*/ 2147483647 h 2442"/>
                  <a:gd name="T36" fmla="*/ 2147483647 w 4584"/>
                  <a:gd name="T37" fmla="*/ 2147483647 h 2442"/>
                  <a:gd name="T38" fmla="*/ 2147483647 w 4584"/>
                  <a:gd name="T39" fmla="*/ 2147483647 h 2442"/>
                  <a:gd name="T40" fmla="*/ 2147483647 w 4584"/>
                  <a:gd name="T41" fmla="*/ 2147483647 h 2442"/>
                  <a:gd name="T42" fmla="*/ 2147483647 w 4584"/>
                  <a:gd name="T43" fmla="*/ 2147483647 h 2442"/>
                  <a:gd name="T44" fmla="*/ 2147483647 w 4584"/>
                  <a:gd name="T45" fmla="*/ 2147483647 h 2442"/>
                  <a:gd name="T46" fmla="*/ 2147483647 w 4584"/>
                  <a:gd name="T47" fmla="*/ 2147483647 h 2442"/>
                  <a:gd name="T48" fmla="*/ 2147483647 w 4584"/>
                  <a:gd name="T49" fmla="*/ 2147483647 h 2442"/>
                  <a:gd name="T50" fmla="*/ 2147483647 w 4584"/>
                  <a:gd name="T51" fmla="*/ 2147483647 h 2442"/>
                  <a:gd name="T52" fmla="*/ 2147483647 w 4584"/>
                  <a:gd name="T53" fmla="*/ 2147483647 h 2442"/>
                  <a:gd name="T54" fmla="*/ 2147483647 w 4584"/>
                  <a:gd name="T55" fmla="*/ 2147483647 h 2442"/>
                  <a:gd name="T56" fmla="*/ 2147483647 w 4584"/>
                  <a:gd name="T57" fmla="*/ 2147483647 h 2442"/>
                  <a:gd name="T58" fmla="*/ 2147483647 w 4584"/>
                  <a:gd name="T59" fmla="*/ 2147483647 h 2442"/>
                  <a:gd name="T60" fmla="*/ 2147483647 w 4584"/>
                  <a:gd name="T61" fmla="*/ 2147483647 h 2442"/>
                  <a:gd name="T62" fmla="*/ 2147483647 w 4584"/>
                  <a:gd name="T63" fmla="*/ 2147483647 h 2442"/>
                  <a:gd name="T64" fmla="*/ 2147483647 w 4584"/>
                  <a:gd name="T65" fmla="*/ 0 h 2442"/>
                  <a:gd name="T66" fmla="*/ 2147483647 w 4584"/>
                  <a:gd name="T67" fmla="*/ 2147483647 h 2442"/>
                  <a:gd name="T68" fmla="*/ 2147483647 w 4584"/>
                  <a:gd name="T69" fmla="*/ 2147483647 h 2442"/>
                  <a:gd name="T70" fmla="*/ 2147483647 w 4584"/>
                  <a:gd name="T71" fmla="*/ 2147483647 h 2442"/>
                  <a:gd name="T72" fmla="*/ 2147483647 w 4584"/>
                  <a:gd name="T73" fmla="*/ 2147483647 h 2442"/>
                  <a:gd name="T74" fmla="*/ 2147483647 w 4584"/>
                  <a:gd name="T75" fmla="*/ 2147483647 h 2442"/>
                  <a:gd name="T76" fmla="*/ 2147483647 w 4584"/>
                  <a:gd name="T77" fmla="*/ 2147483647 h 2442"/>
                  <a:gd name="T78" fmla="*/ 2147483647 w 4584"/>
                  <a:gd name="T79" fmla="*/ 2147483647 h 2442"/>
                  <a:gd name="T80" fmla="*/ 2147483647 w 4584"/>
                  <a:gd name="T81" fmla="*/ 2147483647 h 2442"/>
                  <a:gd name="T82" fmla="*/ 2147483647 w 4584"/>
                  <a:gd name="T83" fmla="*/ 2147483647 h 2442"/>
                  <a:gd name="T84" fmla="*/ 2147483647 w 4584"/>
                  <a:gd name="T85" fmla="*/ 2147483647 h 2442"/>
                  <a:gd name="T86" fmla="*/ 2147483647 w 4584"/>
                  <a:gd name="T87" fmla="*/ 2147483647 h 2442"/>
                  <a:gd name="T88" fmla="*/ 2147483647 w 4584"/>
                  <a:gd name="T89" fmla="*/ 2147483647 h 2442"/>
                  <a:gd name="T90" fmla="*/ 2147483647 w 4584"/>
                  <a:gd name="T91" fmla="*/ 2147483647 h 2442"/>
                  <a:gd name="T92" fmla="*/ 2147483647 w 4584"/>
                  <a:gd name="T93" fmla="*/ 2147483647 h 2442"/>
                  <a:gd name="T94" fmla="*/ 2147483647 w 4584"/>
                  <a:gd name="T95" fmla="*/ 2147483647 h 2442"/>
                  <a:gd name="T96" fmla="*/ 2147483647 w 4584"/>
                  <a:gd name="T97" fmla="*/ 2147483647 h 2442"/>
                  <a:gd name="T98" fmla="*/ 2147483647 w 4584"/>
                  <a:gd name="T99" fmla="*/ 2147483647 h 2442"/>
                  <a:gd name="T100" fmla="*/ 2147483647 w 4584"/>
                  <a:gd name="T101" fmla="*/ 2147483647 h 2442"/>
                  <a:gd name="T102" fmla="*/ 2147483647 w 4584"/>
                  <a:gd name="T103" fmla="*/ 2147483647 h 2442"/>
                  <a:gd name="T104" fmla="*/ 2147483647 w 4584"/>
                  <a:gd name="T105" fmla="*/ 2147483647 h 2442"/>
                  <a:gd name="T106" fmla="*/ 2147483647 w 4584"/>
                  <a:gd name="T107" fmla="*/ 2147483647 h 2442"/>
                  <a:gd name="T108" fmla="*/ 2147483647 w 4584"/>
                  <a:gd name="T109" fmla="*/ 2147483647 h 2442"/>
                  <a:gd name="T110" fmla="*/ 2147483647 w 4584"/>
                  <a:gd name="T111" fmla="*/ 2147483647 h 2442"/>
                  <a:gd name="T112" fmla="*/ 2147483647 w 4584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4" h="2442">
                    <a:moveTo>
                      <a:pt x="1291" y="809"/>
                    </a:moveTo>
                    <a:lnTo>
                      <a:pt x="1303" y="817"/>
                    </a:lnTo>
                    <a:lnTo>
                      <a:pt x="1337" y="839"/>
                    </a:lnTo>
                    <a:lnTo>
                      <a:pt x="1394" y="873"/>
                    </a:lnTo>
                    <a:lnTo>
                      <a:pt x="1470" y="918"/>
                    </a:lnTo>
                    <a:lnTo>
                      <a:pt x="1515" y="943"/>
                    </a:lnTo>
                    <a:lnTo>
                      <a:pt x="1565" y="970"/>
                    </a:lnTo>
                    <a:lnTo>
                      <a:pt x="1619" y="997"/>
                    </a:lnTo>
                    <a:lnTo>
                      <a:pt x="1679" y="1026"/>
                    </a:lnTo>
                    <a:lnTo>
                      <a:pt x="1741" y="1056"/>
                    </a:lnTo>
                    <a:lnTo>
                      <a:pt x="1808" y="1086"/>
                    </a:lnTo>
                    <a:lnTo>
                      <a:pt x="1879" y="1115"/>
                    </a:lnTo>
                    <a:lnTo>
                      <a:pt x="1953" y="1145"/>
                    </a:lnTo>
                    <a:lnTo>
                      <a:pt x="2031" y="1174"/>
                    </a:lnTo>
                    <a:lnTo>
                      <a:pt x="2111" y="1203"/>
                    </a:lnTo>
                    <a:lnTo>
                      <a:pt x="2195" y="1230"/>
                    </a:lnTo>
                    <a:lnTo>
                      <a:pt x="2283" y="1257"/>
                    </a:lnTo>
                    <a:lnTo>
                      <a:pt x="2372" y="1281"/>
                    </a:lnTo>
                    <a:lnTo>
                      <a:pt x="2465" y="1305"/>
                    </a:lnTo>
                    <a:lnTo>
                      <a:pt x="2560" y="1324"/>
                    </a:lnTo>
                    <a:lnTo>
                      <a:pt x="2659" y="1343"/>
                    </a:lnTo>
                    <a:lnTo>
                      <a:pt x="2758" y="1358"/>
                    </a:lnTo>
                    <a:lnTo>
                      <a:pt x="2860" y="1370"/>
                    </a:lnTo>
                    <a:lnTo>
                      <a:pt x="2964" y="1379"/>
                    </a:lnTo>
                    <a:lnTo>
                      <a:pt x="3069" y="1384"/>
                    </a:lnTo>
                    <a:lnTo>
                      <a:pt x="3176" y="1385"/>
                    </a:lnTo>
                    <a:lnTo>
                      <a:pt x="3284" y="1382"/>
                    </a:lnTo>
                    <a:lnTo>
                      <a:pt x="3394" y="1374"/>
                    </a:lnTo>
                    <a:lnTo>
                      <a:pt x="3504" y="1362"/>
                    </a:lnTo>
                    <a:lnTo>
                      <a:pt x="4295" y="2364"/>
                    </a:lnTo>
                    <a:lnTo>
                      <a:pt x="4297" y="2353"/>
                    </a:lnTo>
                    <a:lnTo>
                      <a:pt x="4306" y="2322"/>
                    </a:lnTo>
                    <a:lnTo>
                      <a:pt x="4313" y="2302"/>
                    </a:lnTo>
                    <a:lnTo>
                      <a:pt x="4323" y="2279"/>
                    </a:lnTo>
                    <a:lnTo>
                      <a:pt x="4336" y="2254"/>
                    </a:lnTo>
                    <a:lnTo>
                      <a:pt x="4350" y="2229"/>
                    </a:lnTo>
                    <a:lnTo>
                      <a:pt x="4359" y="2216"/>
                    </a:lnTo>
                    <a:lnTo>
                      <a:pt x="4368" y="2202"/>
                    </a:lnTo>
                    <a:lnTo>
                      <a:pt x="4378" y="2190"/>
                    </a:lnTo>
                    <a:lnTo>
                      <a:pt x="4388" y="2177"/>
                    </a:lnTo>
                    <a:lnTo>
                      <a:pt x="4400" y="2165"/>
                    </a:lnTo>
                    <a:lnTo>
                      <a:pt x="4412" y="2153"/>
                    </a:lnTo>
                    <a:lnTo>
                      <a:pt x="4425" y="2141"/>
                    </a:lnTo>
                    <a:lnTo>
                      <a:pt x="4438" y="2130"/>
                    </a:lnTo>
                    <a:lnTo>
                      <a:pt x="4454" y="2120"/>
                    </a:lnTo>
                    <a:lnTo>
                      <a:pt x="4469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7"/>
                    </a:lnTo>
                    <a:lnTo>
                      <a:pt x="4541" y="2082"/>
                    </a:lnTo>
                    <a:lnTo>
                      <a:pt x="4562" y="2077"/>
                    </a:lnTo>
                    <a:lnTo>
                      <a:pt x="4584" y="2074"/>
                    </a:lnTo>
                    <a:lnTo>
                      <a:pt x="4583" y="2062"/>
                    </a:lnTo>
                    <a:lnTo>
                      <a:pt x="4579" y="2028"/>
                    </a:lnTo>
                    <a:lnTo>
                      <a:pt x="4572" y="1973"/>
                    </a:lnTo>
                    <a:lnTo>
                      <a:pt x="4561" y="1902"/>
                    </a:lnTo>
                    <a:lnTo>
                      <a:pt x="4554" y="1860"/>
                    </a:lnTo>
                    <a:lnTo>
                      <a:pt x="4546" y="1814"/>
                    </a:lnTo>
                    <a:lnTo>
                      <a:pt x="4536" y="1766"/>
                    </a:lnTo>
                    <a:lnTo>
                      <a:pt x="4525" y="1714"/>
                    </a:lnTo>
                    <a:lnTo>
                      <a:pt x="4511" y="1659"/>
                    </a:lnTo>
                    <a:lnTo>
                      <a:pt x="4497" y="1603"/>
                    </a:lnTo>
                    <a:lnTo>
                      <a:pt x="4480" y="1544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5" y="1296"/>
                    </a:lnTo>
                    <a:lnTo>
                      <a:pt x="4369" y="1232"/>
                    </a:lnTo>
                    <a:lnTo>
                      <a:pt x="4340" y="1166"/>
                    </a:lnTo>
                    <a:lnTo>
                      <a:pt x="4309" y="1102"/>
                    </a:lnTo>
                    <a:lnTo>
                      <a:pt x="4276" y="1037"/>
                    </a:lnTo>
                    <a:lnTo>
                      <a:pt x="4239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4" y="788"/>
                    </a:lnTo>
                    <a:lnTo>
                      <a:pt x="4067" y="730"/>
                    </a:lnTo>
                    <a:lnTo>
                      <a:pt x="4017" y="673"/>
                    </a:lnTo>
                    <a:lnTo>
                      <a:pt x="3963" y="619"/>
                    </a:lnTo>
                    <a:lnTo>
                      <a:pt x="3907" y="568"/>
                    </a:lnTo>
                    <a:lnTo>
                      <a:pt x="3847" y="520"/>
                    </a:lnTo>
                    <a:lnTo>
                      <a:pt x="3783" y="473"/>
                    </a:lnTo>
                    <a:lnTo>
                      <a:pt x="3716" y="428"/>
                    </a:lnTo>
                    <a:lnTo>
                      <a:pt x="3646" y="385"/>
                    </a:lnTo>
                    <a:lnTo>
                      <a:pt x="3573" y="343"/>
                    </a:lnTo>
                    <a:lnTo>
                      <a:pt x="3498" y="303"/>
                    </a:lnTo>
                    <a:lnTo>
                      <a:pt x="3419" y="265"/>
                    </a:lnTo>
                    <a:lnTo>
                      <a:pt x="3340" y="229"/>
                    </a:lnTo>
                    <a:lnTo>
                      <a:pt x="3257" y="194"/>
                    </a:lnTo>
                    <a:lnTo>
                      <a:pt x="3173" y="162"/>
                    </a:lnTo>
                    <a:lnTo>
                      <a:pt x="3086" y="134"/>
                    </a:lnTo>
                    <a:lnTo>
                      <a:pt x="2998" y="107"/>
                    </a:lnTo>
                    <a:lnTo>
                      <a:pt x="2909" y="83"/>
                    </a:lnTo>
                    <a:lnTo>
                      <a:pt x="2820" y="62"/>
                    </a:lnTo>
                    <a:lnTo>
                      <a:pt x="2729" y="43"/>
                    </a:lnTo>
                    <a:lnTo>
                      <a:pt x="2638" y="28"/>
                    </a:lnTo>
                    <a:lnTo>
                      <a:pt x="2546" y="15"/>
                    </a:lnTo>
                    <a:lnTo>
                      <a:pt x="2454" y="7"/>
                    </a:lnTo>
                    <a:lnTo>
                      <a:pt x="2361" y="1"/>
                    </a:lnTo>
                    <a:lnTo>
                      <a:pt x="2269" y="0"/>
                    </a:lnTo>
                    <a:lnTo>
                      <a:pt x="2178" y="1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19" y="49"/>
                    </a:lnTo>
                    <a:lnTo>
                      <a:pt x="1733" y="72"/>
                    </a:lnTo>
                    <a:lnTo>
                      <a:pt x="1649" y="98"/>
                    </a:lnTo>
                    <a:lnTo>
                      <a:pt x="1565" y="130"/>
                    </a:lnTo>
                    <a:lnTo>
                      <a:pt x="1484" y="166"/>
                    </a:lnTo>
                    <a:lnTo>
                      <a:pt x="1406" y="208"/>
                    </a:lnTo>
                    <a:lnTo>
                      <a:pt x="1330" y="253"/>
                    </a:lnTo>
                    <a:lnTo>
                      <a:pt x="1257" y="305"/>
                    </a:lnTo>
                    <a:lnTo>
                      <a:pt x="1186" y="361"/>
                    </a:lnTo>
                    <a:lnTo>
                      <a:pt x="1173" y="358"/>
                    </a:lnTo>
                    <a:lnTo>
                      <a:pt x="1137" y="351"/>
                    </a:lnTo>
                    <a:lnTo>
                      <a:pt x="1111" y="348"/>
                    </a:lnTo>
                    <a:lnTo>
                      <a:pt x="1081" y="346"/>
                    </a:lnTo>
                    <a:lnTo>
                      <a:pt x="1047" y="344"/>
                    </a:lnTo>
                    <a:lnTo>
                      <a:pt x="1008" y="344"/>
                    </a:lnTo>
                    <a:lnTo>
                      <a:pt x="966" y="345"/>
                    </a:lnTo>
                    <a:lnTo>
                      <a:pt x="922" y="349"/>
                    </a:lnTo>
                    <a:lnTo>
                      <a:pt x="874" y="356"/>
                    </a:lnTo>
                    <a:lnTo>
                      <a:pt x="825" y="367"/>
                    </a:lnTo>
                    <a:lnTo>
                      <a:pt x="774" y="381"/>
                    </a:lnTo>
                    <a:lnTo>
                      <a:pt x="721" y="400"/>
                    </a:lnTo>
                    <a:lnTo>
                      <a:pt x="666" y="424"/>
                    </a:lnTo>
                    <a:lnTo>
                      <a:pt x="613" y="453"/>
                    </a:lnTo>
                    <a:lnTo>
                      <a:pt x="558" y="489"/>
                    </a:lnTo>
                    <a:lnTo>
                      <a:pt x="504" y="531"/>
                    </a:lnTo>
                    <a:lnTo>
                      <a:pt x="451" y="578"/>
                    </a:lnTo>
                    <a:lnTo>
                      <a:pt x="399" y="635"/>
                    </a:lnTo>
                    <a:lnTo>
                      <a:pt x="348" y="698"/>
                    </a:lnTo>
                    <a:lnTo>
                      <a:pt x="298" y="769"/>
                    </a:lnTo>
                    <a:lnTo>
                      <a:pt x="252" y="850"/>
                    </a:lnTo>
                    <a:lnTo>
                      <a:pt x="208" y="940"/>
                    </a:lnTo>
                    <a:lnTo>
                      <a:pt x="167" y="1039"/>
                    </a:lnTo>
                    <a:lnTo>
                      <a:pt x="129" y="1149"/>
                    </a:lnTo>
                    <a:lnTo>
                      <a:pt x="96" y="1269"/>
                    </a:lnTo>
                    <a:lnTo>
                      <a:pt x="66" y="1401"/>
                    </a:lnTo>
                    <a:lnTo>
                      <a:pt x="42" y="1543"/>
                    </a:lnTo>
                    <a:lnTo>
                      <a:pt x="22" y="1698"/>
                    </a:lnTo>
                    <a:lnTo>
                      <a:pt x="9" y="1866"/>
                    </a:lnTo>
                    <a:lnTo>
                      <a:pt x="0" y="2047"/>
                    </a:lnTo>
                    <a:lnTo>
                      <a:pt x="316" y="2442"/>
                    </a:lnTo>
                    <a:lnTo>
                      <a:pt x="320" y="2427"/>
                    </a:lnTo>
                    <a:lnTo>
                      <a:pt x="331" y="2383"/>
                    </a:lnTo>
                    <a:lnTo>
                      <a:pt x="350" y="2312"/>
                    </a:lnTo>
                    <a:lnTo>
                      <a:pt x="376" y="2221"/>
                    </a:lnTo>
                    <a:lnTo>
                      <a:pt x="392" y="2168"/>
                    </a:lnTo>
                    <a:lnTo>
                      <a:pt x="410" y="2112"/>
                    </a:lnTo>
                    <a:lnTo>
                      <a:pt x="430" y="2052"/>
                    </a:lnTo>
                    <a:lnTo>
                      <a:pt x="451" y="1989"/>
                    </a:lnTo>
                    <a:lnTo>
                      <a:pt x="475" y="1923"/>
                    </a:lnTo>
                    <a:lnTo>
                      <a:pt x="501" y="1855"/>
                    </a:lnTo>
                    <a:lnTo>
                      <a:pt x="527" y="1785"/>
                    </a:lnTo>
                    <a:lnTo>
                      <a:pt x="557" y="1715"/>
                    </a:lnTo>
                    <a:lnTo>
                      <a:pt x="588" y="1644"/>
                    </a:lnTo>
                    <a:lnTo>
                      <a:pt x="621" y="1572"/>
                    </a:lnTo>
                    <a:lnTo>
                      <a:pt x="656" y="1501"/>
                    </a:lnTo>
                    <a:lnTo>
                      <a:pt x="693" y="1431"/>
                    </a:lnTo>
                    <a:lnTo>
                      <a:pt x="733" y="1361"/>
                    </a:lnTo>
                    <a:lnTo>
                      <a:pt x="774" y="1293"/>
                    </a:lnTo>
                    <a:lnTo>
                      <a:pt x="816" y="1227"/>
                    </a:lnTo>
                    <a:lnTo>
                      <a:pt x="861" y="1164"/>
                    </a:lnTo>
                    <a:lnTo>
                      <a:pt x="907" y="1104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7"/>
                    </a:lnTo>
                    <a:lnTo>
                      <a:pt x="1115" y="904"/>
                    </a:lnTo>
                    <a:lnTo>
                      <a:pt x="1172" y="867"/>
                    </a:lnTo>
                    <a:lnTo>
                      <a:pt x="1230" y="835"/>
                    </a:lnTo>
                    <a:lnTo>
                      <a:pt x="1291" y="8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53" name="Freeform 16">
                <a:extLst>
                  <a:ext uri="{FF2B5EF4-FFF2-40B4-BE49-F238E27FC236}">
                    <a16:creationId xmlns:a16="http://schemas.microsoft.com/office/drawing/2014/main" id="{622138EB-396A-4C2D-B6EE-68A790AA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059" y="2532063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3"/>
                    </a:moveTo>
                    <a:lnTo>
                      <a:pt x="407" y="223"/>
                    </a:lnTo>
                    <a:lnTo>
                      <a:pt x="404" y="244"/>
                    </a:lnTo>
                    <a:lnTo>
                      <a:pt x="398" y="263"/>
                    </a:lnTo>
                    <a:lnTo>
                      <a:pt x="391" y="282"/>
                    </a:lnTo>
                    <a:lnTo>
                      <a:pt x="384" y="299"/>
                    </a:lnTo>
                    <a:lnTo>
                      <a:pt x="373" y="317"/>
                    </a:lnTo>
                    <a:lnTo>
                      <a:pt x="362" y="333"/>
                    </a:lnTo>
                    <a:lnTo>
                      <a:pt x="348" y="347"/>
                    </a:lnTo>
                    <a:lnTo>
                      <a:pt x="334" y="360"/>
                    </a:lnTo>
                    <a:lnTo>
                      <a:pt x="318" y="371"/>
                    </a:lnTo>
                    <a:lnTo>
                      <a:pt x="301" y="382"/>
                    </a:lnTo>
                    <a:lnTo>
                      <a:pt x="283" y="390"/>
                    </a:lnTo>
                    <a:lnTo>
                      <a:pt x="264" y="397"/>
                    </a:lnTo>
                    <a:lnTo>
                      <a:pt x="246" y="402"/>
                    </a:lnTo>
                    <a:lnTo>
                      <a:pt x="225" y="406"/>
                    </a:lnTo>
                    <a:lnTo>
                      <a:pt x="205" y="407"/>
                    </a:lnTo>
                    <a:lnTo>
                      <a:pt x="184" y="406"/>
                    </a:lnTo>
                    <a:lnTo>
                      <a:pt x="163" y="402"/>
                    </a:lnTo>
                    <a:lnTo>
                      <a:pt x="144" y="397"/>
                    </a:lnTo>
                    <a:lnTo>
                      <a:pt x="125" y="390"/>
                    </a:lnTo>
                    <a:lnTo>
                      <a:pt x="107" y="382"/>
                    </a:lnTo>
                    <a:lnTo>
                      <a:pt x="91" y="371"/>
                    </a:lnTo>
                    <a:lnTo>
                      <a:pt x="74" y="360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5" y="317"/>
                    </a:lnTo>
                    <a:lnTo>
                      <a:pt x="26" y="299"/>
                    </a:lnTo>
                    <a:lnTo>
                      <a:pt x="17" y="282"/>
                    </a:lnTo>
                    <a:lnTo>
                      <a:pt x="10" y="263"/>
                    </a:lnTo>
                    <a:lnTo>
                      <a:pt x="5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82"/>
                    </a:lnTo>
                    <a:lnTo>
                      <a:pt x="5" y="162"/>
                    </a:lnTo>
                    <a:lnTo>
                      <a:pt x="10" y="142"/>
                    </a:lnTo>
                    <a:lnTo>
                      <a:pt x="17" y="124"/>
                    </a:lnTo>
                    <a:lnTo>
                      <a:pt x="26" y="106"/>
                    </a:lnTo>
                    <a:lnTo>
                      <a:pt x="35" y="89"/>
                    </a:lnTo>
                    <a:lnTo>
                      <a:pt x="47" y="74"/>
                    </a:lnTo>
                    <a:lnTo>
                      <a:pt x="60" y="59"/>
                    </a:lnTo>
                    <a:lnTo>
                      <a:pt x="74" y="46"/>
                    </a:lnTo>
                    <a:lnTo>
                      <a:pt x="91" y="34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4" y="9"/>
                    </a:lnTo>
                    <a:lnTo>
                      <a:pt x="163" y="3"/>
                    </a:lnTo>
                    <a:lnTo>
                      <a:pt x="184" y="1"/>
                    </a:lnTo>
                    <a:lnTo>
                      <a:pt x="205" y="0"/>
                    </a:lnTo>
                    <a:lnTo>
                      <a:pt x="225" y="1"/>
                    </a:lnTo>
                    <a:lnTo>
                      <a:pt x="246" y="3"/>
                    </a:lnTo>
                    <a:lnTo>
                      <a:pt x="264" y="9"/>
                    </a:lnTo>
                    <a:lnTo>
                      <a:pt x="283" y="15"/>
                    </a:lnTo>
                    <a:lnTo>
                      <a:pt x="301" y="24"/>
                    </a:lnTo>
                    <a:lnTo>
                      <a:pt x="318" y="34"/>
                    </a:lnTo>
                    <a:lnTo>
                      <a:pt x="334" y="46"/>
                    </a:lnTo>
                    <a:lnTo>
                      <a:pt x="348" y="59"/>
                    </a:lnTo>
                    <a:lnTo>
                      <a:pt x="362" y="74"/>
                    </a:lnTo>
                    <a:lnTo>
                      <a:pt x="373" y="89"/>
                    </a:lnTo>
                    <a:lnTo>
                      <a:pt x="384" y="106"/>
                    </a:lnTo>
                    <a:lnTo>
                      <a:pt x="391" y="124"/>
                    </a:lnTo>
                    <a:lnTo>
                      <a:pt x="398" y="142"/>
                    </a:lnTo>
                    <a:lnTo>
                      <a:pt x="404" y="162"/>
                    </a:lnTo>
                    <a:lnTo>
                      <a:pt x="407" y="182"/>
                    </a:lnTo>
                    <a:lnTo>
                      <a:pt x="408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54" name="Freeform 18">
                <a:extLst>
                  <a:ext uri="{FF2B5EF4-FFF2-40B4-BE49-F238E27FC236}">
                    <a16:creationId xmlns:a16="http://schemas.microsoft.com/office/drawing/2014/main" id="{0B642ECE-2471-4E18-86DD-2933D33D0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984" y="2536825"/>
                <a:ext cx="65087" cy="65087"/>
              </a:xfrm>
              <a:custGeom>
                <a:avLst/>
                <a:gdLst>
                  <a:gd name="T0" fmla="*/ 2147483647 w 407"/>
                  <a:gd name="T1" fmla="*/ 2147483647 h 408"/>
                  <a:gd name="T2" fmla="*/ 2147483647 w 407"/>
                  <a:gd name="T3" fmla="*/ 2147483647 h 408"/>
                  <a:gd name="T4" fmla="*/ 2147483647 w 407"/>
                  <a:gd name="T5" fmla="*/ 2147483647 h 408"/>
                  <a:gd name="T6" fmla="*/ 2147483647 w 407"/>
                  <a:gd name="T7" fmla="*/ 2147483647 h 408"/>
                  <a:gd name="T8" fmla="*/ 2147483647 w 407"/>
                  <a:gd name="T9" fmla="*/ 2147483647 h 408"/>
                  <a:gd name="T10" fmla="*/ 2147483647 w 407"/>
                  <a:gd name="T11" fmla="*/ 2147483647 h 408"/>
                  <a:gd name="T12" fmla="*/ 2147483647 w 407"/>
                  <a:gd name="T13" fmla="*/ 2147483647 h 408"/>
                  <a:gd name="T14" fmla="*/ 2147483647 w 407"/>
                  <a:gd name="T15" fmla="*/ 2147483647 h 408"/>
                  <a:gd name="T16" fmla="*/ 2147483647 w 407"/>
                  <a:gd name="T17" fmla="*/ 2147483647 h 408"/>
                  <a:gd name="T18" fmla="*/ 2147483647 w 407"/>
                  <a:gd name="T19" fmla="*/ 2147483647 h 408"/>
                  <a:gd name="T20" fmla="*/ 2147483647 w 407"/>
                  <a:gd name="T21" fmla="*/ 2147483647 h 408"/>
                  <a:gd name="T22" fmla="*/ 2147483647 w 407"/>
                  <a:gd name="T23" fmla="*/ 2147483647 h 408"/>
                  <a:gd name="T24" fmla="*/ 2147483647 w 407"/>
                  <a:gd name="T25" fmla="*/ 2147483647 h 408"/>
                  <a:gd name="T26" fmla="*/ 2147483647 w 407"/>
                  <a:gd name="T27" fmla="*/ 2147483647 h 408"/>
                  <a:gd name="T28" fmla="*/ 2147483647 w 407"/>
                  <a:gd name="T29" fmla="*/ 2147483647 h 408"/>
                  <a:gd name="T30" fmla="*/ 2147483647 w 407"/>
                  <a:gd name="T31" fmla="*/ 2147483647 h 408"/>
                  <a:gd name="T32" fmla="*/ 2147483647 w 407"/>
                  <a:gd name="T33" fmla="*/ 2147483647 h 408"/>
                  <a:gd name="T34" fmla="*/ 2147483647 w 407"/>
                  <a:gd name="T35" fmla="*/ 2147483647 h 408"/>
                  <a:gd name="T36" fmla="*/ 2147483647 w 407"/>
                  <a:gd name="T37" fmla="*/ 2147483647 h 408"/>
                  <a:gd name="T38" fmla="*/ 2147483647 w 407"/>
                  <a:gd name="T39" fmla="*/ 2147483647 h 408"/>
                  <a:gd name="T40" fmla="*/ 2147483647 w 407"/>
                  <a:gd name="T41" fmla="*/ 2147483647 h 408"/>
                  <a:gd name="T42" fmla="*/ 2147483647 w 407"/>
                  <a:gd name="T43" fmla="*/ 2147483647 h 408"/>
                  <a:gd name="T44" fmla="*/ 2147483647 w 407"/>
                  <a:gd name="T45" fmla="*/ 2147483647 h 408"/>
                  <a:gd name="T46" fmla="*/ 2147483647 w 407"/>
                  <a:gd name="T47" fmla="*/ 2147483647 h 408"/>
                  <a:gd name="T48" fmla="*/ 2147483647 w 407"/>
                  <a:gd name="T49" fmla="*/ 2147483647 h 408"/>
                  <a:gd name="T50" fmla="*/ 2147483647 w 407"/>
                  <a:gd name="T51" fmla="*/ 2147483647 h 408"/>
                  <a:gd name="T52" fmla="*/ 2147483647 w 407"/>
                  <a:gd name="T53" fmla="*/ 2147483647 h 408"/>
                  <a:gd name="T54" fmla="*/ 2147483647 w 407"/>
                  <a:gd name="T55" fmla="*/ 2147483647 h 408"/>
                  <a:gd name="T56" fmla="*/ 2147483647 w 407"/>
                  <a:gd name="T57" fmla="*/ 2147483647 h 408"/>
                  <a:gd name="T58" fmla="*/ 2147483647 w 407"/>
                  <a:gd name="T59" fmla="*/ 2147483647 h 408"/>
                  <a:gd name="T60" fmla="*/ 2147483647 w 407"/>
                  <a:gd name="T61" fmla="*/ 2147483647 h 408"/>
                  <a:gd name="T62" fmla="*/ 2147483647 w 407"/>
                  <a:gd name="T63" fmla="*/ 2147483647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0" y="204"/>
                    </a:moveTo>
                    <a:lnTo>
                      <a:pt x="1" y="225"/>
                    </a:lnTo>
                    <a:lnTo>
                      <a:pt x="5" y="246"/>
                    </a:lnTo>
                    <a:lnTo>
                      <a:pt x="9" y="264"/>
                    </a:lnTo>
                    <a:lnTo>
                      <a:pt x="17" y="283"/>
                    </a:lnTo>
                    <a:lnTo>
                      <a:pt x="24" y="301"/>
                    </a:lnTo>
                    <a:lnTo>
                      <a:pt x="34" y="318"/>
                    </a:lnTo>
                    <a:lnTo>
                      <a:pt x="47" y="334"/>
                    </a:lnTo>
                    <a:lnTo>
                      <a:pt x="60" y="348"/>
                    </a:lnTo>
                    <a:lnTo>
                      <a:pt x="74" y="362"/>
                    </a:lnTo>
                    <a:lnTo>
                      <a:pt x="90" y="373"/>
                    </a:lnTo>
                    <a:lnTo>
                      <a:pt x="106" y="383"/>
                    </a:lnTo>
                    <a:lnTo>
                      <a:pt x="124" y="392"/>
                    </a:lnTo>
                    <a:lnTo>
                      <a:pt x="143" y="398"/>
                    </a:lnTo>
                    <a:lnTo>
                      <a:pt x="163" y="404"/>
                    </a:lnTo>
                    <a:lnTo>
                      <a:pt x="183" y="407"/>
                    </a:lnTo>
                    <a:lnTo>
                      <a:pt x="204" y="408"/>
                    </a:lnTo>
                    <a:lnTo>
                      <a:pt x="225" y="407"/>
                    </a:lnTo>
                    <a:lnTo>
                      <a:pt x="244" y="404"/>
                    </a:lnTo>
                    <a:lnTo>
                      <a:pt x="264" y="398"/>
                    </a:lnTo>
                    <a:lnTo>
                      <a:pt x="283" y="392"/>
                    </a:lnTo>
                    <a:lnTo>
                      <a:pt x="301" y="383"/>
                    </a:lnTo>
                    <a:lnTo>
                      <a:pt x="317" y="373"/>
                    </a:lnTo>
                    <a:lnTo>
                      <a:pt x="333" y="362"/>
                    </a:lnTo>
                    <a:lnTo>
                      <a:pt x="347" y="348"/>
                    </a:lnTo>
                    <a:lnTo>
                      <a:pt x="361" y="334"/>
                    </a:lnTo>
                    <a:lnTo>
                      <a:pt x="373" y="318"/>
                    </a:lnTo>
                    <a:lnTo>
                      <a:pt x="383" y="301"/>
                    </a:lnTo>
                    <a:lnTo>
                      <a:pt x="392" y="283"/>
                    </a:lnTo>
                    <a:lnTo>
                      <a:pt x="398" y="264"/>
                    </a:lnTo>
                    <a:lnTo>
                      <a:pt x="404" y="246"/>
                    </a:lnTo>
                    <a:lnTo>
                      <a:pt x="406" y="225"/>
                    </a:lnTo>
                    <a:lnTo>
                      <a:pt x="407" y="204"/>
                    </a:lnTo>
                    <a:lnTo>
                      <a:pt x="406" y="184"/>
                    </a:lnTo>
                    <a:lnTo>
                      <a:pt x="404" y="163"/>
                    </a:lnTo>
                    <a:lnTo>
                      <a:pt x="398" y="144"/>
                    </a:lnTo>
                    <a:lnTo>
                      <a:pt x="392" y="125"/>
                    </a:lnTo>
                    <a:lnTo>
                      <a:pt x="383" y="107"/>
                    </a:lnTo>
                    <a:lnTo>
                      <a:pt x="373" y="91"/>
                    </a:lnTo>
                    <a:lnTo>
                      <a:pt x="361" y="74"/>
                    </a:lnTo>
                    <a:lnTo>
                      <a:pt x="347" y="60"/>
                    </a:lnTo>
                    <a:lnTo>
                      <a:pt x="333" y="47"/>
                    </a:lnTo>
                    <a:lnTo>
                      <a:pt x="317" y="36"/>
                    </a:lnTo>
                    <a:lnTo>
                      <a:pt x="301" y="26"/>
                    </a:lnTo>
                    <a:lnTo>
                      <a:pt x="283" y="17"/>
                    </a:lnTo>
                    <a:lnTo>
                      <a:pt x="264" y="10"/>
                    </a:lnTo>
                    <a:lnTo>
                      <a:pt x="244" y="5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5"/>
                    </a:lnTo>
                    <a:lnTo>
                      <a:pt x="143" y="10"/>
                    </a:lnTo>
                    <a:lnTo>
                      <a:pt x="124" y="17"/>
                    </a:lnTo>
                    <a:lnTo>
                      <a:pt x="106" y="26"/>
                    </a:lnTo>
                    <a:lnTo>
                      <a:pt x="90" y="36"/>
                    </a:lnTo>
                    <a:lnTo>
                      <a:pt x="74" y="47"/>
                    </a:lnTo>
                    <a:lnTo>
                      <a:pt x="60" y="60"/>
                    </a:lnTo>
                    <a:lnTo>
                      <a:pt x="47" y="74"/>
                    </a:lnTo>
                    <a:lnTo>
                      <a:pt x="34" y="91"/>
                    </a:lnTo>
                    <a:lnTo>
                      <a:pt x="24" y="107"/>
                    </a:lnTo>
                    <a:lnTo>
                      <a:pt x="17" y="125"/>
                    </a:lnTo>
                    <a:lnTo>
                      <a:pt x="9" y="144"/>
                    </a:lnTo>
                    <a:lnTo>
                      <a:pt x="5" y="163"/>
                    </a:lnTo>
                    <a:lnTo>
                      <a:pt x="1" y="18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55" name="Freeform 20">
                <a:extLst>
                  <a:ext uri="{FF2B5EF4-FFF2-40B4-BE49-F238E27FC236}">
                    <a16:creationId xmlns:a16="http://schemas.microsoft.com/office/drawing/2014/main" id="{2AB40AAB-4118-47FE-B6BD-FF02B81F4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996" y="2376488"/>
                <a:ext cx="168275" cy="55562"/>
              </a:xfrm>
              <a:custGeom>
                <a:avLst/>
                <a:gdLst>
                  <a:gd name="T0" fmla="*/ 2147483647 w 1065"/>
                  <a:gd name="T1" fmla="*/ 2147483647 h 347"/>
                  <a:gd name="T2" fmla="*/ 2147483647 w 1065"/>
                  <a:gd name="T3" fmla="*/ 2147483647 h 347"/>
                  <a:gd name="T4" fmla="*/ 2147483647 w 1065"/>
                  <a:gd name="T5" fmla="*/ 2147483647 h 347"/>
                  <a:gd name="T6" fmla="*/ 2147483647 w 1065"/>
                  <a:gd name="T7" fmla="*/ 2147483647 h 347"/>
                  <a:gd name="T8" fmla="*/ 0 w 1065"/>
                  <a:gd name="T9" fmla="*/ 2147483647 h 347"/>
                  <a:gd name="T10" fmla="*/ 2147483647 w 1065"/>
                  <a:gd name="T11" fmla="*/ 2147483647 h 347"/>
                  <a:gd name="T12" fmla="*/ 2147483647 w 1065"/>
                  <a:gd name="T13" fmla="*/ 2147483647 h 347"/>
                  <a:gd name="T14" fmla="*/ 2147483647 w 1065"/>
                  <a:gd name="T15" fmla="*/ 2147483647 h 347"/>
                  <a:gd name="T16" fmla="*/ 2147483647 w 1065"/>
                  <a:gd name="T17" fmla="*/ 2147483647 h 347"/>
                  <a:gd name="T18" fmla="*/ 2147483647 w 1065"/>
                  <a:gd name="T19" fmla="*/ 2147483647 h 347"/>
                  <a:gd name="T20" fmla="*/ 2147483647 w 1065"/>
                  <a:gd name="T21" fmla="*/ 2147483647 h 347"/>
                  <a:gd name="T22" fmla="*/ 2147483647 w 1065"/>
                  <a:gd name="T23" fmla="*/ 2147483647 h 347"/>
                  <a:gd name="T24" fmla="*/ 2147483647 w 1065"/>
                  <a:gd name="T25" fmla="*/ 2147483647 h 347"/>
                  <a:gd name="T26" fmla="*/ 2147483647 w 1065"/>
                  <a:gd name="T27" fmla="*/ 2147483647 h 347"/>
                  <a:gd name="T28" fmla="*/ 2147483647 w 1065"/>
                  <a:gd name="T29" fmla="*/ 2147483647 h 347"/>
                  <a:gd name="T30" fmla="*/ 2147483647 w 1065"/>
                  <a:gd name="T31" fmla="*/ 2147483647 h 347"/>
                  <a:gd name="T32" fmla="*/ 2147483647 w 1065"/>
                  <a:gd name="T33" fmla="*/ 2147483647 h 347"/>
                  <a:gd name="T34" fmla="*/ 2147483647 w 1065"/>
                  <a:gd name="T35" fmla="*/ 2147483647 h 347"/>
                  <a:gd name="T36" fmla="*/ 2147483647 w 1065"/>
                  <a:gd name="T37" fmla="*/ 2147483647 h 347"/>
                  <a:gd name="T38" fmla="*/ 2147483647 w 1065"/>
                  <a:gd name="T39" fmla="*/ 2147483647 h 347"/>
                  <a:gd name="T40" fmla="*/ 2147483647 w 1065"/>
                  <a:gd name="T41" fmla="*/ 2147483647 h 347"/>
                  <a:gd name="T42" fmla="*/ 2147483647 w 1065"/>
                  <a:gd name="T43" fmla="*/ 2147483647 h 347"/>
                  <a:gd name="T44" fmla="*/ 2147483647 w 1065"/>
                  <a:gd name="T45" fmla="*/ 2147483647 h 347"/>
                  <a:gd name="T46" fmla="*/ 2147483647 w 1065"/>
                  <a:gd name="T47" fmla="*/ 2147483647 h 347"/>
                  <a:gd name="T48" fmla="*/ 2147483647 w 1065"/>
                  <a:gd name="T49" fmla="*/ 2147483647 h 347"/>
                  <a:gd name="T50" fmla="*/ 2147483647 w 1065"/>
                  <a:gd name="T51" fmla="*/ 2147483647 h 347"/>
                  <a:gd name="T52" fmla="*/ 2147483647 w 1065"/>
                  <a:gd name="T53" fmla="*/ 2147483647 h 347"/>
                  <a:gd name="T54" fmla="*/ 2147483647 w 1065"/>
                  <a:gd name="T55" fmla="*/ 2147483647 h 347"/>
                  <a:gd name="T56" fmla="*/ 2147483647 w 1065"/>
                  <a:gd name="T57" fmla="*/ 2147483647 h 347"/>
                  <a:gd name="T58" fmla="*/ 2147483647 w 1065"/>
                  <a:gd name="T59" fmla="*/ 2147483647 h 347"/>
                  <a:gd name="T60" fmla="*/ 2147483647 w 1065"/>
                  <a:gd name="T61" fmla="*/ 2147483647 h 347"/>
                  <a:gd name="T62" fmla="*/ 2147483647 w 1065"/>
                  <a:gd name="T63" fmla="*/ 2147483647 h 347"/>
                  <a:gd name="T64" fmla="*/ 2147483647 w 1065"/>
                  <a:gd name="T65" fmla="*/ 2147483647 h 347"/>
                  <a:gd name="T66" fmla="*/ 2147483647 w 1065"/>
                  <a:gd name="T67" fmla="*/ 2147483647 h 347"/>
                  <a:gd name="T68" fmla="*/ 2147483647 w 1065"/>
                  <a:gd name="T69" fmla="*/ 2147483647 h 347"/>
                  <a:gd name="T70" fmla="*/ 2147483647 w 1065"/>
                  <a:gd name="T71" fmla="*/ 2147483647 h 347"/>
                  <a:gd name="T72" fmla="*/ 2147483647 w 1065"/>
                  <a:gd name="T73" fmla="*/ 2147483647 h 347"/>
                  <a:gd name="T74" fmla="*/ 2147483647 w 1065"/>
                  <a:gd name="T75" fmla="*/ 2147483647 h 347"/>
                  <a:gd name="T76" fmla="*/ 2147483647 w 1065"/>
                  <a:gd name="T77" fmla="*/ 2147483647 h 347"/>
                  <a:gd name="T78" fmla="*/ 2147483647 w 1065"/>
                  <a:gd name="T79" fmla="*/ 2147483647 h 347"/>
                  <a:gd name="T80" fmla="*/ 2147483647 w 1065"/>
                  <a:gd name="T81" fmla="*/ 2147483647 h 347"/>
                  <a:gd name="T82" fmla="*/ 2147483647 w 1065"/>
                  <a:gd name="T83" fmla="*/ 2147483647 h 347"/>
                  <a:gd name="T84" fmla="*/ 2147483647 w 1065"/>
                  <a:gd name="T85" fmla="*/ 2147483647 h 347"/>
                  <a:gd name="T86" fmla="*/ 2147483647 w 1065"/>
                  <a:gd name="T87" fmla="*/ 2147483647 h 347"/>
                  <a:gd name="T88" fmla="*/ 2147483647 w 1065"/>
                  <a:gd name="T89" fmla="*/ 2147483647 h 347"/>
                  <a:gd name="T90" fmla="*/ 2147483647 w 1065"/>
                  <a:gd name="T91" fmla="*/ 2147483647 h 347"/>
                  <a:gd name="T92" fmla="*/ 2147483647 w 1065"/>
                  <a:gd name="T93" fmla="*/ 2147483647 h 347"/>
                  <a:gd name="T94" fmla="*/ 2147483647 w 1065"/>
                  <a:gd name="T95" fmla="*/ 2147483647 h 347"/>
                  <a:gd name="T96" fmla="*/ 2147483647 w 1065"/>
                  <a:gd name="T97" fmla="*/ 0 h 347"/>
                  <a:gd name="T98" fmla="*/ 2147483647 w 1065"/>
                  <a:gd name="T99" fmla="*/ 2147483647 h 347"/>
                  <a:gd name="T100" fmla="*/ 2147483647 w 1065"/>
                  <a:gd name="T101" fmla="*/ 2147483647 h 347"/>
                  <a:gd name="T102" fmla="*/ 2147483647 w 1065"/>
                  <a:gd name="T103" fmla="*/ 2147483647 h 347"/>
                  <a:gd name="T104" fmla="*/ 2147483647 w 1065"/>
                  <a:gd name="T105" fmla="*/ 2147483647 h 347"/>
                  <a:gd name="T106" fmla="*/ 2147483647 w 1065"/>
                  <a:gd name="T107" fmla="*/ 2147483647 h 347"/>
                  <a:gd name="T108" fmla="*/ 2147483647 w 1065"/>
                  <a:gd name="T109" fmla="*/ 2147483647 h 347"/>
                  <a:gd name="T110" fmla="*/ 2147483647 w 1065"/>
                  <a:gd name="T111" fmla="*/ 2147483647 h 347"/>
                  <a:gd name="T112" fmla="*/ 2147483647 w 1065"/>
                  <a:gd name="T113" fmla="*/ 2147483647 h 347"/>
                  <a:gd name="T114" fmla="*/ 2147483647 w 1065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5" h="347">
                    <a:moveTo>
                      <a:pt x="38" y="180"/>
                    </a:moveTo>
                    <a:lnTo>
                      <a:pt x="30" y="187"/>
                    </a:lnTo>
                    <a:lnTo>
                      <a:pt x="25" y="193"/>
                    </a:lnTo>
                    <a:lnTo>
                      <a:pt x="18" y="200"/>
                    </a:lnTo>
                    <a:lnTo>
                      <a:pt x="14" y="208"/>
                    </a:lnTo>
                    <a:lnTo>
                      <a:pt x="9" y="216"/>
                    </a:lnTo>
                    <a:lnTo>
                      <a:pt x="6" y="223"/>
                    </a:lnTo>
                    <a:lnTo>
                      <a:pt x="4" y="232"/>
                    </a:lnTo>
                    <a:lnTo>
                      <a:pt x="1" y="241"/>
                    </a:lnTo>
                    <a:lnTo>
                      <a:pt x="0" y="250"/>
                    </a:lnTo>
                    <a:lnTo>
                      <a:pt x="0" y="259"/>
                    </a:lnTo>
                    <a:lnTo>
                      <a:pt x="1" y="268"/>
                    </a:lnTo>
                    <a:lnTo>
                      <a:pt x="2" y="276"/>
                    </a:lnTo>
                    <a:lnTo>
                      <a:pt x="5" y="285"/>
                    </a:lnTo>
                    <a:lnTo>
                      <a:pt x="9" y="293"/>
                    </a:lnTo>
                    <a:lnTo>
                      <a:pt x="12" y="302"/>
                    </a:lnTo>
                    <a:lnTo>
                      <a:pt x="18" y="310"/>
                    </a:lnTo>
                    <a:lnTo>
                      <a:pt x="23" y="317"/>
                    </a:lnTo>
                    <a:lnTo>
                      <a:pt x="30" y="324"/>
                    </a:lnTo>
                    <a:lnTo>
                      <a:pt x="38" y="329"/>
                    </a:lnTo>
                    <a:lnTo>
                      <a:pt x="46" y="334"/>
                    </a:lnTo>
                    <a:lnTo>
                      <a:pt x="53" y="338"/>
                    </a:lnTo>
                    <a:lnTo>
                      <a:pt x="61" y="342"/>
                    </a:lnTo>
                    <a:lnTo>
                      <a:pt x="70" y="345"/>
                    </a:lnTo>
                    <a:lnTo>
                      <a:pt x="79" y="346"/>
                    </a:lnTo>
                    <a:lnTo>
                      <a:pt x="88" y="347"/>
                    </a:lnTo>
                    <a:lnTo>
                      <a:pt x="96" y="347"/>
                    </a:lnTo>
                    <a:lnTo>
                      <a:pt x="105" y="347"/>
                    </a:lnTo>
                    <a:lnTo>
                      <a:pt x="114" y="345"/>
                    </a:lnTo>
                    <a:lnTo>
                      <a:pt x="122" y="343"/>
                    </a:lnTo>
                    <a:lnTo>
                      <a:pt x="131" y="339"/>
                    </a:lnTo>
                    <a:lnTo>
                      <a:pt x="140" y="335"/>
                    </a:lnTo>
                    <a:lnTo>
                      <a:pt x="147" y="329"/>
                    </a:lnTo>
                    <a:lnTo>
                      <a:pt x="169" y="315"/>
                    </a:lnTo>
                    <a:lnTo>
                      <a:pt x="221" y="284"/>
                    </a:lnTo>
                    <a:lnTo>
                      <a:pt x="258" y="266"/>
                    </a:lnTo>
                    <a:lnTo>
                      <a:pt x="300" y="248"/>
                    </a:lnTo>
                    <a:lnTo>
                      <a:pt x="323" y="238"/>
                    </a:lnTo>
                    <a:lnTo>
                      <a:pt x="347" y="229"/>
                    </a:lnTo>
                    <a:lnTo>
                      <a:pt x="373" y="221"/>
                    </a:lnTo>
                    <a:lnTo>
                      <a:pt x="399" y="212"/>
                    </a:lnTo>
                    <a:lnTo>
                      <a:pt x="427" y="206"/>
                    </a:lnTo>
                    <a:lnTo>
                      <a:pt x="456" y="199"/>
                    </a:lnTo>
                    <a:lnTo>
                      <a:pt x="486" y="193"/>
                    </a:lnTo>
                    <a:lnTo>
                      <a:pt x="517" y="189"/>
                    </a:lnTo>
                    <a:lnTo>
                      <a:pt x="547" y="187"/>
                    </a:lnTo>
                    <a:lnTo>
                      <a:pt x="580" y="185"/>
                    </a:lnTo>
                    <a:lnTo>
                      <a:pt x="612" y="185"/>
                    </a:lnTo>
                    <a:lnTo>
                      <a:pt x="646" y="186"/>
                    </a:lnTo>
                    <a:lnTo>
                      <a:pt x="679" y="190"/>
                    </a:lnTo>
                    <a:lnTo>
                      <a:pt x="713" y="195"/>
                    </a:lnTo>
                    <a:lnTo>
                      <a:pt x="749" y="202"/>
                    </a:lnTo>
                    <a:lnTo>
                      <a:pt x="783" y="212"/>
                    </a:lnTo>
                    <a:lnTo>
                      <a:pt x="818" y="224"/>
                    </a:lnTo>
                    <a:lnTo>
                      <a:pt x="854" y="239"/>
                    </a:lnTo>
                    <a:lnTo>
                      <a:pt x="889" y="255"/>
                    </a:lnTo>
                    <a:lnTo>
                      <a:pt x="926" y="275"/>
                    </a:lnTo>
                    <a:lnTo>
                      <a:pt x="933" y="280"/>
                    </a:lnTo>
                    <a:lnTo>
                      <a:pt x="942" y="284"/>
                    </a:lnTo>
                    <a:lnTo>
                      <a:pt x="951" y="286"/>
                    </a:lnTo>
                    <a:lnTo>
                      <a:pt x="960" y="287"/>
                    </a:lnTo>
                    <a:lnTo>
                      <a:pt x="969" y="289"/>
                    </a:lnTo>
                    <a:lnTo>
                      <a:pt x="978" y="289"/>
                    </a:lnTo>
                    <a:lnTo>
                      <a:pt x="986" y="287"/>
                    </a:lnTo>
                    <a:lnTo>
                      <a:pt x="995" y="286"/>
                    </a:lnTo>
                    <a:lnTo>
                      <a:pt x="1004" y="284"/>
                    </a:lnTo>
                    <a:lnTo>
                      <a:pt x="1012" y="280"/>
                    </a:lnTo>
                    <a:lnTo>
                      <a:pt x="1020" y="276"/>
                    </a:lnTo>
                    <a:lnTo>
                      <a:pt x="1027" y="271"/>
                    </a:lnTo>
                    <a:lnTo>
                      <a:pt x="1034" y="265"/>
                    </a:lnTo>
                    <a:lnTo>
                      <a:pt x="1041" y="259"/>
                    </a:lnTo>
                    <a:lnTo>
                      <a:pt x="1047" y="252"/>
                    </a:lnTo>
                    <a:lnTo>
                      <a:pt x="1052" y="244"/>
                    </a:lnTo>
                    <a:lnTo>
                      <a:pt x="1056" y="235"/>
                    </a:lnTo>
                    <a:lnTo>
                      <a:pt x="1060" y="227"/>
                    </a:lnTo>
                    <a:lnTo>
                      <a:pt x="1063" y="219"/>
                    </a:lnTo>
                    <a:lnTo>
                      <a:pt x="1065" y="209"/>
                    </a:lnTo>
                    <a:lnTo>
                      <a:pt x="1065" y="200"/>
                    </a:lnTo>
                    <a:lnTo>
                      <a:pt x="1065" y="191"/>
                    </a:lnTo>
                    <a:lnTo>
                      <a:pt x="1064" y="182"/>
                    </a:lnTo>
                    <a:lnTo>
                      <a:pt x="1063" y="174"/>
                    </a:lnTo>
                    <a:lnTo>
                      <a:pt x="1060" y="166"/>
                    </a:lnTo>
                    <a:lnTo>
                      <a:pt x="1056" y="157"/>
                    </a:lnTo>
                    <a:lnTo>
                      <a:pt x="1053" y="149"/>
                    </a:lnTo>
                    <a:lnTo>
                      <a:pt x="1047" y="141"/>
                    </a:lnTo>
                    <a:lnTo>
                      <a:pt x="1042" y="135"/>
                    </a:lnTo>
                    <a:lnTo>
                      <a:pt x="1035" y="128"/>
                    </a:lnTo>
                    <a:lnTo>
                      <a:pt x="1028" y="123"/>
                    </a:lnTo>
                    <a:lnTo>
                      <a:pt x="1021" y="117"/>
                    </a:lnTo>
                    <a:lnTo>
                      <a:pt x="975" y="92"/>
                    </a:lnTo>
                    <a:lnTo>
                      <a:pt x="929" y="70"/>
                    </a:lnTo>
                    <a:lnTo>
                      <a:pt x="884" y="51"/>
                    </a:lnTo>
                    <a:lnTo>
                      <a:pt x="839" y="35"/>
                    </a:lnTo>
                    <a:lnTo>
                      <a:pt x="794" y="23"/>
                    </a:lnTo>
                    <a:lnTo>
                      <a:pt x="751" y="13"/>
                    </a:lnTo>
                    <a:lnTo>
                      <a:pt x="707" y="7"/>
                    </a:lnTo>
                    <a:lnTo>
                      <a:pt x="665" y="2"/>
                    </a:lnTo>
                    <a:lnTo>
                      <a:pt x="622" y="0"/>
                    </a:lnTo>
                    <a:lnTo>
                      <a:pt x="581" y="0"/>
                    </a:lnTo>
                    <a:lnTo>
                      <a:pt x="540" y="1"/>
                    </a:lnTo>
                    <a:lnTo>
                      <a:pt x="501" y="6"/>
                    </a:lnTo>
                    <a:lnTo>
                      <a:pt x="462" y="10"/>
                    </a:lnTo>
                    <a:lnTo>
                      <a:pt x="425" y="17"/>
                    </a:lnTo>
                    <a:lnTo>
                      <a:pt x="388" y="25"/>
                    </a:lnTo>
                    <a:lnTo>
                      <a:pt x="354" y="34"/>
                    </a:lnTo>
                    <a:lnTo>
                      <a:pt x="321" y="44"/>
                    </a:lnTo>
                    <a:lnTo>
                      <a:pt x="289" y="54"/>
                    </a:lnTo>
                    <a:lnTo>
                      <a:pt x="258" y="65"/>
                    </a:lnTo>
                    <a:lnTo>
                      <a:pt x="229" y="77"/>
                    </a:lnTo>
                    <a:lnTo>
                      <a:pt x="201" y="88"/>
                    </a:lnTo>
                    <a:lnTo>
                      <a:pt x="176" y="101"/>
                    </a:lnTo>
                    <a:lnTo>
                      <a:pt x="153" y="113"/>
                    </a:lnTo>
                    <a:lnTo>
                      <a:pt x="132" y="124"/>
                    </a:lnTo>
                    <a:lnTo>
                      <a:pt x="94" y="145"/>
                    </a:lnTo>
                    <a:lnTo>
                      <a:pt x="66" y="161"/>
                    </a:lnTo>
                    <a:lnTo>
                      <a:pt x="47" y="175"/>
                    </a:lnTo>
                    <a:lnTo>
                      <a:pt x="38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56" name="Freeform 21">
                <a:extLst>
                  <a:ext uri="{FF2B5EF4-FFF2-40B4-BE49-F238E27FC236}">
                    <a16:creationId xmlns:a16="http://schemas.microsoft.com/office/drawing/2014/main" id="{75E8777A-A0B2-4CBB-95D2-F650595B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009" y="2376488"/>
                <a:ext cx="169862" cy="55562"/>
              </a:xfrm>
              <a:custGeom>
                <a:avLst/>
                <a:gdLst>
                  <a:gd name="T0" fmla="*/ 2147483647 w 1066"/>
                  <a:gd name="T1" fmla="*/ 2147483647 h 347"/>
                  <a:gd name="T2" fmla="*/ 2147483647 w 1066"/>
                  <a:gd name="T3" fmla="*/ 2147483647 h 347"/>
                  <a:gd name="T4" fmla="*/ 2147483647 w 1066"/>
                  <a:gd name="T5" fmla="*/ 2147483647 h 347"/>
                  <a:gd name="T6" fmla="*/ 2147483647 w 1066"/>
                  <a:gd name="T7" fmla="*/ 2147483647 h 347"/>
                  <a:gd name="T8" fmla="*/ 2147483647 w 1066"/>
                  <a:gd name="T9" fmla="*/ 2147483647 h 347"/>
                  <a:gd name="T10" fmla="*/ 0 w 1066"/>
                  <a:gd name="T11" fmla="*/ 2147483647 h 347"/>
                  <a:gd name="T12" fmla="*/ 2147483647 w 1066"/>
                  <a:gd name="T13" fmla="*/ 2147483647 h 347"/>
                  <a:gd name="T14" fmla="*/ 2147483647 w 1066"/>
                  <a:gd name="T15" fmla="*/ 2147483647 h 347"/>
                  <a:gd name="T16" fmla="*/ 2147483647 w 1066"/>
                  <a:gd name="T17" fmla="*/ 2147483647 h 347"/>
                  <a:gd name="T18" fmla="*/ 2147483647 w 1066"/>
                  <a:gd name="T19" fmla="*/ 2147483647 h 347"/>
                  <a:gd name="T20" fmla="*/ 2147483647 w 1066"/>
                  <a:gd name="T21" fmla="*/ 2147483647 h 347"/>
                  <a:gd name="T22" fmla="*/ 2147483647 w 1066"/>
                  <a:gd name="T23" fmla="*/ 2147483647 h 347"/>
                  <a:gd name="T24" fmla="*/ 2147483647 w 1066"/>
                  <a:gd name="T25" fmla="*/ 2147483647 h 347"/>
                  <a:gd name="T26" fmla="*/ 2147483647 w 1066"/>
                  <a:gd name="T27" fmla="*/ 2147483647 h 347"/>
                  <a:gd name="T28" fmla="*/ 2147483647 w 1066"/>
                  <a:gd name="T29" fmla="*/ 2147483647 h 347"/>
                  <a:gd name="T30" fmla="*/ 2147483647 w 1066"/>
                  <a:gd name="T31" fmla="*/ 2147483647 h 347"/>
                  <a:gd name="T32" fmla="*/ 2147483647 w 1066"/>
                  <a:gd name="T33" fmla="*/ 2147483647 h 347"/>
                  <a:gd name="T34" fmla="*/ 2147483647 w 1066"/>
                  <a:gd name="T35" fmla="*/ 2147483647 h 347"/>
                  <a:gd name="T36" fmla="*/ 2147483647 w 1066"/>
                  <a:gd name="T37" fmla="*/ 2147483647 h 347"/>
                  <a:gd name="T38" fmla="*/ 2147483647 w 1066"/>
                  <a:gd name="T39" fmla="*/ 2147483647 h 347"/>
                  <a:gd name="T40" fmla="*/ 2147483647 w 1066"/>
                  <a:gd name="T41" fmla="*/ 2147483647 h 347"/>
                  <a:gd name="T42" fmla="*/ 2147483647 w 1066"/>
                  <a:gd name="T43" fmla="*/ 2147483647 h 347"/>
                  <a:gd name="T44" fmla="*/ 2147483647 w 1066"/>
                  <a:gd name="T45" fmla="*/ 2147483647 h 347"/>
                  <a:gd name="T46" fmla="*/ 2147483647 w 1066"/>
                  <a:gd name="T47" fmla="*/ 2147483647 h 347"/>
                  <a:gd name="T48" fmla="*/ 2147483647 w 1066"/>
                  <a:gd name="T49" fmla="*/ 2147483647 h 347"/>
                  <a:gd name="T50" fmla="*/ 2147483647 w 1066"/>
                  <a:gd name="T51" fmla="*/ 2147483647 h 347"/>
                  <a:gd name="T52" fmla="*/ 2147483647 w 1066"/>
                  <a:gd name="T53" fmla="*/ 2147483647 h 347"/>
                  <a:gd name="T54" fmla="*/ 2147483647 w 1066"/>
                  <a:gd name="T55" fmla="*/ 2147483647 h 347"/>
                  <a:gd name="T56" fmla="*/ 2147483647 w 1066"/>
                  <a:gd name="T57" fmla="*/ 2147483647 h 347"/>
                  <a:gd name="T58" fmla="*/ 2147483647 w 1066"/>
                  <a:gd name="T59" fmla="*/ 2147483647 h 347"/>
                  <a:gd name="T60" fmla="*/ 2147483647 w 1066"/>
                  <a:gd name="T61" fmla="*/ 2147483647 h 347"/>
                  <a:gd name="T62" fmla="*/ 2147483647 w 1066"/>
                  <a:gd name="T63" fmla="*/ 2147483647 h 347"/>
                  <a:gd name="T64" fmla="*/ 2147483647 w 1066"/>
                  <a:gd name="T65" fmla="*/ 2147483647 h 347"/>
                  <a:gd name="T66" fmla="*/ 2147483647 w 1066"/>
                  <a:gd name="T67" fmla="*/ 2147483647 h 347"/>
                  <a:gd name="T68" fmla="*/ 2147483647 w 1066"/>
                  <a:gd name="T69" fmla="*/ 2147483647 h 347"/>
                  <a:gd name="T70" fmla="*/ 2147483647 w 1066"/>
                  <a:gd name="T71" fmla="*/ 2147483647 h 347"/>
                  <a:gd name="T72" fmla="*/ 2147483647 w 1066"/>
                  <a:gd name="T73" fmla="*/ 2147483647 h 347"/>
                  <a:gd name="T74" fmla="*/ 2147483647 w 1066"/>
                  <a:gd name="T75" fmla="*/ 2147483647 h 347"/>
                  <a:gd name="T76" fmla="*/ 2147483647 w 1066"/>
                  <a:gd name="T77" fmla="*/ 2147483647 h 347"/>
                  <a:gd name="T78" fmla="*/ 2147483647 w 1066"/>
                  <a:gd name="T79" fmla="*/ 2147483647 h 347"/>
                  <a:gd name="T80" fmla="*/ 2147483647 w 1066"/>
                  <a:gd name="T81" fmla="*/ 2147483647 h 347"/>
                  <a:gd name="T82" fmla="*/ 2147483647 w 1066"/>
                  <a:gd name="T83" fmla="*/ 2147483647 h 347"/>
                  <a:gd name="T84" fmla="*/ 2147483647 w 1066"/>
                  <a:gd name="T85" fmla="*/ 2147483647 h 347"/>
                  <a:gd name="T86" fmla="*/ 2147483647 w 1066"/>
                  <a:gd name="T87" fmla="*/ 2147483647 h 347"/>
                  <a:gd name="T88" fmla="*/ 2147483647 w 1066"/>
                  <a:gd name="T89" fmla="*/ 2147483647 h 347"/>
                  <a:gd name="T90" fmla="*/ 2147483647 w 1066"/>
                  <a:gd name="T91" fmla="*/ 2147483647 h 347"/>
                  <a:gd name="T92" fmla="*/ 2147483647 w 1066"/>
                  <a:gd name="T93" fmla="*/ 2147483647 h 347"/>
                  <a:gd name="T94" fmla="*/ 2147483647 w 1066"/>
                  <a:gd name="T95" fmla="*/ 2147483647 h 347"/>
                  <a:gd name="T96" fmla="*/ 2147483647 w 1066"/>
                  <a:gd name="T97" fmla="*/ 2147483647 h 347"/>
                  <a:gd name="T98" fmla="*/ 2147483647 w 1066"/>
                  <a:gd name="T99" fmla="*/ 2147483647 h 347"/>
                  <a:gd name="T100" fmla="*/ 2147483647 w 1066"/>
                  <a:gd name="T101" fmla="*/ 2147483647 h 347"/>
                  <a:gd name="T102" fmla="*/ 2147483647 w 1066"/>
                  <a:gd name="T103" fmla="*/ 2147483647 h 347"/>
                  <a:gd name="T104" fmla="*/ 2147483647 w 1066"/>
                  <a:gd name="T105" fmla="*/ 2147483647 h 347"/>
                  <a:gd name="T106" fmla="*/ 2147483647 w 1066"/>
                  <a:gd name="T107" fmla="*/ 0 h 347"/>
                  <a:gd name="T108" fmla="*/ 2147483647 w 1066"/>
                  <a:gd name="T109" fmla="*/ 2147483647 h 347"/>
                  <a:gd name="T110" fmla="*/ 2147483647 w 1066"/>
                  <a:gd name="T111" fmla="*/ 2147483647 h 347"/>
                  <a:gd name="T112" fmla="*/ 2147483647 w 1066"/>
                  <a:gd name="T113" fmla="*/ 2147483647 h 347"/>
                  <a:gd name="T114" fmla="*/ 2147483647 w 1066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6" h="347">
                    <a:moveTo>
                      <a:pt x="46" y="117"/>
                    </a:moveTo>
                    <a:lnTo>
                      <a:pt x="38" y="123"/>
                    </a:lnTo>
                    <a:lnTo>
                      <a:pt x="30" y="128"/>
                    </a:lnTo>
                    <a:lnTo>
                      <a:pt x="25" y="135"/>
                    </a:lnTo>
                    <a:lnTo>
                      <a:pt x="18" y="141"/>
                    </a:lnTo>
                    <a:lnTo>
                      <a:pt x="13" y="149"/>
                    </a:lnTo>
                    <a:lnTo>
                      <a:pt x="9" y="157"/>
                    </a:lnTo>
                    <a:lnTo>
                      <a:pt x="6" y="166"/>
                    </a:lnTo>
                    <a:lnTo>
                      <a:pt x="4" y="174"/>
                    </a:lnTo>
                    <a:lnTo>
                      <a:pt x="1" y="182"/>
                    </a:lnTo>
                    <a:lnTo>
                      <a:pt x="1" y="191"/>
                    </a:lnTo>
                    <a:lnTo>
                      <a:pt x="0" y="200"/>
                    </a:lnTo>
                    <a:lnTo>
                      <a:pt x="1" y="209"/>
                    </a:lnTo>
                    <a:lnTo>
                      <a:pt x="4" y="219"/>
                    </a:lnTo>
                    <a:lnTo>
                      <a:pt x="6" y="227"/>
                    </a:lnTo>
                    <a:lnTo>
                      <a:pt x="9" y="235"/>
                    </a:lnTo>
                    <a:lnTo>
                      <a:pt x="13" y="244"/>
                    </a:lnTo>
                    <a:lnTo>
                      <a:pt x="19" y="252"/>
                    </a:lnTo>
                    <a:lnTo>
                      <a:pt x="25" y="259"/>
                    </a:lnTo>
                    <a:lnTo>
                      <a:pt x="31" y="265"/>
                    </a:lnTo>
                    <a:lnTo>
                      <a:pt x="39" y="271"/>
                    </a:lnTo>
                    <a:lnTo>
                      <a:pt x="46" y="276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71" y="286"/>
                    </a:lnTo>
                    <a:lnTo>
                      <a:pt x="80" y="287"/>
                    </a:lnTo>
                    <a:lnTo>
                      <a:pt x="89" y="289"/>
                    </a:lnTo>
                    <a:lnTo>
                      <a:pt x="98" y="289"/>
                    </a:lnTo>
                    <a:lnTo>
                      <a:pt x="106" y="287"/>
                    </a:lnTo>
                    <a:lnTo>
                      <a:pt x="115" y="286"/>
                    </a:lnTo>
                    <a:lnTo>
                      <a:pt x="124" y="284"/>
                    </a:lnTo>
                    <a:lnTo>
                      <a:pt x="132" y="280"/>
                    </a:lnTo>
                    <a:lnTo>
                      <a:pt x="141" y="275"/>
                    </a:lnTo>
                    <a:lnTo>
                      <a:pt x="176" y="255"/>
                    </a:lnTo>
                    <a:lnTo>
                      <a:pt x="211" y="239"/>
                    </a:lnTo>
                    <a:lnTo>
                      <a:pt x="247" y="224"/>
                    </a:lnTo>
                    <a:lnTo>
                      <a:pt x="282" y="212"/>
                    </a:lnTo>
                    <a:lnTo>
                      <a:pt x="318" y="202"/>
                    </a:lnTo>
                    <a:lnTo>
                      <a:pt x="353" y="195"/>
                    </a:lnTo>
                    <a:lnTo>
                      <a:pt x="387" y="190"/>
                    </a:lnTo>
                    <a:lnTo>
                      <a:pt x="420" y="186"/>
                    </a:lnTo>
                    <a:lnTo>
                      <a:pt x="453" y="185"/>
                    </a:lnTo>
                    <a:lnTo>
                      <a:pt x="487" y="185"/>
                    </a:lnTo>
                    <a:lnTo>
                      <a:pt x="519" y="187"/>
                    </a:lnTo>
                    <a:lnTo>
                      <a:pt x="550" y="189"/>
                    </a:lnTo>
                    <a:lnTo>
                      <a:pt x="581" y="193"/>
                    </a:lnTo>
                    <a:lnTo>
                      <a:pt x="610" y="199"/>
                    </a:lnTo>
                    <a:lnTo>
                      <a:pt x="639" y="206"/>
                    </a:lnTo>
                    <a:lnTo>
                      <a:pt x="667" y="212"/>
                    </a:lnTo>
                    <a:lnTo>
                      <a:pt x="693" y="221"/>
                    </a:lnTo>
                    <a:lnTo>
                      <a:pt x="719" y="229"/>
                    </a:lnTo>
                    <a:lnTo>
                      <a:pt x="743" y="238"/>
                    </a:lnTo>
                    <a:lnTo>
                      <a:pt x="766" y="248"/>
                    </a:lnTo>
                    <a:lnTo>
                      <a:pt x="808" y="266"/>
                    </a:lnTo>
                    <a:lnTo>
                      <a:pt x="844" y="284"/>
                    </a:lnTo>
                    <a:lnTo>
                      <a:pt x="897" y="315"/>
                    </a:lnTo>
                    <a:lnTo>
                      <a:pt x="919" y="329"/>
                    </a:lnTo>
                    <a:lnTo>
                      <a:pt x="927" y="335"/>
                    </a:lnTo>
                    <a:lnTo>
                      <a:pt x="935" y="339"/>
                    </a:lnTo>
                    <a:lnTo>
                      <a:pt x="943" y="343"/>
                    </a:lnTo>
                    <a:lnTo>
                      <a:pt x="952" y="345"/>
                    </a:lnTo>
                    <a:lnTo>
                      <a:pt x="961" y="347"/>
                    </a:lnTo>
                    <a:lnTo>
                      <a:pt x="970" y="347"/>
                    </a:lnTo>
                    <a:lnTo>
                      <a:pt x="979" y="347"/>
                    </a:lnTo>
                    <a:lnTo>
                      <a:pt x="987" y="346"/>
                    </a:lnTo>
                    <a:lnTo>
                      <a:pt x="996" y="345"/>
                    </a:lnTo>
                    <a:lnTo>
                      <a:pt x="1005" y="342"/>
                    </a:lnTo>
                    <a:lnTo>
                      <a:pt x="1013" y="338"/>
                    </a:lnTo>
                    <a:lnTo>
                      <a:pt x="1021" y="334"/>
                    </a:lnTo>
                    <a:lnTo>
                      <a:pt x="1028" y="329"/>
                    </a:lnTo>
                    <a:lnTo>
                      <a:pt x="1035" y="324"/>
                    </a:lnTo>
                    <a:lnTo>
                      <a:pt x="1042" y="317"/>
                    </a:lnTo>
                    <a:lnTo>
                      <a:pt x="1048" y="310"/>
                    </a:lnTo>
                    <a:lnTo>
                      <a:pt x="1053" y="302"/>
                    </a:lnTo>
                    <a:lnTo>
                      <a:pt x="1057" y="293"/>
                    </a:lnTo>
                    <a:lnTo>
                      <a:pt x="1060" y="285"/>
                    </a:lnTo>
                    <a:lnTo>
                      <a:pt x="1063" y="276"/>
                    </a:lnTo>
                    <a:lnTo>
                      <a:pt x="1065" y="268"/>
                    </a:lnTo>
                    <a:lnTo>
                      <a:pt x="1066" y="259"/>
                    </a:lnTo>
                    <a:lnTo>
                      <a:pt x="1066" y="250"/>
                    </a:lnTo>
                    <a:lnTo>
                      <a:pt x="1065" y="241"/>
                    </a:lnTo>
                    <a:lnTo>
                      <a:pt x="1063" y="232"/>
                    </a:lnTo>
                    <a:lnTo>
                      <a:pt x="1060" y="224"/>
                    </a:lnTo>
                    <a:lnTo>
                      <a:pt x="1057" y="216"/>
                    </a:lnTo>
                    <a:lnTo>
                      <a:pt x="1053" y="208"/>
                    </a:lnTo>
                    <a:lnTo>
                      <a:pt x="1047" y="200"/>
                    </a:lnTo>
                    <a:lnTo>
                      <a:pt x="1042" y="193"/>
                    </a:lnTo>
                    <a:lnTo>
                      <a:pt x="1035" y="187"/>
                    </a:lnTo>
                    <a:lnTo>
                      <a:pt x="1028" y="180"/>
                    </a:lnTo>
                    <a:lnTo>
                      <a:pt x="1018" y="175"/>
                    </a:lnTo>
                    <a:lnTo>
                      <a:pt x="1000" y="161"/>
                    </a:lnTo>
                    <a:lnTo>
                      <a:pt x="972" y="145"/>
                    </a:lnTo>
                    <a:lnTo>
                      <a:pt x="934" y="124"/>
                    </a:lnTo>
                    <a:lnTo>
                      <a:pt x="913" y="113"/>
                    </a:lnTo>
                    <a:lnTo>
                      <a:pt x="889" y="101"/>
                    </a:lnTo>
                    <a:lnTo>
                      <a:pt x="864" y="88"/>
                    </a:lnTo>
                    <a:lnTo>
                      <a:pt x="837" y="77"/>
                    </a:lnTo>
                    <a:lnTo>
                      <a:pt x="808" y="65"/>
                    </a:lnTo>
                    <a:lnTo>
                      <a:pt x="777" y="54"/>
                    </a:lnTo>
                    <a:lnTo>
                      <a:pt x="745" y="44"/>
                    </a:lnTo>
                    <a:lnTo>
                      <a:pt x="712" y="34"/>
                    </a:lnTo>
                    <a:lnTo>
                      <a:pt x="677" y="25"/>
                    </a:lnTo>
                    <a:lnTo>
                      <a:pt x="641" y="17"/>
                    </a:lnTo>
                    <a:lnTo>
                      <a:pt x="604" y="10"/>
                    </a:lnTo>
                    <a:lnTo>
                      <a:pt x="565" y="6"/>
                    </a:lnTo>
                    <a:lnTo>
                      <a:pt x="525" y="1"/>
                    </a:lnTo>
                    <a:lnTo>
                      <a:pt x="486" y="0"/>
                    </a:lnTo>
                    <a:lnTo>
                      <a:pt x="444" y="0"/>
                    </a:lnTo>
                    <a:lnTo>
                      <a:pt x="402" y="2"/>
                    </a:lnTo>
                    <a:lnTo>
                      <a:pt x="358" y="7"/>
                    </a:lnTo>
                    <a:lnTo>
                      <a:pt x="315" y="13"/>
                    </a:lnTo>
                    <a:lnTo>
                      <a:pt x="271" y="23"/>
                    </a:lnTo>
                    <a:lnTo>
                      <a:pt x="227" y="35"/>
                    </a:lnTo>
                    <a:lnTo>
                      <a:pt x="182" y="51"/>
                    </a:lnTo>
                    <a:lnTo>
                      <a:pt x="136" y="70"/>
                    </a:lnTo>
                    <a:lnTo>
                      <a:pt x="91" y="92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57" name="Freeform 22">
                <a:extLst>
                  <a:ext uri="{FF2B5EF4-FFF2-40B4-BE49-F238E27FC236}">
                    <a16:creationId xmlns:a16="http://schemas.microsoft.com/office/drawing/2014/main" id="{D95A6E31-9555-402A-82DC-EC55AC6E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671" y="2716213"/>
                <a:ext cx="258762" cy="79375"/>
              </a:xfrm>
              <a:custGeom>
                <a:avLst/>
                <a:gdLst>
                  <a:gd name="T0" fmla="*/ 2147483647 w 1634"/>
                  <a:gd name="T1" fmla="*/ 2147483647 h 502"/>
                  <a:gd name="T2" fmla="*/ 2147483647 w 1634"/>
                  <a:gd name="T3" fmla="*/ 2147483647 h 502"/>
                  <a:gd name="T4" fmla="*/ 2147483647 w 1634"/>
                  <a:gd name="T5" fmla="*/ 2147483647 h 502"/>
                  <a:gd name="T6" fmla="*/ 2147483647 w 1634"/>
                  <a:gd name="T7" fmla="*/ 2147483647 h 502"/>
                  <a:gd name="T8" fmla="*/ 2147483647 w 1634"/>
                  <a:gd name="T9" fmla="*/ 2147483647 h 502"/>
                  <a:gd name="T10" fmla="*/ 2147483647 w 1634"/>
                  <a:gd name="T11" fmla="*/ 2147483647 h 502"/>
                  <a:gd name="T12" fmla="*/ 2147483647 w 1634"/>
                  <a:gd name="T13" fmla="*/ 2147483647 h 502"/>
                  <a:gd name="T14" fmla="*/ 2147483647 w 1634"/>
                  <a:gd name="T15" fmla="*/ 2147483647 h 502"/>
                  <a:gd name="T16" fmla="*/ 2147483647 w 1634"/>
                  <a:gd name="T17" fmla="*/ 2147483647 h 502"/>
                  <a:gd name="T18" fmla="*/ 2147483647 w 1634"/>
                  <a:gd name="T19" fmla="*/ 2147483647 h 502"/>
                  <a:gd name="T20" fmla="*/ 2147483647 w 1634"/>
                  <a:gd name="T21" fmla="*/ 2147483647 h 502"/>
                  <a:gd name="T22" fmla="*/ 2147483647 w 1634"/>
                  <a:gd name="T23" fmla="*/ 2147483647 h 502"/>
                  <a:gd name="T24" fmla="*/ 2147483647 w 1634"/>
                  <a:gd name="T25" fmla="*/ 2147483647 h 502"/>
                  <a:gd name="T26" fmla="*/ 2147483647 w 1634"/>
                  <a:gd name="T27" fmla="*/ 2147483647 h 502"/>
                  <a:gd name="T28" fmla="*/ 2147483647 w 1634"/>
                  <a:gd name="T29" fmla="*/ 2147483647 h 502"/>
                  <a:gd name="T30" fmla="*/ 2147483647 w 1634"/>
                  <a:gd name="T31" fmla="*/ 2147483647 h 502"/>
                  <a:gd name="T32" fmla="*/ 2147483647 w 1634"/>
                  <a:gd name="T33" fmla="*/ 2147483647 h 502"/>
                  <a:gd name="T34" fmla="*/ 2147483647 w 1634"/>
                  <a:gd name="T35" fmla="*/ 2147483647 h 502"/>
                  <a:gd name="T36" fmla="*/ 2147483647 w 1634"/>
                  <a:gd name="T37" fmla="*/ 2147483647 h 502"/>
                  <a:gd name="T38" fmla="*/ 2147483647 w 1634"/>
                  <a:gd name="T39" fmla="*/ 2147483647 h 502"/>
                  <a:gd name="T40" fmla="*/ 2147483647 w 1634"/>
                  <a:gd name="T41" fmla="*/ 2147483647 h 502"/>
                  <a:gd name="T42" fmla="*/ 2147483647 w 1634"/>
                  <a:gd name="T43" fmla="*/ 2147483647 h 502"/>
                  <a:gd name="T44" fmla="*/ 2147483647 w 1634"/>
                  <a:gd name="T45" fmla="*/ 2147483647 h 502"/>
                  <a:gd name="T46" fmla="*/ 2147483647 w 1634"/>
                  <a:gd name="T47" fmla="*/ 2147483647 h 502"/>
                  <a:gd name="T48" fmla="*/ 2147483647 w 1634"/>
                  <a:gd name="T49" fmla="*/ 2147483647 h 502"/>
                  <a:gd name="T50" fmla="*/ 2147483647 w 1634"/>
                  <a:gd name="T51" fmla="*/ 2147483647 h 502"/>
                  <a:gd name="T52" fmla="*/ 0 w 1634"/>
                  <a:gd name="T53" fmla="*/ 2147483647 h 502"/>
                  <a:gd name="T54" fmla="*/ 2147483647 w 1634"/>
                  <a:gd name="T55" fmla="*/ 2147483647 h 502"/>
                  <a:gd name="T56" fmla="*/ 2147483647 w 1634"/>
                  <a:gd name="T57" fmla="*/ 2147483647 h 502"/>
                  <a:gd name="T58" fmla="*/ 2147483647 w 1634"/>
                  <a:gd name="T59" fmla="*/ 2147483647 h 502"/>
                  <a:gd name="T60" fmla="*/ 2147483647 w 1634"/>
                  <a:gd name="T61" fmla="*/ 2147483647 h 502"/>
                  <a:gd name="T62" fmla="*/ 2147483647 w 1634"/>
                  <a:gd name="T63" fmla="*/ 2147483647 h 502"/>
                  <a:gd name="T64" fmla="*/ 2147483647 w 1634"/>
                  <a:gd name="T65" fmla="*/ 2147483647 h 502"/>
                  <a:gd name="T66" fmla="*/ 2147483647 w 1634"/>
                  <a:gd name="T67" fmla="*/ 2147483647 h 502"/>
                  <a:gd name="T68" fmla="*/ 2147483647 w 1634"/>
                  <a:gd name="T69" fmla="*/ 2147483647 h 502"/>
                  <a:gd name="T70" fmla="*/ 2147483647 w 1634"/>
                  <a:gd name="T71" fmla="*/ 2147483647 h 502"/>
                  <a:gd name="T72" fmla="*/ 2147483647 w 1634"/>
                  <a:gd name="T73" fmla="*/ 2147483647 h 502"/>
                  <a:gd name="T74" fmla="*/ 2147483647 w 1634"/>
                  <a:gd name="T75" fmla="*/ 2147483647 h 502"/>
                  <a:gd name="T76" fmla="*/ 2147483647 w 1634"/>
                  <a:gd name="T77" fmla="*/ 2147483647 h 502"/>
                  <a:gd name="T78" fmla="*/ 2147483647 w 1634"/>
                  <a:gd name="T79" fmla="*/ 2147483647 h 502"/>
                  <a:gd name="T80" fmla="*/ 2147483647 w 1634"/>
                  <a:gd name="T81" fmla="*/ 2147483647 h 502"/>
                  <a:gd name="T82" fmla="*/ 2147483647 w 1634"/>
                  <a:gd name="T83" fmla="*/ 2147483647 h 502"/>
                  <a:gd name="T84" fmla="*/ 2147483647 w 1634"/>
                  <a:gd name="T85" fmla="*/ 2147483647 h 502"/>
                  <a:gd name="T86" fmla="*/ 2147483647 w 1634"/>
                  <a:gd name="T87" fmla="*/ 2147483647 h 502"/>
                  <a:gd name="T88" fmla="*/ 2147483647 w 1634"/>
                  <a:gd name="T89" fmla="*/ 2147483647 h 502"/>
                  <a:gd name="T90" fmla="*/ 2147483647 w 1634"/>
                  <a:gd name="T91" fmla="*/ 2147483647 h 502"/>
                  <a:gd name="T92" fmla="*/ 2147483647 w 1634"/>
                  <a:gd name="T93" fmla="*/ 2147483647 h 502"/>
                  <a:gd name="T94" fmla="*/ 2147483647 w 1634"/>
                  <a:gd name="T95" fmla="*/ 2147483647 h 502"/>
                  <a:gd name="T96" fmla="*/ 2147483647 w 1634"/>
                  <a:gd name="T97" fmla="*/ 2147483647 h 502"/>
                  <a:gd name="T98" fmla="*/ 2147483647 w 1634"/>
                  <a:gd name="T99" fmla="*/ 2147483647 h 502"/>
                  <a:gd name="T100" fmla="*/ 2147483647 w 1634"/>
                  <a:gd name="T101" fmla="*/ 2147483647 h 502"/>
                  <a:gd name="T102" fmla="*/ 2147483647 w 1634"/>
                  <a:gd name="T103" fmla="*/ 2147483647 h 502"/>
                  <a:gd name="T104" fmla="*/ 2147483647 w 1634"/>
                  <a:gd name="T105" fmla="*/ 2147483647 h 502"/>
                  <a:gd name="T106" fmla="*/ 2147483647 w 1634"/>
                  <a:gd name="T107" fmla="*/ 2147483647 h 502"/>
                  <a:gd name="T108" fmla="*/ 2147483647 w 1634"/>
                  <a:gd name="T109" fmla="*/ 2147483647 h 502"/>
                  <a:gd name="T110" fmla="*/ 2147483647 w 1634"/>
                  <a:gd name="T111" fmla="*/ 2147483647 h 502"/>
                  <a:gd name="T112" fmla="*/ 2147483647 w 1634"/>
                  <a:gd name="T113" fmla="*/ 2147483647 h 502"/>
                  <a:gd name="T114" fmla="*/ 2147483647 w 1634"/>
                  <a:gd name="T115" fmla="*/ 2147483647 h 502"/>
                  <a:gd name="T116" fmla="*/ 2147483647 w 1634"/>
                  <a:gd name="T117" fmla="*/ 0 h 502"/>
                  <a:gd name="T118" fmla="*/ 2147483647 w 1634"/>
                  <a:gd name="T119" fmla="*/ 0 h 502"/>
                  <a:gd name="T120" fmla="*/ 2147483647 w 1634"/>
                  <a:gd name="T121" fmla="*/ 2147483647 h 502"/>
                  <a:gd name="T122" fmla="*/ 2147483647 w 1634"/>
                  <a:gd name="T123" fmla="*/ 2147483647 h 5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4" h="502">
                    <a:moveTo>
                      <a:pt x="1488" y="17"/>
                    </a:moveTo>
                    <a:lnTo>
                      <a:pt x="1411" y="68"/>
                    </a:lnTo>
                    <a:lnTo>
                      <a:pt x="1337" y="115"/>
                    </a:lnTo>
                    <a:lnTo>
                      <a:pt x="1266" y="156"/>
                    </a:lnTo>
                    <a:lnTo>
                      <a:pt x="1195" y="191"/>
                    </a:lnTo>
                    <a:lnTo>
                      <a:pt x="1126" y="222"/>
                    </a:lnTo>
                    <a:lnTo>
                      <a:pt x="1060" y="248"/>
                    </a:lnTo>
                    <a:lnTo>
                      <a:pt x="997" y="270"/>
                    </a:lnTo>
                    <a:lnTo>
                      <a:pt x="935" y="286"/>
                    </a:lnTo>
                    <a:lnTo>
                      <a:pt x="875" y="300"/>
                    </a:lnTo>
                    <a:lnTo>
                      <a:pt x="818" y="310"/>
                    </a:lnTo>
                    <a:lnTo>
                      <a:pt x="763" y="316"/>
                    </a:lnTo>
                    <a:lnTo>
                      <a:pt x="709" y="319"/>
                    </a:lnTo>
                    <a:lnTo>
                      <a:pt x="659" y="321"/>
                    </a:lnTo>
                    <a:lnTo>
                      <a:pt x="610" y="318"/>
                    </a:lnTo>
                    <a:lnTo>
                      <a:pt x="564" y="314"/>
                    </a:lnTo>
                    <a:lnTo>
                      <a:pt x="520" y="307"/>
                    </a:lnTo>
                    <a:lnTo>
                      <a:pt x="478" y="298"/>
                    </a:lnTo>
                    <a:lnTo>
                      <a:pt x="440" y="290"/>
                    </a:lnTo>
                    <a:lnTo>
                      <a:pt x="402" y="279"/>
                    </a:lnTo>
                    <a:lnTo>
                      <a:pt x="369" y="266"/>
                    </a:lnTo>
                    <a:lnTo>
                      <a:pt x="337" y="254"/>
                    </a:lnTo>
                    <a:lnTo>
                      <a:pt x="307" y="241"/>
                    </a:lnTo>
                    <a:lnTo>
                      <a:pt x="281" y="228"/>
                    </a:lnTo>
                    <a:lnTo>
                      <a:pt x="256" y="214"/>
                    </a:lnTo>
                    <a:lnTo>
                      <a:pt x="234" y="201"/>
                    </a:lnTo>
                    <a:lnTo>
                      <a:pt x="215" y="189"/>
                    </a:lnTo>
                    <a:lnTo>
                      <a:pt x="199" y="178"/>
                    </a:lnTo>
                    <a:lnTo>
                      <a:pt x="184" y="168"/>
                    </a:lnTo>
                    <a:lnTo>
                      <a:pt x="164" y="151"/>
                    </a:lnTo>
                    <a:lnTo>
                      <a:pt x="156" y="144"/>
                    </a:lnTo>
                    <a:lnTo>
                      <a:pt x="148" y="137"/>
                    </a:lnTo>
                    <a:lnTo>
                      <a:pt x="140" y="133"/>
                    </a:lnTo>
                    <a:lnTo>
                      <a:pt x="132" y="128"/>
                    </a:lnTo>
                    <a:lnTo>
                      <a:pt x="125" y="125"/>
                    </a:lnTo>
                    <a:lnTo>
                      <a:pt x="116" y="122"/>
                    </a:lnTo>
                    <a:lnTo>
                      <a:pt x="107" y="119"/>
                    </a:lnTo>
                    <a:lnTo>
                      <a:pt x="98" y="119"/>
                    </a:lnTo>
                    <a:lnTo>
                      <a:pt x="89" y="118"/>
                    </a:lnTo>
                    <a:lnTo>
                      <a:pt x="80" y="119"/>
                    </a:lnTo>
                    <a:lnTo>
                      <a:pt x="72" y="120"/>
                    </a:lnTo>
                    <a:lnTo>
                      <a:pt x="63" y="124"/>
                    </a:lnTo>
                    <a:lnTo>
                      <a:pt x="55" y="126"/>
                    </a:lnTo>
                    <a:lnTo>
                      <a:pt x="47" y="130"/>
                    </a:lnTo>
                    <a:lnTo>
                      <a:pt x="40" y="135"/>
                    </a:lnTo>
                    <a:lnTo>
                      <a:pt x="32" y="140"/>
                    </a:lnTo>
                    <a:lnTo>
                      <a:pt x="25" y="147"/>
                    </a:lnTo>
                    <a:lnTo>
                      <a:pt x="19" y="155"/>
                    </a:lnTo>
                    <a:lnTo>
                      <a:pt x="14" y="162"/>
                    </a:lnTo>
                    <a:lnTo>
                      <a:pt x="10" y="170"/>
                    </a:lnTo>
                    <a:lnTo>
                      <a:pt x="5" y="178"/>
                    </a:lnTo>
                    <a:lnTo>
                      <a:pt x="3" y="187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2" y="231"/>
                    </a:lnTo>
                    <a:lnTo>
                      <a:pt x="4" y="239"/>
                    </a:lnTo>
                    <a:lnTo>
                      <a:pt x="7" y="248"/>
                    </a:lnTo>
                    <a:lnTo>
                      <a:pt x="11" y="255"/>
                    </a:lnTo>
                    <a:lnTo>
                      <a:pt x="16" y="263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6" y="285"/>
                    </a:lnTo>
                    <a:lnTo>
                      <a:pt x="58" y="302"/>
                    </a:lnTo>
                    <a:lnTo>
                      <a:pt x="74" y="314"/>
                    </a:lnTo>
                    <a:lnTo>
                      <a:pt x="93" y="327"/>
                    </a:lnTo>
                    <a:lnTo>
                      <a:pt x="116" y="343"/>
                    </a:lnTo>
                    <a:lnTo>
                      <a:pt x="141" y="358"/>
                    </a:lnTo>
                    <a:lnTo>
                      <a:pt x="170" y="375"/>
                    </a:lnTo>
                    <a:lnTo>
                      <a:pt x="202" y="391"/>
                    </a:lnTo>
                    <a:lnTo>
                      <a:pt x="237" y="408"/>
                    </a:lnTo>
                    <a:lnTo>
                      <a:pt x="275" y="423"/>
                    </a:lnTo>
                    <a:lnTo>
                      <a:pt x="316" y="440"/>
                    </a:lnTo>
                    <a:lnTo>
                      <a:pt x="360" y="454"/>
                    </a:lnTo>
                    <a:lnTo>
                      <a:pt x="407" y="468"/>
                    </a:lnTo>
                    <a:lnTo>
                      <a:pt x="456" y="479"/>
                    </a:lnTo>
                    <a:lnTo>
                      <a:pt x="508" y="489"/>
                    </a:lnTo>
                    <a:lnTo>
                      <a:pt x="564" y="495"/>
                    </a:lnTo>
                    <a:lnTo>
                      <a:pt x="621" y="500"/>
                    </a:lnTo>
                    <a:lnTo>
                      <a:pt x="682" y="502"/>
                    </a:lnTo>
                    <a:lnTo>
                      <a:pt x="745" y="500"/>
                    </a:lnTo>
                    <a:lnTo>
                      <a:pt x="810" y="494"/>
                    </a:lnTo>
                    <a:lnTo>
                      <a:pt x="879" y="485"/>
                    </a:lnTo>
                    <a:lnTo>
                      <a:pt x="948" y="471"/>
                    </a:lnTo>
                    <a:lnTo>
                      <a:pt x="1021" y="453"/>
                    </a:lnTo>
                    <a:lnTo>
                      <a:pt x="1096" y="430"/>
                    </a:lnTo>
                    <a:lnTo>
                      <a:pt x="1174" y="401"/>
                    </a:lnTo>
                    <a:lnTo>
                      <a:pt x="1254" y="367"/>
                    </a:lnTo>
                    <a:lnTo>
                      <a:pt x="1336" y="327"/>
                    </a:lnTo>
                    <a:lnTo>
                      <a:pt x="1420" y="280"/>
                    </a:lnTo>
                    <a:lnTo>
                      <a:pt x="1507" y="227"/>
                    </a:lnTo>
                    <a:lnTo>
                      <a:pt x="1595" y="167"/>
                    </a:lnTo>
                    <a:lnTo>
                      <a:pt x="1603" y="161"/>
                    </a:lnTo>
                    <a:lnTo>
                      <a:pt x="1609" y="155"/>
                    </a:lnTo>
                    <a:lnTo>
                      <a:pt x="1615" y="148"/>
                    </a:lnTo>
                    <a:lnTo>
                      <a:pt x="1620" y="140"/>
                    </a:lnTo>
                    <a:lnTo>
                      <a:pt x="1625" y="133"/>
                    </a:lnTo>
                    <a:lnTo>
                      <a:pt x="1628" y="125"/>
                    </a:lnTo>
                    <a:lnTo>
                      <a:pt x="1630" y="116"/>
                    </a:lnTo>
                    <a:lnTo>
                      <a:pt x="1633" y="107"/>
                    </a:lnTo>
                    <a:lnTo>
                      <a:pt x="1634" y="98"/>
                    </a:lnTo>
                    <a:lnTo>
                      <a:pt x="1634" y="89"/>
                    </a:lnTo>
                    <a:lnTo>
                      <a:pt x="1634" y="81"/>
                    </a:lnTo>
                    <a:lnTo>
                      <a:pt x="1631" y="72"/>
                    </a:lnTo>
                    <a:lnTo>
                      <a:pt x="1629" y="63"/>
                    </a:lnTo>
                    <a:lnTo>
                      <a:pt x="1626" y="54"/>
                    </a:lnTo>
                    <a:lnTo>
                      <a:pt x="1623" y="46"/>
                    </a:lnTo>
                    <a:lnTo>
                      <a:pt x="1617" y="39"/>
                    </a:lnTo>
                    <a:lnTo>
                      <a:pt x="1612" y="31"/>
                    </a:lnTo>
                    <a:lnTo>
                      <a:pt x="1605" y="24"/>
                    </a:lnTo>
                    <a:lnTo>
                      <a:pt x="1597" y="19"/>
                    </a:lnTo>
                    <a:lnTo>
                      <a:pt x="1591" y="13"/>
                    </a:lnTo>
                    <a:lnTo>
                      <a:pt x="1583" y="9"/>
                    </a:lnTo>
                    <a:lnTo>
                      <a:pt x="1574" y="5"/>
                    </a:lnTo>
                    <a:lnTo>
                      <a:pt x="1566" y="3"/>
                    </a:lnTo>
                    <a:lnTo>
                      <a:pt x="1557" y="1"/>
                    </a:lnTo>
                    <a:lnTo>
                      <a:pt x="1549" y="0"/>
                    </a:lnTo>
                    <a:lnTo>
                      <a:pt x="1540" y="0"/>
                    </a:lnTo>
                    <a:lnTo>
                      <a:pt x="1531" y="0"/>
                    </a:lnTo>
                    <a:lnTo>
                      <a:pt x="1522" y="2"/>
                    </a:lnTo>
                    <a:lnTo>
                      <a:pt x="1513" y="4"/>
                    </a:lnTo>
                    <a:lnTo>
                      <a:pt x="1504" y="8"/>
                    </a:lnTo>
                    <a:lnTo>
                      <a:pt x="1497" y="11"/>
                    </a:lnTo>
                    <a:lnTo>
                      <a:pt x="1488" y="17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59" name="Группа 4">
              <a:extLst>
                <a:ext uri="{FF2B5EF4-FFF2-40B4-BE49-F238E27FC236}">
                  <a16:creationId xmlns:a16="http://schemas.microsoft.com/office/drawing/2014/main" id="{FC638613-27AD-4ECF-9D33-386DB2622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632" y="1772816"/>
              <a:ext cx="425176" cy="1201416"/>
              <a:chOff x="5393184" y="3796812"/>
              <a:chExt cx="965200" cy="2463800"/>
            </a:xfrm>
          </p:grpSpPr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17D72DC8-32F9-4612-9D88-54D65488F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059" y="5277667"/>
                <a:ext cx="644759" cy="872240"/>
              </a:xfrm>
              <a:custGeom>
                <a:avLst/>
                <a:gdLst>
                  <a:gd name="T0" fmla="*/ 270 w 4058"/>
                  <a:gd name="T1" fmla="*/ 203 h 5487"/>
                  <a:gd name="T2" fmla="*/ 201 w 4058"/>
                  <a:gd name="T3" fmla="*/ 1107 h 5487"/>
                  <a:gd name="T4" fmla="*/ 141 w 4058"/>
                  <a:gd name="T5" fmla="*/ 1967 h 5487"/>
                  <a:gd name="T6" fmla="*/ 95 w 4058"/>
                  <a:gd name="T7" fmla="*/ 2675 h 5487"/>
                  <a:gd name="T8" fmla="*/ 67 w 4058"/>
                  <a:gd name="T9" fmla="*/ 3153 h 5487"/>
                  <a:gd name="T10" fmla="*/ 42 w 4058"/>
                  <a:gd name="T11" fmla="*/ 3623 h 5487"/>
                  <a:gd name="T12" fmla="*/ 22 w 4058"/>
                  <a:gd name="T13" fmla="*/ 4071 h 5487"/>
                  <a:gd name="T14" fmla="*/ 8 w 4058"/>
                  <a:gd name="T15" fmla="*/ 4486 h 5487"/>
                  <a:gd name="T16" fmla="*/ 0 w 4058"/>
                  <a:gd name="T17" fmla="*/ 4854 h 5487"/>
                  <a:gd name="T18" fmla="*/ 1 w 4058"/>
                  <a:gd name="T19" fmla="*/ 5162 h 5487"/>
                  <a:gd name="T20" fmla="*/ 12 w 4058"/>
                  <a:gd name="T21" fmla="*/ 5400 h 5487"/>
                  <a:gd name="T22" fmla="*/ 1929 w 4058"/>
                  <a:gd name="T23" fmla="*/ 5459 h 5487"/>
                  <a:gd name="T24" fmla="*/ 1923 w 4058"/>
                  <a:gd name="T25" fmla="*/ 4947 h 5487"/>
                  <a:gd name="T26" fmla="*/ 1921 w 4058"/>
                  <a:gd name="T27" fmla="*/ 4394 h 5487"/>
                  <a:gd name="T28" fmla="*/ 1926 w 4058"/>
                  <a:gd name="T29" fmla="*/ 3720 h 5487"/>
                  <a:gd name="T30" fmla="*/ 1931 w 4058"/>
                  <a:gd name="T31" fmla="*/ 3356 h 5487"/>
                  <a:gd name="T32" fmla="*/ 1939 w 4058"/>
                  <a:gd name="T33" fmla="*/ 2982 h 5487"/>
                  <a:gd name="T34" fmla="*/ 1951 w 4058"/>
                  <a:gd name="T35" fmla="*/ 2608 h 5487"/>
                  <a:gd name="T36" fmla="*/ 1966 w 4058"/>
                  <a:gd name="T37" fmla="*/ 2239 h 5487"/>
                  <a:gd name="T38" fmla="*/ 1986 w 4058"/>
                  <a:gd name="T39" fmla="*/ 1884 h 5487"/>
                  <a:gd name="T40" fmla="*/ 2011 w 4058"/>
                  <a:gd name="T41" fmla="*/ 1549 h 5487"/>
                  <a:gd name="T42" fmla="*/ 2041 w 4058"/>
                  <a:gd name="T43" fmla="*/ 1242 h 5487"/>
                  <a:gd name="T44" fmla="*/ 2076 w 4058"/>
                  <a:gd name="T45" fmla="*/ 969 h 5487"/>
                  <a:gd name="T46" fmla="*/ 3954 w 4058"/>
                  <a:gd name="T47" fmla="*/ 5459 h 5487"/>
                  <a:gd name="T48" fmla="*/ 3987 w 4058"/>
                  <a:gd name="T49" fmla="*/ 4771 h 5487"/>
                  <a:gd name="T50" fmla="*/ 4016 w 4058"/>
                  <a:gd name="T51" fmla="*/ 4044 h 5487"/>
                  <a:gd name="T52" fmla="*/ 4029 w 4058"/>
                  <a:gd name="T53" fmla="*/ 3622 h 5487"/>
                  <a:gd name="T54" fmla="*/ 4041 w 4058"/>
                  <a:gd name="T55" fmla="*/ 3177 h 5487"/>
                  <a:gd name="T56" fmla="*/ 4051 w 4058"/>
                  <a:gd name="T57" fmla="*/ 2718 h 5487"/>
                  <a:gd name="T58" fmla="*/ 4057 w 4058"/>
                  <a:gd name="T59" fmla="*/ 2257 h 5487"/>
                  <a:gd name="T60" fmla="*/ 4058 w 4058"/>
                  <a:gd name="T61" fmla="*/ 1806 h 5487"/>
                  <a:gd name="T62" fmla="*/ 4053 w 4058"/>
                  <a:gd name="T63" fmla="*/ 1373 h 5487"/>
                  <a:gd name="T64" fmla="*/ 4041 w 4058"/>
                  <a:gd name="T65" fmla="*/ 971 h 5487"/>
                  <a:gd name="T66" fmla="*/ 4022 w 4058"/>
                  <a:gd name="T67" fmla="*/ 611 h 5487"/>
                  <a:gd name="T68" fmla="*/ 3993 w 4058"/>
                  <a:gd name="T69" fmla="*/ 303 h 5487"/>
                  <a:gd name="T70" fmla="*/ 3954 w 4058"/>
                  <a:gd name="T71" fmla="*/ 59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58" h="5487">
                    <a:moveTo>
                      <a:pt x="286" y="0"/>
                    </a:moveTo>
                    <a:lnTo>
                      <a:pt x="270" y="203"/>
                    </a:lnTo>
                    <a:lnTo>
                      <a:pt x="229" y="742"/>
                    </a:lnTo>
                    <a:lnTo>
                      <a:pt x="201" y="1107"/>
                    </a:lnTo>
                    <a:lnTo>
                      <a:pt x="171" y="1519"/>
                    </a:lnTo>
                    <a:lnTo>
                      <a:pt x="141" y="1967"/>
                    </a:lnTo>
                    <a:lnTo>
                      <a:pt x="110" y="2436"/>
                    </a:lnTo>
                    <a:lnTo>
                      <a:pt x="95" y="2675"/>
                    </a:lnTo>
                    <a:lnTo>
                      <a:pt x="80" y="2915"/>
                    </a:lnTo>
                    <a:lnTo>
                      <a:pt x="67" y="3153"/>
                    </a:lnTo>
                    <a:lnTo>
                      <a:pt x="54" y="3390"/>
                    </a:lnTo>
                    <a:lnTo>
                      <a:pt x="42" y="3623"/>
                    </a:lnTo>
                    <a:lnTo>
                      <a:pt x="31" y="3851"/>
                    </a:lnTo>
                    <a:lnTo>
                      <a:pt x="22" y="4071"/>
                    </a:lnTo>
                    <a:lnTo>
                      <a:pt x="14" y="4283"/>
                    </a:lnTo>
                    <a:lnTo>
                      <a:pt x="8" y="4486"/>
                    </a:lnTo>
                    <a:lnTo>
                      <a:pt x="3" y="4676"/>
                    </a:lnTo>
                    <a:lnTo>
                      <a:pt x="0" y="4854"/>
                    </a:lnTo>
                    <a:lnTo>
                      <a:pt x="0" y="5016"/>
                    </a:lnTo>
                    <a:lnTo>
                      <a:pt x="1" y="5162"/>
                    </a:lnTo>
                    <a:lnTo>
                      <a:pt x="5" y="5291"/>
                    </a:lnTo>
                    <a:lnTo>
                      <a:pt x="12" y="5400"/>
                    </a:lnTo>
                    <a:lnTo>
                      <a:pt x="22" y="5487"/>
                    </a:lnTo>
                    <a:lnTo>
                      <a:pt x="1929" y="5459"/>
                    </a:lnTo>
                    <a:lnTo>
                      <a:pt x="1927" y="5321"/>
                    </a:lnTo>
                    <a:lnTo>
                      <a:pt x="1923" y="4947"/>
                    </a:lnTo>
                    <a:lnTo>
                      <a:pt x="1922" y="4689"/>
                    </a:lnTo>
                    <a:lnTo>
                      <a:pt x="1921" y="4394"/>
                    </a:lnTo>
                    <a:lnTo>
                      <a:pt x="1922" y="4068"/>
                    </a:lnTo>
                    <a:lnTo>
                      <a:pt x="1926" y="3720"/>
                    </a:lnTo>
                    <a:lnTo>
                      <a:pt x="1928" y="3539"/>
                    </a:lnTo>
                    <a:lnTo>
                      <a:pt x="1931" y="3356"/>
                    </a:lnTo>
                    <a:lnTo>
                      <a:pt x="1934" y="3169"/>
                    </a:lnTo>
                    <a:lnTo>
                      <a:pt x="1939" y="2982"/>
                    </a:lnTo>
                    <a:lnTo>
                      <a:pt x="1944" y="2795"/>
                    </a:lnTo>
                    <a:lnTo>
                      <a:pt x="1951" y="2608"/>
                    </a:lnTo>
                    <a:lnTo>
                      <a:pt x="1958" y="2423"/>
                    </a:lnTo>
                    <a:lnTo>
                      <a:pt x="1966" y="2239"/>
                    </a:lnTo>
                    <a:lnTo>
                      <a:pt x="1975" y="2060"/>
                    </a:lnTo>
                    <a:lnTo>
                      <a:pt x="1986" y="1884"/>
                    </a:lnTo>
                    <a:lnTo>
                      <a:pt x="1997" y="1714"/>
                    </a:lnTo>
                    <a:lnTo>
                      <a:pt x="2011" y="1549"/>
                    </a:lnTo>
                    <a:lnTo>
                      <a:pt x="2025" y="1391"/>
                    </a:lnTo>
                    <a:lnTo>
                      <a:pt x="2041" y="1242"/>
                    </a:lnTo>
                    <a:lnTo>
                      <a:pt x="2057" y="1100"/>
                    </a:lnTo>
                    <a:lnTo>
                      <a:pt x="2076" y="969"/>
                    </a:lnTo>
                    <a:lnTo>
                      <a:pt x="2106" y="5459"/>
                    </a:lnTo>
                    <a:lnTo>
                      <a:pt x="3954" y="5459"/>
                    </a:lnTo>
                    <a:lnTo>
                      <a:pt x="3963" y="5272"/>
                    </a:lnTo>
                    <a:lnTo>
                      <a:pt x="3987" y="4771"/>
                    </a:lnTo>
                    <a:lnTo>
                      <a:pt x="4001" y="4430"/>
                    </a:lnTo>
                    <a:lnTo>
                      <a:pt x="4016" y="4044"/>
                    </a:lnTo>
                    <a:lnTo>
                      <a:pt x="4023" y="3837"/>
                    </a:lnTo>
                    <a:lnTo>
                      <a:pt x="4029" y="3622"/>
                    </a:lnTo>
                    <a:lnTo>
                      <a:pt x="4036" y="3402"/>
                    </a:lnTo>
                    <a:lnTo>
                      <a:pt x="4041" y="3177"/>
                    </a:lnTo>
                    <a:lnTo>
                      <a:pt x="4047" y="2949"/>
                    </a:lnTo>
                    <a:lnTo>
                      <a:pt x="4051" y="2718"/>
                    </a:lnTo>
                    <a:lnTo>
                      <a:pt x="4055" y="2488"/>
                    </a:lnTo>
                    <a:lnTo>
                      <a:pt x="4057" y="2257"/>
                    </a:lnTo>
                    <a:lnTo>
                      <a:pt x="4058" y="2029"/>
                    </a:lnTo>
                    <a:lnTo>
                      <a:pt x="4058" y="1806"/>
                    </a:lnTo>
                    <a:lnTo>
                      <a:pt x="4056" y="1586"/>
                    </a:lnTo>
                    <a:lnTo>
                      <a:pt x="4053" y="1373"/>
                    </a:lnTo>
                    <a:lnTo>
                      <a:pt x="4048" y="1168"/>
                    </a:lnTo>
                    <a:lnTo>
                      <a:pt x="4041" y="971"/>
                    </a:lnTo>
                    <a:lnTo>
                      <a:pt x="4033" y="785"/>
                    </a:lnTo>
                    <a:lnTo>
                      <a:pt x="4022" y="611"/>
                    </a:lnTo>
                    <a:lnTo>
                      <a:pt x="4008" y="450"/>
                    </a:lnTo>
                    <a:lnTo>
                      <a:pt x="3993" y="303"/>
                    </a:lnTo>
                    <a:lnTo>
                      <a:pt x="3974" y="173"/>
                    </a:lnTo>
                    <a:lnTo>
                      <a:pt x="3954" y="59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937" name="Freeform 6">
                <a:extLst>
                  <a:ext uri="{FF2B5EF4-FFF2-40B4-BE49-F238E27FC236}">
                    <a16:creationId xmlns:a16="http://schemas.microsoft.com/office/drawing/2014/main" id="{662BC9A8-DBC9-48F5-B7E2-60582BBC6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709" y="6084400"/>
                <a:ext cx="363537" cy="176212"/>
              </a:xfrm>
              <a:custGeom>
                <a:avLst/>
                <a:gdLst>
                  <a:gd name="T0" fmla="*/ 2147483647 w 2288"/>
                  <a:gd name="T1" fmla="*/ 2147483647 h 1115"/>
                  <a:gd name="T2" fmla="*/ 2147483647 w 2288"/>
                  <a:gd name="T3" fmla="*/ 2147483647 h 1115"/>
                  <a:gd name="T4" fmla="*/ 2147483647 w 2288"/>
                  <a:gd name="T5" fmla="*/ 2147483647 h 1115"/>
                  <a:gd name="T6" fmla="*/ 2147483647 w 2288"/>
                  <a:gd name="T7" fmla="*/ 2147483647 h 1115"/>
                  <a:gd name="T8" fmla="*/ 2147483647 w 2288"/>
                  <a:gd name="T9" fmla="*/ 2147483647 h 1115"/>
                  <a:gd name="T10" fmla="*/ 2147483647 w 2288"/>
                  <a:gd name="T11" fmla="*/ 2147483647 h 1115"/>
                  <a:gd name="T12" fmla="*/ 2147483647 w 2288"/>
                  <a:gd name="T13" fmla="*/ 2147483647 h 1115"/>
                  <a:gd name="T14" fmla="*/ 2147483647 w 2288"/>
                  <a:gd name="T15" fmla="*/ 2147483647 h 1115"/>
                  <a:gd name="T16" fmla="*/ 2147483647 w 2288"/>
                  <a:gd name="T17" fmla="*/ 2147483647 h 1115"/>
                  <a:gd name="T18" fmla="*/ 2147483647 w 2288"/>
                  <a:gd name="T19" fmla="*/ 2147483647 h 1115"/>
                  <a:gd name="T20" fmla="*/ 2147483647 w 2288"/>
                  <a:gd name="T21" fmla="*/ 2147483647 h 1115"/>
                  <a:gd name="T22" fmla="*/ 2147483647 w 2288"/>
                  <a:gd name="T23" fmla="*/ 2147483647 h 1115"/>
                  <a:gd name="T24" fmla="*/ 2147483647 w 2288"/>
                  <a:gd name="T25" fmla="*/ 2147483647 h 1115"/>
                  <a:gd name="T26" fmla="*/ 2147483647 w 2288"/>
                  <a:gd name="T27" fmla="*/ 2147483647 h 1115"/>
                  <a:gd name="T28" fmla="*/ 2147483647 w 2288"/>
                  <a:gd name="T29" fmla="*/ 2147483647 h 1115"/>
                  <a:gd name="T30" fmla="*/ 2147483647 w 2288"/>
                  <a:gd name="T31" fmla="*/ 2147483647 h 1115"/>
                  <a:gd name="T32" fmla="*/ 2147483647 w 2288"/>
                  <a:gd name="T33" fmla="*/ 2147483647 h 1115"/>
                  <a:gd name="T34" fmla="*/ 2147483647 w 2288"/>
                  <a:gd name="T35" fmla="*/ 2147483647 h 1115"/>
                  <a:gd name="T36" fmla="*/ 2147483647 w 2288"/>
                  <a:gd name="T37" fmla="*/ 2147483647 h 1115"/>
                  <a:gd name="T38" fmla="*/ 2147483647 w 2288"/>
                  <a:gd name="T39" fmla="*/ 2147483647 h 1115"/>
                  <a:gd name="T40" fmla="*/ 2147483647 w 2288"/>
                  <a:gd name="T41" fmla="*/ 2147483647 h 1115"/>
                  <a:gd name="T42" fmla="*/ 2147483647 w 2288"/>
                  <a:gd name="T43" fmla="*/ 2147483647 h 1115"/>
                  <a:gd name="T44" fmla="*/ 2147483647 w 2288"/>
                  <a:gd name="T45" fmla="*/ 2147483647 h 1115"/>
                  <a:gd name="T46" fmla="*/ 2147483647 w 2288"/>
                  <a:gd name="T47" fmla="*/ 2147483647 h 1115"/>
                  <a:gd name="T48" fmla="*/ 2147483647 w 2288"/>
                  <a:gd name="T49" fmla="*/ 2147483647 h 1115"/>
                  <a:gd name="T50" fmla="*/ 2147483647 w 2288"/>
                  <a:gd name="T51" fmla="*/ 2147483647 h 1115"/>
                  <a:gd name="T52" fmla="*/ 2147483647 w 2288"/>
                  <a:gd name="T53" fmla="*/ 2147483647 h 1115"/>
                  <a:gd name="T54" fmla="*/ 2147483647 w 2288"/>
                  <a:gd name="T55" fmla="*/ 2147483647 h 1115"/>
                  <a:gd name="T56" fmla="*/ 2147483647 w 2288"/>
                  <a:gd name="T57" fmla="*/ 2147483647 h 1115"/>
                  <a:gd name="T58" fmla="*/ 2147483647 w 2288"/>
                  <a:gd name="T59" fmla="*/ 2147483647 h 1115"/>
                  <a:gd name="T60" fmla="*/ 2147483647 w 2288"/>
                  <a:gd name="T61" fmla="*/ 2147483647 h 1115"/>
                  <a:gd name="T62" fmla="*/ 2147483647 w 2288"/>
                  <a:gd name="T63" fmla="*/ 2147483647 h 1115"/>
                  <a:gd name="T64" fmla="*/ 2147483647 w 2288"/>
                  <a:gd name="T65" fmla="*/ 2147483647 h 1115"/>
                  <a:gd name="T66" fmla="*/ 2147483647 w 2288"/>
                  <a:gd name="T67" fmla="*/ 2147483647 h 1115"/>
                  <a:gd name="T68" fmla="*/ 2147483647 w 2288"/>
                  <a:gd name="T69" fmla="*/ 2147483647 h 1115"/>
                  <a:gd name="T70" fmla="*/ 2147483647 w 2288"/>
                  <a:gd name="T71" fmla="*/ 2147483647 h 1115"/>
                  <a:gd name="T72" fmla="*/ 2147483647 w 2288"/>
                  <a:gd name="T73" fmla="*/ 2147483647 h 1115"/>
                  <a:gd name="T74" fmla="*/ 2147483647 w 2288"/>
                  <a:gd name="T75" fmla="*/ 2147483647 h 1115"/>
                  <a:gd name="T76" fmla="*/ 2147483647 w 2288"/>
                  <a:gd name="T77" fmla="*/ 2147483647 h 1115"/>
                  <a:gd name="T78" fmla="*/ 2147483647 w 2288"/>
                  <a:gd name="T79" fmla="*/ 2147483647 h 1115"/>
                  <a:gd name="T80" fmla="*/ 2147483647 w 2288"/>
                  <a:gd name="T81" fmla="*/ 2147483647 h 1115"/>
                  <a:gd name="T82" fmla="*/ 2147483647 w 2288"/>
                  <a:gd name="T83" fmla="*/ 2147483647 h 1115"/>
                  <a:gd name="T84" fmla="*/ 2147483647 w 2288"/>
                  <a:gd name="T85" fmla="*/ 2147483647 h 1115"/>
                  <a:gd name="T86" fmla="*/ 2147483647 w 2288"/>
                  <a:gd name="T87" fmla="*/ 2147483647 h 1115"/>
                  <a:gd name="T88" fmla="*/ 2147483647 w 2288"/>
                  <a:gd name="T89" fmla="*/ 2147483647 h 1115"/>
                  <a:gd name="T90" fmla="*/ 2147483647 w 2288"/>
                  <a:gd name="T91" fmla="*/ 0 h 1115"/>
                  <a:gd name="T92" fmla="*/ 2147483647 w 2288"/>
                  <a:gd name="T93" fmla="*/ 0 h 1115"/>
                  <a:gd name="T94" fmla="*/ 2147483647 w 2288"/>
                  <a:gd name="T95" fmla="*/ 2147483647 h 1115"/>
                  <a:gd name="T96" fmla="*/ 2147483647 w 2288"/>
                  <a:gd name="T97" fmla="*/ 2147483647 h 1115"/>
                  <a:gd name="T98" fmla="*/ 2147483647 w 2288"/>
                  <a:gd name="T99" fmla="*/ 2147483647 h 1115"/>
                  <a:gd name="T100" fmla="*/ 2147483647 w 2288"/>
                  <a:gd name="T101" fmla="*/ 2147483647 h 1115"/>
                  <a:gd name="T102" fmla="*/ 2147483647 w 2288"/>
                  <a:gd name="T103" fmla="*/ 2147483647 h 1115"/>
                  <a:gd name="T104" fmla="*/ 2147483647 w 2288"/>
                  <a:gd name="T105" fmla="*/ 2147483647 h 1115"/>
                  <a:gd name="T106" fmla="*/ 2147483647 w 2288"/>
                  <a:gd name="T107" fmla="*/ 2147483647 h 1115"/>
                  <a:gd name="T108" fmla="*/ 2147483647 w 2288"/>
                  <a:gd name="T109" fmla="*/ 2147483647 h 1115"/>
                  <a:gd name="T110" fmla="*/ 2147483647 w 2288"/>
                  <a:gd name="T111" fmla="*/ 2147483647 h 1115"/>
                  <a:gd name="T112" fmla="*/ 2147483647 w 2288"/>
                  <a:gd name="T113" fmla="*/ 2147483647 h 1115"/>
                  <a:gd name="T114" fmla="*/ 2147483647 w 2288"/>
                  <a:gd name="T115" fmla="*/ 2147483647 h 1115"/>
                  <a:gd name="T116" fmla="*/ 2147483647 w 2288"/>
                  <a:gd name="T117" fmla="*/ 2147483647 h 1115"/>
                  <a:gd name="T118" fmla="*/ 2147483647 w 2288"/>
                  <a:gd name="T119" fmla="*/ 2147483647 h 1115"/>
                  <a:gd name="T120" fmla="*/ 2147483647 w 2288"/>
                  <a:gd name="T121" fmla="*/ 2147483647 h 1115"/>
                  <a:gd name="T122" fmla="*/ 2147483647 w 2288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8" h="1115">
                    <a:moveTo>
                      <a:pt x="2288" y="675"/>
                    </a:moveTo>
                    <a:lnTo>
                      <a:pt x="2287" y="709"/>
                    </a:lnTo>
                    <a:lnTo>
                      <a:pt x="2282" y="741"/>
                    </a:lnTo>
                    <a:lnTo>
                      <a:pt x="2275" y="772"/>
                    </a:lnTo>
                    <a:lnTo>
                      <a:pt x="2265" y="801"/>
                    </a:lnTo>
                    <a:lnTo>
                      <a:pt x="2251" y="828"/>
                    </a:lnTo>
                    <a:lnTo>
                      <a:pt x="2237" y="854"/>
                    </a:lnTo>
                    <a:lnTo>
                      <a:pt x="2218" y="878"/>
                    </a:lnTo>
                    <a:lnTo>
                      <a:pt x="2198" y="901"/>
                    </a:lnTo>
                    <a:lnTo>
                      <a:pt x="2175" y="922"/>
                    </a:lnTo>
                    <a:lnTo>
                      <a:pt x="2150" y="942"/>
                    </a:lnTo>
                    <a:lnTo>
                      <a:pt x="2122" y="961"/>
                    </a:lnTo>
                    <a:lnTo>
                      <a:pt x="2092" y="978"/>
                    </a:lnTo>
                    <a:lnTo>
                      <a:pt x="2060" y="994"/>
                    </a:lnTo>
                    <a:lnTo>
                      <a:pt x="2027" y="1009"/>
                    </a:lnTo>
                    <a:lnTo>
                      <a:pt x="1991" y="1022"/>
                    </a:lnTo>
                    <a:lnTo>
                      <a:pt x="1953" y="1035"/>
                    </a:lnTo>
                    <a:lnTo>
                      <a:pt x="1913" y="1046"/>
                    </a:lnTo>
                    <a:lnTo>
                      <a:pt x="1871" y="1056"/>
                    </a:lnTo>
                    <a:lnTo>
                      <a:pt x="1828" y="1066"/>
                    </a:lnTo>
                    <a:lnTo>
                      <a:pt x="1784" y="1074"/>
                    </a:lnTo>
                    <a:lnTo>
                      <a:pt x="1737" y="1082"/>
                    </a:lnTo>
                    <a:lnTo>
                      <a:pt x="1689" y="1088"/>
                    </a:lnTo>
                    <a:lnTo>
                      <a:pt x="1640" y="1094"/>
                    </a:lnTo>
                    <a:lnTo>
                      <a:pt x="1589" y="1098"/>
                    </a:lnTo>
                    <a:lnTo>
                      <a:pt x="1537" y="1103"/>
                    </a:lnTo>
                    <a:lnTo>
                      <a:pt x="1484" y="1106"/>
                    </a:lnTo>
                    <a:lnTo>
                      <a:pt x="1430" y="1109"/>
                    </a:lnTo>
                    <a:lnTo>
                      <a:pt x="1374" y="1111"/>
                    </a:lnTo>
                    <a:lnTo>
                      <a:pt x="1261" y="1114"/>
                    </a:lnTo>
                    <a:lnTo>
                      <a:pt x="1144" y="1115"/>
                    </a:lnTo>
                    <a:lnTo>
                      <a:pt x="1027" y="1114"/>
                    </a:lnTo>
                    <a:lnTo>
                      <a:pt x="913" y="1111"/>
                    </a:lnTo>
                    <a:lnTo>
                      <a:pt x="857" y="1109"/>
                    </a:lnTo>
                    <a:lnTo>
                      <a:pt x="803" y="1106"/>
                    </a:lnTo>
                    <a:lnTo>
                      <a:pt x="750" y="1103"/>
                    </a:lnTo>
                    <a:lnTo>
                      <a:pt x="698" y="1098"/>
                    </a:lnTo>
                    <a:lnTo>
                      <a:pt x="647" y="1094"/>
                    </a:lnTo>
                    <a:lnTo>
                      <a:pt x="598" y="1088"/>
                    </a:lnTo>
                    <a:lnTo>
                      <a:pt x="550" y="1082"/>
                    </a:lnTo>
                    <a:lnTo>
                      <a:pt x="504" y="1074"/>
                    </a:lnTo>
                    <a:lnTo>
                      <a:pt x="458" y="1066"/>
                    </a:lnTo>
                    <a:lnTo>
                      <a:pt x="415" y="1056"/>
                    </a:lnTo>
                    <a:lnTo>
                      <a:pt x="374" y="1046"/>
                    </a:lnTo>
                    <a:lnTo>
                      <a:pt x="334" y="1035"/>
                    </a:lnTo>
                    <a:lnTo>
                      <a:pt x="297" y="1022"/>
                    </a:lnTo>
                    <a:lnTo>
                      <a:pt x="260" y="1009"/>
                    </a:lnTo>
                    <a:lnTo>
                      <a:pt x="226" y="994"/>
                    </a:lnTo>
                    <a:lnTo>
                      <a:pt x="194" y="978"/>
                    </a:lnTo>
                    <a:lnTo>
                      <a:pt x="165" y="961"/>
                    </a:lnTo>
                    <a:lnTo>
                      <a:pt x="138" y="942"/>
                    </a:lnTo>
                    <a:lnTo>
                      <a:pt x="112" y="922"/>
                    </a:lnTo>
                    <a:lnTo>
                      <a:pt x="89" y="901"/>
                    </a:lnTo>
                    <a:lnTo>
                      <a:pt x="68" y="878"/>
                    </a:lnTo>
                    <a:lnTo>
                      <a:pt x="50" y="854"/>
                    </a:lnTo>
                    <a:lnTo>
                      <a:pt x="35" y="828"/>
                    </a:lnTo>
                    <a:lnTo>
                      <a:pt x="23" y="801"/>
                    </a:lnTo>
                    <a:lnTo>
                      <a:pt x="13" y="772"/>
                    </a:lnTo>
                    <a:lnTo>
                      <a:pt x="5" y="741"/>
                    </a:lnTo>
                    <a:lnTo>
                      <a:pt x="1" y="709"/>
                    </a:lnTo>
                    <a:lnTo>
                      <a:pt x="0" y="675"/>
                    </a:lnTo>
                    <a:lnTo>
                      <a:pt x="1" y="640"/>
                    </a:lnTo>
                    <a:lnTo>
                      <a:pt x="5" y="606"/>
                    </a:lnTo>
                    <a:lnTo>
                      <a:pt x="13" y="572"/>
                    </a:lnTo>
                    <a:lnTo>
                      <a:pt x="23" y="539"/>
                    </a:lnTo>
                    <a:lnTo>
                      <a:pt x="35" y="507"/>
                    </a:lnTo>
                    <a:lnTo>
                      <a:pt x="50" y="475"/>
                    </a:lnTo>
                    <a:lnTo>
                      <a:pt x="68" y="443"/>
                    </a:lnTo>
                    <a:lnTo>
                      <a:pt x="89" y="412"/>
                    </a:lnTo>
                    <a:lnTo>
                      <a:pt x="112" y="382"/>
                    </a:lnTo>
                    <a:lnTo>
                      <a:pt x="138" y="353"/>
                    </a:lnTo>
                    <a:lnTo>
                      <a:pt x="165" y="325"/>
                    </a:lnTo>
                    <a:lnTo>
                      <a:pt x="194" y="298"/>
                    </a:lnTo>
                    <a:lnTo>
                      <a:pt x="226" y="271"/>
                    </a:lnTo>
                    <a:lnTo>
                      <a:pt x="260" y="246"/>
                    </a:lnTo>
                    <a:lnTo>
                      <a:pt x="297" y="221"/>
                    </a:lnTo>
                    <a:lnTo>
                      <a:pt x="334" y="197"/>
                    </a:lnTo>
                    <a:lnTo>
                      <a:pt x="374" y="175"/>
                    </a:lnTo>
                    <a:lnTo>
                      <a:pt x="415" y="154"/>
                    </a:lnTo>
                    <a:lnTo>
                      <a:pt x="458" y="134"/>
                    </a:lnTo>
                    <a:lnTo>
                      <a:pt x="504" y="115"/>
                    </a:lnTo>
                    <a:lnTo>
                      <a:pt x="550" y="98"/>
                    </a:lnTo>
                    <a:lnTo>
                      <a:pt x="598" y="81"/>
                    </a:lnTo>
                    <a:lnTo>
                      <a:pt x="647" y="67"/>
                    </a:lnTo>
                    <a:lnTo>
                      <a:pt x="698" y="52"/>
                    </a:lnTo>
                    <a:lnTo>
                      <a:pt x="750" y="41"/>
                    </a:lnTo>
                    <a:lnTo>
                      <a:pt x="803" y="30"/>
                    </a:lnTo>
                    <a:lnTo>
                      <a:pt x="857" y="21"/>
                    </a:lnTo>
                    <a:lnTo>
                      <a:pt x="913" y="14"/>
                    </a:lnTo>
                    <a:lnTo>
                      <a:pt x="969" y="8"/>
                    </a:lnTo>
                    <a:lnTo>
                      <a:pt x="1027" y="4"/>
                    </a:lnTo>
                    <a:lnTo>
                      <a:pt x="1085" y="0"/>
                    </a:lnTo>
                    <a:lnTo>
                      <a:pt x="1144" y="0"/>
                    </a:lnTo>
                    <a:lnTo>
                      <a:pt x="1202" y="0"/>
                    </a:lnTo>
                    <a:lnTo>
                      <a:pt x="1261" y="4"/>
                    </a:lnTo>
                    <a:lnTo>
                      <a:pt x="1317" y="8"/>
                    </a:lnTo>
                    <a:lnTo>
                      <a:pt x="1374" y="14"/>
                    </a:lnTo>
                    <a:lnTo>
                      <a:pt x="1430" y="21"/>
                    </a:lnTo>
                    <a:lnTo>
                      <a:pt x="1484" y="30"/>
                    </a:lnTo>
                    <a:lnTo>
                      <a:pt x="1537" y="41"/>
                    </a:lnTo>
                    <a:lnTo>
                      <a:pt x="1589" y="52"/>
                    </a:lnTo>
                    <a:lnTo>
                      <a:pt x="1640" y="67"/>
                    </a:lnTo>
                    <a:lnTo>
                      <a:pt x="1689" y="81"/>
                    </a:lnTo>
                    <a:lnTo>
                      <a:pt x="1737" y="98"/>
                    </a:lnTo>
                    <a:lnTo>
                      <a:pt x="1784" y="115"/>
                    </a:lnTo>
                    <a:lnTo>
                      <a:pt x="1828" y="134"/>
                    </a:lnTo>
                    <a:lnTo>
                      <a:pt x="1871" y="154"/>
                    </a:lnTo>
                    <a:lnTo>
                      <a:pt x="1913" y="175"/>
                    </a:lnTo>
                    <a:lnTo>
                      <a:pt x="1953" y="197"/>
                    </a:lnTo>
                    <a:lnTo>
                      <a:pt x="1991" y="221"/>
                    </a:lnTo>
                    <a:lnTo>
                      <a:pt x="2027" y="246"/>
                    </a:lnTo>
                    <a:lnTo>
                      <a:pt x="2060" y="271"/>
                    </a:lnTo>
                    <a:lnTo>
                      <a:pt x="2092" y="298"/>
                    </a:lnTo>
                    <a:lnTo>
                      <a:pt x="2122" y="325"/>
                    </a:lnTo>
                    <a:lnTo>
                      <a:pt x="2150" y="353"/>
                    </a:lnTo>
                    <a:lnTo>
                      <a:pt x="2175" y="382"/>
                    </a:lnTo>
                    <a:lnTo>
                      <a:pt x="2198" y="412"/>
                    </a:lnTo>
                    <a:lnTo>
                      <a:pt x="2218" y="443"/>
                    </a:lnTo>
                    <a:lnTo>
                      <a:pt x="2237" y="475"/>
                    </a:lnTo>
                    <a:lnTo>
                      <a:pt x="2251" y="507"/>
                    </a:lnTo>
                    <a:lnTo>
                      <a:pt x="2265" y="539"/>
                    </a:lnTo>
                    <a:lnTo>
                      <a:pt x="2275" y="572"/>
                    </a:lnTo>
                    <a:lnTo>
                      <a:pt x="2282" y="606"/>
                    </a:lnTo>
                    <a:lnTo>
                      <a:pt x="2287" y="640"/>
                    </a:lnTo>
                    <a:lnTo>
                      <a:pt x="2288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8" name="Freeform 7">
                <a:extLst>
                  <a:ext uri="{FF2B5EF4-FFF2-40B4-BE49-F238E27FC236}">
                    <a16:creationId xmlns:a16="http://schemas.microsoft.com/office/drawing/2014/main" id="{3A66D61B-0499-42C1-851E-F2F039DD7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909" y="6084400"/>
                <a:ext cx="363537" cy="176212"/>
              </a:xfrm>
              <a:custGeom>
                <a:avLst/>
                <a:gdLst>
                  <a:gd name="T0" fmla="*/ 2147483647 w 2290"/>
                  <a:gd name="T1" fmla="*/ 2147483647 h 1115"/>
                  <a:gd name="T2" fmla="*/ 2147483647 w 2290"/>
                  <a:gd name="T3" fmla="*/ 2147483647 h 1115"/>
                  <a:gd name="T4" fmla="*/ 2147483647 w 2290"/>
                  <a:gd name="T5" fmla="*/ 2147483647 h 1115"/>
                  <a:gd name="T6" fmla="*/ 2147483647 w 2290"/>
                  <a:gd name="T7" fmla="*/ 2147483647 h 1115"/>
                  <a:gd name="T8" fmla="*/ 2147483647 w 2290"/>
                  <a:gd name="T9" fmla="*/ 2147483647 h 1115"/>
                  <a:gd name="T10" fmla="*/ 2147483647 w 2290"/>
                  <a:gd name="T11" fmla="*/ 2147483647 h 1115"/>
                  <a:gd name="T12" fmla="*/ 2147483647 w 2290"/>
                  <a:gd name="T13" fmla="*/ 2147483647 h 1115"/>
                  <a:gd name="T14" fmla="*/ 2147483647 w 2290"/>
                  <a:gd name="T15" fmla="*/ 2147483647 h 1115"/>
                  <a:gd name="T16" fmla="*/ 2147483647 w 2290"/>
                  <a:gd name="T17" fmla="*/ 2147483647 h 1115"/>
                  <a:gd name="T18" fmla="*/ 2147483647 w 2290"/>
                  <a:gd name="T19" fmla="*/ 2147483647 h 1115"/>
                  <a:gd name="T20" fmla="*/ 2147483647 w 2290"/>
                  <a:gd name="T21" fmla="*/ 2147483647 h 1115"/>
                  <a:gd name="T22" fmla="*/ 2147483647 w 2290"/>
                  <a:gd name="T23" fmla="*/ 2147483647 h 1115"/>
                  <a:gd name="T24" fmla="*/ 2147483647 w 2290"/>
                  <a:gd name="T25" fmla="*/ 2147483647 h 1115"/>
                  <a:gd name="T26" fmla="*/ 2147483647 w 2290"/>
                  <a:gd name="T27" fmla="*/ 2147483647 h 1115"/>
                  <a:gd name="T28" fmla="*/ 2147483647 w 2290"/>
                  <a:gd name="T29" fmla="*/ 2147483647 h 1115"/>
                  <a:gd name="T30" fmla="*/ 2147483647 w 2290"/>
                  <a:gd name="T31" fmla="*/ 2147483647 h 1115"/>
                  <a:gd name="T32" fmla="*/ 2147483647 w 2290"/>
                  <a:gd name="T33" fmla="*/ 2147483647 h 1115"/>
                  <a:gd name="T34" fmla="*/ 2147483647 w 2290"/>
                  <a:gd name="T35" fmla="*/ 2147483647 h 1115"/>
                  <a:gd name="T36" fmla="*/ 2147483647 w 2290"/>
                  <a:gd name="T37" fmla="*/ 2147483647 h 1115"/>
                  <a:gd name="T38" fmla="*/ 2147483647 w 2290"/>
                  <a:gd name="T39" fmla="*/ 2147483647 h 1115"/>
                  <a:gd name="T40" fmla="*/ 2147483647 w 2290"/>
                  <a:gd name="T41" fmla="*/ 2147483647 h 1115"/>
                  <a:gd name="T42" fmla="*/ 2147483647 w 2290"/>
                  <a:gd name="T43" fmla="*/ 2147483647 h 1115"/>
                  <a:gd name="T44" fmla="*/ 2147483647 w 2290"/>
                  <a:gd name="T45" fmla="*/ 2147483647 h 1115"/>
                  <a:gd name="T46" fmla="*/ 2147483647 w 2290"/>
                  <a:gd name="T47" fmla="*/ 2147483647 h 1115"/>
                  <a:gd name="T48" fmla="*/ 2147483647 w 2290"/>
                  <a:gd name="T49" fmla="*/ 2147483647 h 1115"/>
                  <a:gd name="T50" fmla="*/ 2147483647 w 2290"/>
                  <a:gd name="T51" fmla="*/ 2147483647 h 1115"/>
                  <a:gd name="T52" fmla="*/ 2147483647 w 2290"/>
                  <a:gd name="T53" fmla="*/ 2147483647 h 1115"/>
                  <a:gd name="T54" fmla="*/ 2147483647 w 2290"/>
                  <a:gd name="T55" fmla="*/ 2147483647 h 1115"/>
                  <a:gd name="T56" fmla="*/ 2147483647 w 2290"/>
                  <a:gd name="T57" fmla="*/ 2147483647 h 1115"/>
                  <a:gd name="T58" fmla="*/ 2147483647 w 2290"/>
                  <a:gd name="T59" fmla="*/ 2147483647 h 1115"/>
                  <a:gd name="T60" fmla="*/ 2147483647 w 2290"/>
                  <a:gd name="T61" fmla="*/ 2147483647 h 1115"/>
                  <a:gd name="T62" fmla="*/ 2147483647 w 2290"/>
                  <a:gd name="T63" fmla="*/ 2147483647 h 1115"/>
                  <a:gd name="T64" fmla="*/ 2147483647 w 2290"/>
                  <a:gd name="T65" fmla="*/ 2147483647 h 1115"/>
                  <a:gd name="T66" fmla="*/ 2147483647 w 2290"/>
                  <a:gd name="T67" fmla="*/ 2147483647 h 1115"/>
                  <a:gd name="T68" fmla="*/ 2147483647 w 2290"/>
                  <a:gd name="T69" fmla="*/ 2147483647 h 1115"/>
                  <a:gd name="T70" fmla="*/ 2147483647 w 2290"/>
                  <a:gd name="T71" fmla="*/ 2147483647 h 1115"/>
                  <a:gd name="T72" fmla="*/ 2147483647 w 2290"/>
                  <a:gd name="T73" fmla="*/ 2147483647 h 1115"/>
                  <a:gd name="T74" fmla="*/ 2147483647 w 2290"/>
                  <a:gd name="T75" fmla="*/ 2147483647 h 1115"/>
                  <a:gd name="T76" fmla="*/ 2147483647 w 2290"/>
                  <a:gd name="T77" fmla="*/ 2147483647 h 1115"/>
                  <a:gd name="T78" fmla="*/ 2147483647 w 2290"/>
                  <a:gd name="T79" fmla="*/ 2147483647 h 1115"/>
                  <a:gd name="T80" fmla="*/ 2147483647 w 2290"/>
                  <a:gd name="T81" fmla="*/ 2147483647 h 1115"/>
                  <a:gd name="T82" fmla="*/ 2147483647 w 2290"/>
                  <a:gd name="T83" fmla="*/ 2147483647 h 1115"/>
                  <a:gd name="T84" fmla="*/ 2147483647 w 2290"/>
                  <a:gd name="T85" fmla="*/ 2147483647 h 1115"/>
                  <a:gd name="T86" fmla="*/ 2147483647 w 2290"/>
                  <a:gd name="T87" fmla="*/ 2147483647 h 1115"/>
                  <a:gd name="T88" fmla="*/ 2147483647 w 2290"/>
                  <a:gd name="T89" fmla="*/ 2147483647 h 1115"/>
                  <a:gd name="T90" fmla="*/ 2147483647 w 2290"/>
                  <a:gd name="T91" fmla="*/ 0 h 1115"/>
                  <a:gd name="T92" fmla="*/ 2147483647 w 2290"/>
                  <a:gd name="T93" fmla="*/ 0 h 1115"/>
                  <a:gd name="T94" fmla="*/ 2147483647 w 2290"/>
                  <a:gd name="T95" fmla="*/ 2147483647 h 1115"/>
                  <a:gd name="T96" fmla="*/ 2147483647 w 2290"/>
                  <a:gd name="T97" fmla="*/ 2147483647 h 1115"/>
                  <a:gd name="T98" fmla="*/ 2147483647 w 2290"/>
                  <a:gd name="T99" fmla="*/ 2147483647 h 1115"/>
                  <a:gd name="T100" fmla="*/ 2147483647 w 2290"/>
                  <a:gd name="T101" fmla="*/ 2147483647 h 1115"/>
                  <a:gd name="T102" fmla="*/ 2147483647 w 2290"/>
                  <a:gd name="T103" fmla="*/ 2147483647 h 1115"/>
                  <a:gd name="T104" fmla="*/ 2147483647 w 2290"/>
                  <a:gd name="T105" fmla="*/ 2147483647 h 1115"/>
                  <a:gd name="T106" fmla="*/ 2147483647 w 2290"/>
                  <a:gd name="T107" fmla="*/ 2147483647 h 1115"/>
                  <a:gd name="T108" fmla="*/ 2147483647 w 2290"/>
                  <a:gd name="T109" fmla="*/ 2147483647 h 1115"/>
                  <a:gd name="T110" fmla="*/ 2147483647 w 2290"/>
                  <a:gd name="T111" fmla="*/ 2147483647 h 1115"/>
                  <a:gd name="T112" fmla="*/ 2147483647 w 2290"/>
                  <a:gd name="T113" fmla="*/ 2147483647 h 1115"/>
                  <a:gd name="T114" fmla="*/ 2147483647 w 2290"/>
                  <a:gd name="T115" fmla="*/ 2147483647 h 1115"/>
                  <a:gd name="T116" fmla="*/ 2147483647 w 2290"/>
                  <a:gd name="T117" fmla="*/ 2147483647 h 1115"/>
                  <a:gd name="T118" fmla="*/ 2147483647 w 2290"/>
                  <a:gd name="T119" fmla="*/ 2147483647 h 1115"/>
                  <a:gd name="T120" fmla="*/ 2147483647 w 2290"/>
                  <a:gd name="T121" fmla="*/ 2147483647 h 1115"/>
                  <a:gd name="T122" fmla="*/ 2147483647 w 2290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0" h="1115">
                    <a:moveTo>
                      <a:pt x="2290" y="675"/>
                    </a:moveTo>
                    <a:lnTo>
                      <a:pt x="2288" y="709"/>
                    </a:lnTo>
                    <a:lnTo>
                      <a:pt x="2283" y="741"/>
                    </a:lnTo>
                    <a:lnTo>
                      <a:pt x="2276" y="772"/>
                    </a:lnTo>
                    <a:lnTo>
                      <a:pt x="2267" y="801"/>
                    </a:lnTo>
                    <a:lnTo>
                      <a:pt x="2253" y="828"/>
                    </a:lnTo>
                    <a:lnTo>
                      <a:pt x="2238" y="854"/>
                    </a:lnTo>
                    <a:lnTo>
                      <a:pt x="2220" y="878"/>
                    </a:lnTo>
                    <a:lnTo>
                      <a:pt x="2199" y="901"/>
                    </a:lnTo>
                    <a:lnTo>
                      <a:pt x="2176" y="922"/>
                    </a:lnTo>
                    <a:lnTo>
                      <a:pt x="2152" y="942"/>
                    </a:lnTo>
                    <a:lnTo>
                      <a:pt x="2124" y="961"/>
                    </a:lnTo>
                    <a:lnTo>
                      <a:pt x="2094" y="978"/>
                    </a:lnTo>
                    <a:lnTo>
                      <a:pt x="2062" y="994"/>
                    </a:lnTo>
                    <a:lnTo>
                      <a:pt x="2028" y="1009"/>
                    </a:lnTo>
                    <a:lnTo>
                      <a:pt x="1992" y="1022"/>
                    </a:lnTo>
                    <a:lnTo>
                      <a:pt x="1954" y="1035"/>
                    </a:lnTo>
                    <a:lnTo>
                      <a:pt x="1914" y="1046"/>
                    </a:lnTo>
                    <a:lnTo>
                      <a:pt x="1873" y="1056"/>
                    </a:lnTo>
                    <a:lnTo>
                      <a:pt x="1830" y="1066"/>
                    </a:lnTo>
                    <a:lnTo>
                      <a:pt x="1785" y="1074"/>
                    </a:lnTo>
                    <a:lnTo>
                      <a:pt x="1738" y="1082"/>
                    </a:lnTo>
                    <a:lnTo>
                      <a:pt x="1691" y="1088"/>
                    </a:lnTo>
                    <a:lnTo>
                      <a:pt x="1641" y="1094"/>
                    </a:lnTo>
                    <a:lnTo>
                      <a:pt x="1590" y="1098"/>
                    </a:lnTo>
                    <a:lnTo>
                      <a:pt x="1538" y="1103"/>
                    </a:lnTo>
                    <a:lnTo>
                      <a:pt x="1485" y="1106"/>
                    </a:lnTo>
                    <a:lnTo>
                      <a:pt x="1431" y="1109"/>
                    </a:lnTo>
                    <a:lnTo>
                      <a:pt x="1375" y="1111"/>
                    </a:lnTo>
                    <a:lnTo>
                      <a:pt x="1262" y="1114"/>
                    </a:lnTo>
                    <a:lnTo>
                      <a:pt x="1144" y="1115"/>
                    </a:lnTo>
                    <a:lnTo>
                      <a:pt x="1028" y="1114"/>
                    </a:lnTo>
                    <a:lnTo>
                      <a:pt x="915" y="1111"/>
                    </a:lnTo>
                    <a:lnTo>
                      <a:pt x="859" y="1109"/>
                    </a:lnTo>
                    <a:lnTo>
                      <a:pt x="805" y="1106"/>
                    </a:lnTo>
                    <a:lnTo>
                      <a:pt x="751" y="1103"/>
                    </a:lnTo>
                    <a:lnTo>
                      <a:pt x="699" y="1098"/>
                    </a:lnTo>
                    <a:lnTo>
                      <a:pt x="649" y="1094"/>
                    </a:lnTo>
                    <a:lnTo>
                      <a:pt x="599" y="1088"/>
                    </a:lnTo>
                    <a:lnTo>
                      <a:pt x="552" y="1082"/>
                    </a:lnTo>
                    <a:lnTo>
                      <a:pt x="505" y="1074"/>
                    </a:lnTo>
                    <a:lnTo>
                      <a:pt x="460" y="1066"/>
                    </a:lnTo>
                    <a:lnTo>
                      <a:pt x="417" y="1056"/>
                    </a:lnTo>
                    <a:lnTo>
                      <a:pt x="375" y="1046"/>
                    </a:lnTo>
                    <a:lnTo>
                      <a:pt x="335" y="1035"/>
                    </a:lnTo>
                    <a:lnTo>
                      <a:pt x="298" y="1022"/>
                    </a:lnTo>
                    <a:lnTo>
                      <a:pt x="262" y="1009"/>
                    </a:lnTo>
                    <a:lnTo>
                      <a:pt x="228" y="994"/>
                    </a:lnTo>
                    <a:lnTo>
                      <a:pt x="196" y="978"/>
                    </a:lnTo>
                    <a:lnTo>
                      <a:pt x="166" y="961"/>
                    </a:lnTo>
                    <a:lnTo>
                      <a:pt x="138" y="942"/>
                    </a:lnTo>
                    <a:lnTo>
                      <a:pt x="113" y="922"/>
                    </a:lnTo>
                    <a:lnTo>
                      <a:pt x="91" y="901"/>
                    </a:lnTo>
                    <a:lnTo>
                      <a:pt x="70" y="878"/>
                    </a:lnTo>
                    <a:lnTo>
                      <a:pt x="52" y="854"/>
                    </a:lnTo>
                    <a:lnTo>
                      <a:pt x="37" y="828"/>
                    </a:lnTo>
                    <a:lnTo>
                      <a:pt x="23" y="801"/>
                    </a:lnTo>
                    <a:lnTo>
                      <a:pt x="14" y="772"/>
                    </a:lnTo>
                    <a:lnTo>
                      <a:pt x="7" y="741"/>
                    </a:lnTo>
                    <a:lnTo>
                      <a:pt x="2" y="709"/>
                    </a:lnTo>
                    <a:lnTo>
                      <a:pt x="0" y="675"/>
                    </a:lnTo>
                    <a:lnTo>
                      <a:pt x="2" y="640"/>
                    </a:lnTo>
                    <a:lnTo>
                      <a:pt x="7" y="606"/>
                    </a:lnTo>
                    <a:lnTo>
                      <a:pt x="14" y="572"/>
                    </a:lnTo>
                    <a:lnTo>
                      <a:pt x="23" y="539"/>
                    </a:lnTo>
                    <a:lnTo>
                      <a:pt x="37" y="507"/>
                    </a:lnTo>
                    <a:lnTo>
                      <a:pt x="52" y="475"/>
                    </a:lnTo>
                    <a:lnTo>
                      <a:pt x="70" y="443"/>
                    </a:lnTo>
                    <a:lnTo>
                      <a:pt x="91" y="412"/>
                    </a:lnTo>
                    <a:lnTo>
                      <a:pt x="113" y="382"/>
                    </a:lnTo>
                    <a:lnTo>
                      <a:pt x="138" y="353"/>
                    </a:lnTo>
                    <a:lnTo>
                      <a:pt x="166" y="325"/>
                    </a:lnTo>
                    <a:lnTo>
                      <a:pt x="196" y="298"/>
                    </a:lnTo>
                    <a:lnTo>
                      <a:pt x="228" y="271"/>
                    </a:lnTo>
                    <a:lnTo>
                      <a:pt x="262" y="246"/>
                    </a:lnTo>
                    <a:lnTo>
                      <a:pt x="298" y="221"/>
                    </a:lnTo>
                    <a:lnTo>
                      <a:pt x="335" y="197"/>
                    </a:lnTo>
                    <a:lnTo>
                      <a:pt x="375" y="175"/>
                    </a:lnTo>
                    <a:lnTo>
                      <a:pt x="417" y="154"/>
                    </a:lnTo>
                    <a:lnTo>
                      <a:pt x="460" y="134"/>
                    </a:lnTo>
                    <a:lnTo>
                      <a:pt x="505" y="115"/>
                    </a:lnTo>
                    <a:lnTo>
                      <a:pt x="552" y="98"/>
                    </a:lnTo>
                    <a:lnTo>
                      <a:pt x="599" y="81"/>
                    </a:lnTo>
                    <a:lnTo>
                      <a:pt x="649" y="67"/>
                    </a:lnTo>
                    <a:lnTo>
                      <a:pt x="699" y="52"/>
                    </a:lnTo>
                    <a:lnTo>
                      <a:pt x="751" y="41"/>
                    </a:lnTo>
                    <a:lnTo>
                      <a:pt x="805" y="30"/>
                    </a:lnTo>
                    <a:lnTo>
                      <a:pt x="859" y="21"/>
                    </a:lnTo>
                    <a:lnTo>
                      <a:pt x="915" y="14"/>
                    </a:lnTo>
                    <a:lnTo>
                      <a:pt x="971" y="8"/>
                    </a:lnTo>
                    <a:lnTo>
                      <a:pt x="1028" y="4"/>
                    </a:lnTo>
                    <a:lnTo>
                      <a:pt x="1086" y="0"/>
                    </a:lnTo>
                    <a:lnTo>
                      <a:pt x="1144" y="0"/>
                    </a:lnTo>
                    <a:lnTo>
                      <a:pt x="1204" y="0"/>
                    </a:lnTo>
                    <a:lnTo>
                      <a:pt x="1262" y="4"/>
                    </a:lnTo>
                    <a:lnTo>
                      <a:pt x="1319" y="8"/>
                    </a:lnTo>
                    <a:lnTo>
                      <a:pt x="1375" y="14"/>
                    </a:lnTo>
                    <a:lnTo>
                      <a:pt x="1431" y="21"/>
                    </a:lnTo>
                    <a:lnTo>
                      <a:pt x="1485" y="30"/>
                    </a:lnTo>
                    <a:lnTo>
                      <a:pt x="1538" y="41"/>
                    </a:lnTo>
                    <a:lnTo>
                      <a:pt x="1590" y="52"/>
                    </a:lnTo>
                    <a:lnTo>
                      <a:pt x="1641" y="67"/>
                    </a:lnTo>
                    <a:lnTo>
                      <a:pt x="1691" y="81"/>
                    </a:lnTo>
                    <a:lnTo>
                      <a:pt x="1738" y="98"/>
                    </a:lnTo>
                    <a:lnTo>
                      <a:pt x="1785" y="115"/>
                    </a:lnTo>
                    <a:lnTo>
                      <a:pt x="1830" y="134"/>
                    </a:lnTo>
                    <a:lnTo>
                      <a:pt x="1873" y="154"/>
                    </a:lnTo>
                    <a:lnTo>
                      <a:pt x="1914" y="175"/>
                    </a:lnTo>
                    <a:lnTo>
                      <a:pt x="1954" y="197"/>
                    </a:lnTo>
                    <a:lnTo>
                      <a:pt x="1992" y="221"/>
                    </a:lnTo>
                    <a:lnTo>
                      <a:pt x="2028" y="246"/>
                    </a:lnTo>
                    <a:lnTo>
                      <a:pt x="2062" y="271"/>
                    </a:lnTo>
                    <a:lnTo>
                      <a:pt x="2094" y="298"/>
                    </a:lnTo>
                    <a:lnTo>
                      <a:pt x="2124" y="325"/>
                    </a:lnTo>
                    <a:lnTo>
                      <a:pt x="2152" y="353"/>
                    </a:lnTo>
                    <a:lnTo>
                      <a:pt x="2176" y="382"/>
                    </a:lnTo>
                    <a:lnTo>
                      <a:pt x="2199" y="412"/>
                    </a:lnTo>
                    <a:lnTo>
                      <a:pt x="2220" y="443"/>
                    </a:lnTo>
                    <a:lnTo>
                      <a:pt x="2238" y="475"/>
                    </a:lnTo>
                    <a:lnTo>
                      <a:pt x="2253" y="507"/>
                    </a:lnTo>
                    <a:lnTo>
                      <a:pt x="2267" y="539"/>
                    </a:lnTo>
                    <a:lnTo>
                      <a:pt x="2276" y="572"/>
                    </a:lnTo>
                    <a:lnTo>
                      <a:pt x="2283" y="606"/>
                    </a:lnTo>
                    <a:lnTo>
                      <a:pt x="2288" y="640"/>
                    </a:lnTo>
                    <a:lnTo>
                      <a:pt x="2290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9" name="Freeform 9">
                <a:extLst>
                  <a:ext uri="{FF2B5EF4-FFF2-40B4-BE49-F238E27FC236}">
                    <a16:creationId xmlns:a16="http://schemas.microsoft.com/office/drawing/2014/main" id="{BA9CC5D0-94AA-4FDC-B37D-D2E6DA161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184" y="4584212"/>
                <a:ext cx="965200" cy="812800"/>
              </a:xfrm>
              <a:custGeom>
                <a:avLst/>
                <a:gdLst>
                  <a:gd name="T0" fmla="*/ 2147483647 w 6074"/>
                  <a:gd name="T1" fmla="*/ 2147483647 h 5120"/>
                  <a:gd name="T2" fmla="*/ 2147483647 w 6074"/>
                  <a:gd name="T3" fmla="*/ 2147483647 h 5120"/>
                  <a:gd name="T4" fmla="*/ 2147483647 w 6074"/>
                  <a:gd name="T5" fmla="*/ 2147483647 h 5120"/>
                  <a:gd name="T6" fmla="*/ 2147483647 w 6074"/>
                  <a:gd name="T7" fmla="*/ 2147483647 h 5120"/>
                  <a:gd name="T8" fmla="*/ 2147483647 w 6074"/>
                  <a:gd name="T9" fmla="*/ 2147483647 h 5120"/>
                  <a:gd name="T10" fmla="*/ 2147483647 w 6074"/>
                  <a:gd name="T11" fmla="*/ 2147483647 h 5120"/>
                  <a:gd name="T12" fmla="*/ 2147483647 w 6074"/>
                  <a:gd name="T13" fmla="*/ 2147483647 h 5120"/>
                  <a:gd name="T14" fmla="*/ 2147483647 w 6074"/>
                  <a:gd name="T15" fmla="*/ 2147483647 h 5120"/>
                  <a:gd name="T16" fmla="*/ 2147483647 w 6074"/>
                  <a:gd name="T17" fmla="*/ 2147483647 h 5120"/>
                  <a:gd name="T18" fmla="*/ 2147483647 w 6074"/>
                  <a:gd name="T19" fmla="*/ 2147483647 h 5120"/>
                  <a:gd name="T20" fmla="*/ 2147483647 w 6074"/>
                  <a:gd name="T21" fmla="*/ 2147483647 h 5120"/>
                  <a:gd name="T22" fmla="*/ 2147483647 w 6074"/>
                  <a:gd name="T23" fmla="*/ 2147483647 h 5120"/>
                  <a:gd name="T24" fmla="*/ 2147483647 w 6074"/>
                  <a:gd name="T25" fmla="*/ 2147483647 h 5120"/>
                  <a:gd name="T26" fmla="*/ 2147483647 w 6074"/>
                  <a:gd name="T27" fmla="*/ 2147483647 h 5120"/>
                  <a:gd name="T28" fmla="*/ 2147483647 w 6074"/>
                  <a:gd name="T29" fmla="*/ 2147483647 h 5120"/>
                  <a:gd name="T30" fmla="*/ 2147483647 w 6074"/>
                  <a:gd name="T31" fmla="*/ 2147483647 h 5120"/>
                  <a:gd name="T32" fmla="*/ 2147483647 w 6074"/>
                  <a:gd name="T33" fmla="*/ 2147483647 h 5120"/>
                  <a:gd name="T34" fmla="*/ 2147483647 w 6074"/>
                  <a:gd name="T35" fmla="*/ 2147483647 h 5120"/>
                  <a:gd name="T36" fmla="*/ 2147483647 w 6074"/>
                  <a:gd name="T37" fmla="*/ 2147483647 h 5120"/>
                  <a:gd name="T38" fmla="*/ 2147483647 w 6074"/>
                  <a:gd name="T39" fmla="*/ 2147483647 h 5120"/>
                  <a:gd name="T40" fmla="*/ 2147483647 w 6074"/>
                  <a:gd name="T41" fmla="*/ 2147483647 h 5120"/>
                  <a:gd name="T42" fmla="*/ 2147483647 w 6074"/>
                  <a:gd name="T43" fmla="*/ 2147483647 h 5120"/>
                  <a:gd name="T44" fmla="*/ 2147483647 w 6074"/>
                  <a:gd name="T45" fmla="*/ 2147483647 h 5120"/>
                  <a:gd name="T46" fmla="*/ 2147483647 w 6074"/>
                  <a:gd name="T47" fmla="*/ 2147483647 h 5120"/>
                  <a:gd name="T48" fmla="*/ 2147483647 w 6074"/>
                  <a:gd name="T49" fmla="*/ 2147483647 h 5120"/>
                  <a:gd name="T50" fmla="*/ 2147483647 w 6074"/>
                  <a:gd name="T51" fmla="*/ 2147483647 h 5120"/>
                  <a:gd name="T52" fmla="*/ 2147483647 w 6074"/>
                  <a:gd name="T53" fmla="*/ 2147483647 h 5120"/>
                  <a:gd name="T54" fmla="*/ 2147483647 w 6074"/>
                  <a:gd name="T55" fmla="*/ 2147483647 h 5120"/>
                  <a:gd name="T56" fmla="*/ 2147483647 w 6074"/>
                  <a:gd name="T57" fmla="*/ 2147483647 h 5120"/>
                  <a:gd name="T58" fmla="*/ 2147483647 w 6074"/>
                  <a:gd name="T59" fmla="*/ 2147483647 h 5120"/>
                  <a:gd name="T60" fmla="*/ 2147483647 w 6074"/>
                  <a:gd name="T61" fmla="*/ 2147483647 h 5120"/>
                  <a:gd name="T62" fmla="*/ 0 w 6074"/>
                  <a:gd name="T63" fmla="*/ 2147483647 h 5120"/>
                  <a:gd name="T64" fmla="*/ 2147483647 w 6074"/>
                  <a:gd name="T65" fmla="*/ 2147483647 h 5120"/>
                  <a:gd name="T66" fmla="*/ 2147483647 w 6074"/>
                  <a:gd name="T67" fmla="*/ 2147483647 h 5120"/>
                  <a:gd name="T68" fmla="*/ 2147483647 w 6074"/>
                  <a:gd name="T69" fmla="*/ 2147483647 h 5120"/>
                  <a:gd name="T70" fmla="*/ 2147483647 w 6074"/>
                  <a:gd name="T71" fmla="*/ 2147483647 h 5120"/>
                  <a:gd name="T72" fmla="*/ 2147483647 w 6074"/>
                  <a:gd name="T73" fmla="*/ 2147483647 h 5120"/>
                  <a:gd name="T74" fmla="*/ 2147483647 w 6074"/>
                  <a:gd name="T75" fmla="*/ 2147483647 h 5120"/>
                  <a:gd name="T76" fmla="*/ 2147483647 w 6074"/>
                  <a:gd name="T77" fmla="*/ 2147483647 h 5120"/>
                  <a:gd name="T78" fmla="*/ 2147483647 w 6074"/>
                  <a:gd name="T79" fmla="*/ 2147483647 h 5120"/>
                  <a:gd name="T80" fmla="*/ 2147483647 w 6074"/>
                  <a:gd name="T81" fmla="*/ 2147483647 h 5120"/>
                  <a:gd name="T82" fmla="*/ 2147483647 w 6074"/>
                  <a:gd name="T83" fmla="*/ 2147483647 h 5120"/>
                  <a:gd name="T84" fmla="*/ 2147483647 w 6074"/>
                  <a:gd name="T85" fmla="*/ 2147483647 h 5120"/>
                  <a:gd name="T86" fmla="*/ 2147483647 w 6074"/>
                  <a:gd name="T87" fmla="*/ 2147483647 h 5120"/>
                  <a:gd name="T88" fmla="*/ 2147483647 w 6074"/>
                  <a:gd name="T89" fmla="*/ 2147483647 h 5120"/>
                  <a:gd name="T90" fmla="*/ 2147483647 w 6074"/>
                  <a:gd name="T91" fmla="*/ 2147483647 h 5120"/>
                  <a:gd name="T92" fmla="*/ 2147483647 w 6074"/>
                  <a:gd name="T93" fmla="*/ 2147483647 h 5120"/>
                  <a:gd name="T94" fmla="*/ 2147483647 w 6074"/>
                  <a:gd name="T95" fmla="*/ 2147483647 h 5120"/>
                  <a:gd name="T96" fmla="*/ 2147483647 w 6074"/>
                  <a:gd name="T97" fmla="*/ 2147483647 h 5120"/>
                  <a:gd name="T98" fmla="*/ 2147483647 w 6074"/>
                  <a:gd name="T99" fmla="*/ 2147483647 h 5120"/>
                  <a:gd name="T100" fmla="*/ 2147483647 w 6074"/>
                  <a:gd name="T101" fmla="*/ 2147483647 h 5120"/>
                  <a:gd name="T102" fmla="*/ 2147483647 w 6074"/>
                  <a:gd name="T103" fmla="*/ 2147483647 h 5120"/>
                  <a:gd name="T104" fmla="*/ 2147483647 w 6074"/>
                  <a:gd name="T105" fmla="*/ 2147483647 h 5120"/>
                  <a:gd name="T106" fmla="*/ 2147483647 w 6074"/>
                  <a:gd name="T107" fmla="*/ 2147483647 h 5120"/>
                  <a:gd name="T108" fmla="*/ 2147483647 w 6074"/>
                  <a:gd name="T109" fmla="*/ 2147483647 h 5120"/>
                  <a:gd name="T110" fmla="*/ 2147483647 w 6074"/>
                  <a:gd name="T111" fmla="*/ 2147483647 h 5120"/>
                  <a:gd name="T112" fmla="*/ 2147483647 w 6074"/>
                  <a:gd name="T113" fmla="*/ 2147483647 h 5120"/>
                  <a:gd name="T114" fmla="*/ 2147483647 w 6074"/>
                  <a:gd name="T115" fmla="*/ 2147483647 h 5120"/>
                  <a:gd name="T116" fmla="*/ 2147483647 w 6074"/>
                  <a:gd name="T117" fmla="*/ 2147483647 h 5120"/>
                  <a:gd name="T118" fmla="*/ 2147483647 w 6074"/>
                  <a:gd name="T119" fmla="*/ 2147483647 h 5120"/>
                  <a:gd name="T120" fmla="*/ 2147483647 w 6074"/>
                  <a:gd name="T121" fmla="*/ 2147483647 h 5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074" h="5120">
                    <a:moveTo>
                      <a:pt x="6028" y="3671"/>
                    </a:moveTo>
                    <a:lnTo>
                      <a:pt x="6046" y="3609"/>
                    </a:lnTo>
                    <a:lnTo>
                      <a:pt x="6060" y="3543"/>
                    </a:lnTo>
                    <a:lnTo>
                      <a:pt x="6069" y="3469"/>
                    </a:lnTo>
                    <a:lnTo>
                      <a:pt x="6073" y="3390"/>
                    </a:lnTo>
                    <a:lnTo>
                      <a:pt x="6074" y="3305"/>
                    </a:lnTo>
                    <a:lnTo>
                      <a:pt x="6071" y="3217"/>
                    </a:lnTo>
                    <a:lnTo>
                      <a:pt x="6063" y="3123"/>
                    </a:lnTo>
                    <a:lnTo>
                      <a:pt x="6053" y="3026"/>
                    </a:lnTo>
                    <a:lnTo>
                      <a:pt x="6039" y="2925"/>
                    </a:lnTo>
                    <a:lnTo>
                      <a:pt x="6022" y="2821"/>
                    </a:lnTo>
                    <a:lnTo>
                      <a:pt x="6003" y="2714"/>
                    </a:lnTo>
                    <a:lnTo>
                      <a:pt x="5980" y="2604"/>
                    </a:lnTo>
                    <a:lnTo>
                      <a:pt x="5955" y="2493"/>
                    </a:lnTo>
                    <a:lnTo>
                      <a:pt x="5929" y="2380"/>
                    </a:lnTo>
                    <a:lnTo>
                      <a:pt x="5899" y="2266"/>
                    </a:lnTo>
                    <a:lnTo>
                      <a:pt x="5868" y="2151"/>
                    </a:lnTo>
                    <a:lnTo>
                      <a:pt x="5835" y="2036"/>
                    </a:lnTo>
                    <a:lnTo>
                      <a:pt x="5800" y="1921"/>
                    </a:lnTo>
                    <a:lnTo>
                      <a:pt x="5765" y="1806"/>
                    </a:lnTo>
                    <a:lnTo>
                      <a:pt x="5728" y="1692"/>
                    </a:lnTo>
                    <a:lnTo>
                      <a:pt x="5691" y="1581"/>
                    </a:lnTo>
                    <a:lnTo>
                      <a:pt x="5652" y="1469"/>
                    </a:lnTo>
                    <a:lnTo>
                      <a:pt x="5613" y="1361"/>
                    </a:lnTo>
                    <a:lnTo>
                      <a:pt x="5575" y="1254"/>
                    </a:lnTo>
                    <a:lnTo>
                      <a:pt x="5536" y="1150"/>
                    </a:lnTo>
                    <a:lnTo>
                      <a:pt x="5496" y="1051"/>
                    </a:lnTo>
                    <a:lnTo>
                      <a:pt x="5458" y="955"/>
                    </a:lnTo>
                    <a:lnTo>
                      <a:pt x="5420" y="862"/>
                    </a:lnTo>
                    <a:lnTo>
                      <a:pt x="5382" y="775"/>
                    </a:lnTo>
                    <a:lnTo>
                      <a:pt x="5346" y="692"/>
                    </a:lnTo>
                    <a:lnTo>
                      <a:pt x="5311" y="614"/>
                    </a:lnTo>
                    <a:lnTo>
                      <a:pt x="5277" y="542"/>
                    </a:lnTo>
                    <a:lnTo>
                      <a:pt x="5254" y="498"/>
                    </a:lnTo>
                    <a:lnTo>
                      <a:pt x="5231" y="456"/>
                    </a:lnTo>
                    <a:lnTo>
                      <a:pt x="5206" y="416"/>
                    </a:lnTo>
                    <a:lnTo>
                      <a:pt x="5180" y="379"/>
                    </a:lnTo>
                    <a:lnTo>
                      <a:pt x="5154" y="343"/>
                    </a:lnTo>
                    <a:lnTo>
                      <a:pt x="5126" y="310"/>
                    </a:lnTo>
                    <a:lnTo>
                      <a:pt x="5097" y="279"/>
                    </a:lnTo>
                    <a:lnTo>
                      <a:pt x="5067" y="250"/>
                    </a:lnTo>
                    <a:lnTo>
                      <a:pt x="5036" y="224"/>
                    </a:lnTo>
                    <a:lnTo>
                      <a:pt x="5004" y="199"/>
                    </a:lnTo>
                    <a:lnTo>
                      <a:pt x="4972" y="175"/>
                    </a:lnTo>
                    <a:lnTo>
                      <a:pt x="4938" y="154"/>
                    </a:lnTo>
                    <a:lnTo>
                      <a:pt x="4903" y="135"/>
                    </a:lnTo>
                    <a:lnTo>
                      <a:pt x="4867" y="117"/>
                    </a:lnTo>
                    <a:lnTo>
                      <a:pt x="4830" y="101"/>
                    </a:lnTo>
                    <a:lnTo>
                      <a:pt x="4792" y="86"/>
                    </a:lnTo>
                    <a:lnTo>
                      <a:pt x="4752" y="72"/>
                    </a:lnTo>
                    <a:lnTo>
                      <a:pt x="4712" y="60"/>
                    </a:lnTo>
                    <a:lnTo>
                      <a:pt x="4670" y="50"/>
                    </a:lnTo>
                    <a:lnTo>
                      <a:pt x="4628" y="40"/>
                    </a:lnTo>
                    <a:lnTo>
                      <a:pt x="4584" y="33"/>
                    </a:lnTo>
                    <a:lnTo>
                      <a:pt x="4540" y="25"/>
                    </a:lnTo>
                    <a:lnTo>
                      <a:pt x="4494" y="19"/>
                    </a:lnTo>
                    <a:lnTo>
                      <a:pt x="4447" y="14"/>
                    </a:lnTo>
                    <a:lnTo>
                      <a:pt x="4399" y="9"/>
                    </a:lnTo>
                    <a:lnTo>
                      <a:pt x="4350" y="6"/>
                    </a:lnTo>
                    <a:lnTo>
                      <a:pt x="4299" y="4"/>
                    </a:lnTo>
                    <a:lnTo>
                      <a:pt x="4248" y="2"/>
                    </a:lnTo>
                    <a:lnTo>
                      <a:pt x="4142" y="0"/>
                    </a:lnTo>
                    <a:lnTo>
                      <a:pt x="4031" y="0"/>
                    </a:lnTo>
                    <a:lnTo>
                      <a:pt x="2875" y="1833"/>
                    </a:lnTo>
                    <a:lnTo>
                      <a:pt x="2102" y="2"/>
                    </a:lnTo>
                    <a:lnTo>
                      <a:pt x="2052" y="5"/>
                    </a:lnTo>
                    <a:lnTo>
                      <a:pt x="2001" y="9"/>
                    </a:lnTo>
                    <a:lnTo>
                      <a:pt x="1951" y="14"/>
                    </a:lnTo>
                    <a:lnTo>
                      <a:pt x="1901" y="19"/>
                    </a:lnTo>
                    <a:lnTo>
                      <a:pt x="1853" y="25"/>
                    </a:lnTo>
                    <a:lnTo>
                      <a:pt x="1805" y="33"/>
                    </a:lnTo>
                    <a:lnTo>
                      <a:pt x="1759" y="40"/>
                    </a:lnTo>
                    <a:lnTo>
                      <a:pt x="1712" y="49"/>
                    </a:lnTo>
                    <a:lnTo>
                      <a:pt x="1668" y="58"/>
                    </a:lnTo>
                    <a:lnTo>
                      <a:pt x="1624" y="69"/>
                    </a:lnTo>
                    <a:lnTo>
                      <a:pt x="1581" y="80"/>
                    </a:lnTo>
                    <a:lnTo>
                      <a:pt x="1539" y="92"/>
                    </a:lnTo>
                    <a:lnTo>
                      <a:pt x="1498" y="106"/>
                    </a:lnTo>
                    <a:lnTo>
                      <a:pt x="1457" y="120"/>
                    </a:lnTo>
                    <a:lnTo>
                      <a:pt x="1418" y="135"/>
                    </a:lnTo>
                    <a:lnTo>
                      <a:pt x="1381" y="152"/>
                    </a:lnTo>
                    <a:lnTo>
                      <a:pt x="1343" y="171"/>
                    </a:lnTo>
                    <a:lnTo>
                      <a:pt x="1308" y="190"/>
                    </a:lnTo>
                    <a:lnTo>
                      <a:pt x="1273" y="210"/>
                    </a:lnTo>
                    <a:lnTo>
                      <a:pt x="1239" y="232"/>
                    </a:lnTo>
                    <a:lnTo>
                      <a:pt x="1207" y="255"/>
                    </a:lnTo>
                    <a:lnTo>
                      <a:pt x="1176" y="278"/>
                    </a:lnTo>
                    <a:lnTo>
                      <a:pt x="1146" y="305"/>
                    </a:lnTo>
                    <a:lnTo>
                      <a:pt x="1117" y="331"/>
                    </a:lnTo>
                    <a:lnTo>
                      <a:pt x="1091" y="360"/>
                    </a:lnTo>
                    <a:lnTo>
                      <a:pt x="1064" y="390"/>
                    </a:lnTo>
                    <a:lnTo>
                      <a:pt x="1040" y="421"/>
                    </a:lnTo>
                    <a:lnTo>
                      <a:pt x="1017" y="454"/>
                    </a:lnTo>
                    <a:lnTo>
                      <a:pt x="995" y="488"/>
                    </a:lnTo>
                    <a:lnTo>
                      <a:pt x="974" y="525"/>
                    </a:lnTo>
                    <a:lnTo>
                      <a:pt x="955" y="562"/>
                    </a:lnTo>
                    <a:lnTo>
                      <a:pt x="937" y="602"/>
                    </a:lnTo>
                    <a:lnTo>
                      <a:pt x="869" y="766"/>
                    </a:lnTo>
                    <a:lnTo>
                      <a:pt x="779" y="977"/>
                    </a:lnTo>
                    <a:lnTo>
                      <a:pt x="676" y="1222"/>
                    </a:lnTo>
                    <a:lnTo>
                      <a:pt x="566" y="1488"/>
                    </a:lnTo>
                    <a:lnTo>
                      <a:pt x="510" y="1624"/>
                    </a:lnTo>
                    <a:lnTo>
                      <a:pt x="456" y="1759"/>
                    </a:lnTo>
                    <a:lnTo>
                      <a:pt x="403" y="1892"/>
                    </a:lnTo>
                    <a:lnTo>
                      <a:pt x="354" y="2022"/>
                    </a:lnTo>
                    <a:lnTo>
                      <a:pt x="306" y="2146"/>
                    </a:lnTo>
                    <a:lnTo>
                      <a:pt x="264" y="2262"/>
                    </a:lnTo>
                    <a:lnTo>
                      <a:pt x="226" y="2369"/>
                    </a:lnTo>
                    <a:lnTo>
                      <a:pt x="194" y="2464"/>
                    </a:lnTo>
                    <a:lnTo>
                      <a:pt x="167" y="2557"/>
                    </a:lnTo>
                    <a:lnTo>
                      <a:pt x="139" y="2651"/>
                    </a:lnTo>
                    <a:lnTo>
                      <a:pt x="114" y="2749"/>
                    </a:lnTo>
                    <a:lnTo>
                      <a:pt x="89" y="2849"/>
                    </a:lnTo>
                    <a:lnTo>
                      <a:pt x="78" y="2898"/>
                    </a:lnTo>
                    <a:lnTo>
                      <a:pt x="67" y="2949"/>
                    </a:lnTo>
                    <a:lnTo>
                      <a:pt x="57" y="3000"/>
                    </a:lnTo>
                    <a:lnTo>
                      <a:pt x="47" y="3052"/>
                    </a:lnTo>
                    <a:lnTo>
                      <a:pt x="38" y="3103"/>
                    </a:lnTo>
                    <a:lnTo>
                      <a:pt x="31" y="3155"/>
                    </a:lnTo>
                    <a:lnTo>
                      <a:pt x="24" y="3207"/>
                    </a:lnTo>
                    <a:lnTo>
                      <a:pt x="17" y="3258"/>
                    </a:lnTo>
                    <a:lnTo>
                      <a:pt x="12" y="3310"/>
                    </a:lnTo>
                    <a:lnTo>
                      <a:pt x="7" y="3361"/>
                    </a:lnTo>
                    <a:lnTo>
                      <a:pt x="4" y="3413"/>
                    </a:lnTo>
                    <a:lnTo>
                      <a:pt x="1" y="3463"/>
                    </a:lnTo>
                    <a:lnTo>
                      <a:pt x="0" y="3513"/>
                    </a:lnTo>
                    <a:lnTo>
                      <a:pt x="0" y="3564"/>
                    </a:lnTo>
                    <a:lnTo>
                      <a:pt x="0" y="3614"/>
                    </a:lnTo>
                    <a:lnTo>
                      <a:pt x="2" y="3662"/>
                    </a:lnTo>
                    <a:lnTo>
                      <a:pt x="5" y="3712"/>
                    </a:lnTo>
                    <a:lnTo>
                      <a:pt x="10" y="3760"/>
                    </a:lnTo>
                    <a:lnTo>
                      <a:pt x="16" y="3807"/>
                    </a:lnTo>
                    <a:lnTo>
                      <a:pt x="24" y="3854"/>
                    </a:lnTo>
                    <a:lnTo>
                      <a:pt x="33" y="3900"/>
                    </a:lnTo>
                    <a:lnTo>
                      <a:pt x="43" y="3945"/>
                    </a:lnTo>
                    <a:lnTo>
                      <a:pt x="55" y="3990"/>
                    </a:lnTo>
                    <a:lnTo>
                      <a:pt x="68" y="4033"/>
                    </a:lnTo>
                    <a:lnTo>
                      <a:pt x="84" y="4074"/>
                    </a:lnTo>
                    <a:lnTo>
                      <a:pt x="103" y="4114"/>
                    </a:lnTo>
                    <a:lnTo>
                      <a:pt x="125" y="4151"/>
                    </a:lnTo>
                    <a:lnTo>
                      <a:pt x="150" y="4187"/>
                    </a:lnTo>
                    <a:lnTo>
                      <a:pt x="177" y="4221"/>
                    </a:lnTo>
                    <a:lnTo>
                      <a:pt x="206" y="4253"/>
                    </a:lnTo>
                    <a:lnTo>
                      <a:pt x="239" y="4283"/>
                    </a:lnTo>
                    <a:lnTo>
                      <a:pt x="272" y="4310"/>
                    </a:lnTo>
                    <a:lnTo>
                      <a:pt x="306" y="4337"/>
                    </a:lnTo>
                    <a:lnTo>
                      <a:pt x="342" y="4362"/>
                    </a:lnTo>
                    <a:lnTo>
                      <a:pt x="380" y="4386"/>
                    </a:lnTo>
                    <a:lnTo>
                      <a:pt x="418" y="4407"/>
                    </a:lnTo>
                    <a:lnTo>
                      <a:pt x="456" y="4428"/>
                    </a:lnTo>
                    <a:lnTo>
                      <a:pt x="495" y="4445"/>
                    </a:lnTo>
                    <a:lnTo>
                      <a:pt x="534" y="4463"/>
                    </a:lnTo>
                    <a:lnTo>
                      <a:pt x="571" y="4478"/>
                    </a:lnTo>
                    <a:lnTo>
                      <a:pt x="610" y="4494"/>
                    </a:lnTo>
                    <a:lnTo>
                      <a:pt x="648" y="4507"/>
                    </a:lnTo>
                    <a:lnTo>
                      <a:pt x="684" y="4518"/>
                    </a:lnTo>
                    <a:lnTo>
                      <a:pt x="719" y="4529"/>
                    </a:lnTo>
                    <a:lnTo>
                      <a:pt x="785" y="4548"/>
                    </a:lnTo>
                    <a:lnTo>
                      <a:pt x="843" y="4561"/>
                    </a:lnTo>
                    <a:lnTo>
                      <a:pt x="929" y="4579"/>
                    </a:lnTo>
                    <a:lnTo>
                      <a:pt x="962" y="4583"/>
                    </a:lnTo>
                    <a:lnTo>
                      <a:pt x="945" y="4611"/>
                    </a:lnTo>
                    <a:lnTo>
                      <a:pt x="929" y="4639"/>
                    </a:lnTo>
                    <a:lnTo>
                      <a:pt x="916" y="4666"/>
                    </a:lnTo>
                    <a:lnTo>
                      <a:pt x="905" y="4693"/>
                    </a:lnTo>
                    <a:lnTo>
                      <a:pt x="895" y="4718"/>
                    </a:lnTo>
                    <a:lnTo>
                      <a:pt x="887" y="4744"/>
                    </a:lnTo>
                    <a:lnTo>
                      <a:pt x="882" y="4769"/>
                    </a:lnTo>
                    <a:lnTo>
                      <a:pt x="876" y="4793"/>
                    </a:lnTo>
                    <a:lnTo>
                      <a:pt x="874" y="4818"/>
                    </a:lnTo>
                    <a:lnTo>
                      <a:pt x="872" y="4840"/>
                    </a:lnTo>
                    <a:lnTo>
                      <a:pt x="872" y="4863"/>
                    </a:lnTo>
                    <a:lnTo>
                      <a:pt x="873" y="4884"/>
                    </a:lnTo>
                    <a:lnTo>
                      <a:pt x="875" y="4905"/>
                    </a:lnTo>
                    <a:lnTo>
                      <a:pt x="879" y="4926"/>
                    </a:lnTo>
                    <a:lnTo>
                      <a:pt x="883" y="4945"/>
                    </a:lnTo>
                    <a:lnTo>
                      <a:pt x="889" y="4964"/>
                    </a:lnTo>
                    <a:lnTo>
                      <a:pt x="894" y="4981"/>
                    </a:lnTo>
                    <a:lnTo>
                      <a:pt x="902" y="4998"/>
                    </a:lnTo>
                    <a:lnTo>
                      <a:pt x="910" y="5015"/>
                    </a:lnTo>
                    <a:lnTo>
                      <a:pt x="918" y="5029"/>
                    </a:lnTo>
                    <a:lnTo>
                      <a:pt x="927" y="5043"/>
                    </a:lnTo>
                    <a:lnTo>
                      <a:pt x="937" y="5056"/>
                    </a:lnTo>
                    <a:lnTo>
                      <a:pt x="948" y="5068"/>
                    </a:lnTo>
                    <a:lnTo>
                      <a:pt x="959" y="5078"/>
                    </a:lnTo>
                    <a:lnTo>
                      <a:pt x="970" y="5088"/>
                    </a:lnTo>
                    <a:lnTo>
                      <a:pt x="983" y="5096"/>
                    </a:lnTo>
                    <a:lnTo>
                      <a:pt x="994" y="5103"/>
                    </a:lnTo>
                    <a:lnTo>
                      <a:pt x="1006" y="5109"/>
                    </a:lnTo>
                    <a:lnTo>
                      <a:pt x="1018" y="5114"/>
                    </a:lnTo>
                    <a:lnTo>
                      <a:pt x="1030" y="5117"/>
                    </a:lnTo>
                    <a:lnTo>
                      <a:pt x="1042" y="5120"/>
                    </a:lnTo>
                    <a:lnTo>
                      <a:pt x="1054" y="5120"/>
                    </a:lnTo>
                    <a:lnTo>
                      <a:pt x="1283" y="5120"/>
                    </a:lnTo>
                    <a:lnTo>
                      <a:pt x="1807" y="5120"/>
                    </a:lnTo>
                    <a:lnTo>
                      <a:pt x="2526" y="5120"/>
                    </a:lnTo>
                    <a:lnTo>
                      <a:pt x="3339" y="5120"/>
                    </a:lnTo>
                    <a:lnTo>
                      <a:pt x="4148" y="5120"/>
                    </a:lnTo>
                    <a:lnTo>
                      <a:pt x="4848" y="5120"/>
                    </a:lnTo>
                    <a:lnTo>
                      <a:pt x="5343" y="5120"/>
                    </a:lnTo>
                    <a:lnTo>
                      <a:pt x="5529" y="5120"/>
                    </a:lnTo>
                    <a:lnTo>
                      <a:pt x="5543" y="5099"/>
                    </a:lnTo>
                    <a:lnTo>
                      <a:pt x="5554" y="5077"/>
                    </a:lnTo>
                    <a:lnTo>
                      <a:pt x="5561" y="5053"/>
                    </a:lnTo>
                    <a:lnTo>
                      <a:pt x="5568" y="5030"/>
                    </a:lnTo>
                    <a:lnTo>
                      <a:pt x="5573" y="5008"/>
                    </a:lnTo>
                    <a:lnTo>
                      <a:pt x="5575" y="4984"/>
                    </a:lnTo>
                    <a:lnTo>
                      <a:pt x="5575" y="4960"/>
                    </a:lnTo>
                    <a:lnTo>
                      <a:pt x="5574" y="4937"/>
                    </a:lnTo>
                    <a:lnTo>
                      <a:pt x="5571" y="4913"/>
                    </a:lnTo>
                    <a:lnTo>
                      <a:pt x="5568" y="4890"/>
                    </a:lnTo>
                    <a:lnTo>
                      <a:pt x="5563" y="4866"/>
                    </a:lnTo>
                    <a:lnTo>
                      <a:pt x="5556" y="4844"/>
                    </a:lnTo>
                    <a:lnTo>
                      <a:pt x="5549" y="4821"/>
                    </a:lnTo>
                    <a:lnTo>
                      <a:pt x="5542" y="4799"/>
                    </a:lnTo>
                    <a:lnTo>
                      <a:pt x="5533" y="4777"/>
                    </a:lnTo>
                    <a:lnTo>
                      <a:pt x="5524" y="4756"/>
                    </a:lnTo>
                    <a:lnTo>
                      <a:pt x="5504" y="4716"/>
                    </a:lnTo>
                    <a:lnTo>
                      <a:pt x="5483" y="4680"/>
                    </a:lnTo>
                    <a:lnTo>
                      <a:pt x="5463" y="4646"/>
                    </a:lnTo>
                    <a:lnTo>
                      <a:pt x="5444" y="4619"/>
                    </a:lnTo>
                    <a:lnTo>
                      <a:pt x="5416" y="4578"/>
                    </a:lnTo>
                    <a:lnTo>
                      <a:pt x="5403" y="4564"/>
                    </a:lnTo>
                    <a:lnTo>
                      <a:pt x="5421" y="4550"/>
                    </a:lnTo>
                    <a:lnTo>
                      <a:pt x="5470" y="4510"/>
                    </a:lnTo>
                    <a:lnTo>
                      <a:pt x="5504" y="4481"/>
                    </a:lnTo>
                    <a:lnTo>
                      <a:pt x="5543" y="4443"/>
                    </a:lnTo>
                    <a:lnTo>
                      <a:pt x="5587" y="4399"/>
                    </a:lnTo>
                    <a:lnTo>
                      <a:pt x="5633" y="4348"/>
                    </a:lnTo>
                    <a:lnTo>
                      <a:pt x="5658" y="4319"/>
                    </a:lnTo>
                    <a:lnTo>
                      <a:pt x="5683" y="4289"/>
                    </a:lnTo>
                    <a:lnTo>
                      <a:pt x="5709" y="4257"/>
                    </a:lnTo>
                    <a:lnTo>
                      <a:pt x="5734" y="4223"/>
                    </a:lnTo>
                    <a:lnTo>
                      <a:pt x="5759" y="4188"/>
                    </a:lnTo>
                    <a:lnTo>
                      <a:pt x="5786" y="4150"/>
                    </a:lnTo>
                    <a:lnTo>
                      <a:pt x="5811" y="4111"/>
                    </a:lnTo>
                    <a:lnTo>
                      <a:pt x="5838" y="4069"/>
                    </a:lnTo>
                    <a:lnTo>
                      <a:pt x="5863" y="4026"/>
                    </a:lnTo>
                    <a:lnTo>
                      <a:pt x="5889" y="3982"/>
                    </a:lnTo>
                    <a:lnTo>
                      <a:pt x="5913" y="3934"/>
                    </a:lnTo>
                    <a:lnTo>
                      <a:pt x="5938" y="3886"/>
                    </a:lnTo>
                    <a:lnTo>
                      <a:pt x="5962" y="3835"/>
                    </a:lnTo>
                    <a:lnTo>
                      <a:pt x="5985" y="3782"/>
                    </a:lnTo>
                    <a:lnTo>
                      <a:pt x="6007" y="3728"/>
                    </a:lnTo>
                    <a:lnTo>
                      <a:pt x="6028" y="367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0" name="Freeform 10">
                <a:extLst>
                  <a:ext uri="{FF2B5EF4-FFF2-40B4-BE49-F238E27FC236}">
                    <a16:creationId xmlns:a16="http://schemas.microsoft.com/office/drawing/2014/main" id="{6997479F-527A-4D97-AE47-DDD07353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609" y="3828562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5"/>
                  <a:gd name="T2" fmla="*/ 2147483647 w 4372"/>
                  <a:gd name="T3" fmla="*/ 2147483647 h 5005"/>
                  <a:gd name="T4" fmla="*/ 2147483647 w 4372"/>
                  <a:gd name="T5" fmla="*/ 2147483647 h 5005"/>
                  <a:gd name="T6" fmla="*/ 2147483647 w 4372"/>
                  <a:gd name="T7" fmla="*/ 2147483647 h 5005"/>
                  <a:gd name="T8" fmla="*/ 2147483647 w 4372"/>
                  <a:gd name="T9" fmla="*/ 2147483647 h 5005"/>
                  <a:gd name="T10" fmla="*/ 2147483647 w 4372"/>
                  <a:gd name="T11" fmla="*/ 2147483647 h 5005"/>
                  <a:gd name="T12" fmla="*/ 2147483647 w 4372"/>
                  <a:gd name="T13" fmla="*/ 2147483647 h 5005"/>
                  <a:gd name="T14" fmla="*/ 2147483647 w 4372"/>
                  <a:gd name="T15" fmla="*/ 2147483647 h 5005"/>
                  <a:gd name="T16" fmla="*/ 2147483647 w 4372"/>
                  <a:gd name="T17" fmla="*/ 2147483647 h 5005"/>
                  <a:gd name="T18" fmla="*/ 2147483647 w 4372"/>
                  <a:gd name="T19" fmla="*/ 2147483647 h 5005"/>
                  <a:gd name="T20" fmla="*/ 2147483647 w 4372"/>
                  <a:gd name="T21" fmla="*/ 2147483647 h 5005"/>
                  <a:gd name="T22" fmla="*/ 2147483647 w 4372"/>
                  <a:gd name="T23" fmla="*/ 2147483647 h 5005"/>
                  <a:gd name="T24" fmla="*/ 2147483647 w 4372"/>
                  <a:gd name="T25" fmla="*/ 2147483647 h 5005"/>
                  <a:gd name="T26" fmla="*/ 2147483647 w 4372"/>
                  <a:gd name="T27" fmla="*/ 2147483647 h 5005"/>
                  <a:gd name="T28" fmla="*/ 2147483647 w 4372"/>
                  <a:gd name="T29" fmla="*/ 2147483647 h 5005"/>
                  <a:gd name="T30" fmla="*/ 2147483647 w 4372"/>
                  <a:gd name="T31" fmla="*/ 2147483647 h 5005"/>
                  <a:gd name="T32" fmla="*/ 2147483647 w 4372"/>
                  <a:gd name="T33" fmla="*/ 2147483647 h 5005"/>
                  <a:gd name="T34" fmla="*/ 2147483647 w 4372"/>
                  <a:gd name="T35" fmla="*/ 2147483647 h 5005"/>
                  <a:gd name="T36" fmla="*/ 2147483647 w 4372"/>
                  <a:gd name="T37" fmla="*/ 2147483647 h 5005"/>
                  <a:gd name="T38" fmla="*/ 2147483647 w 4372"/>
                  <a:gd name="T39" fmla="*/ 2147483647 h 5005"/>
                  <a:gd name="T40" fmla="*/ 2147483647 w 4372"/>
                  <a:gd name="T41" fmla="*/ 2147483647 h 5005"/>
                  <a:gd name="T42" fmla="*/ 2147483647 w 4372"/>
                  <a:gd name="T43" fmla="*/ 2147483647 h 5005"/>
                  <a:gd name="T44" fmla="*/ 2147483647 w 4372"/>
                  <a:gd name="T45" fmla="*/ 2147483647 h 5005"/>
                  <a:gd name="T46" fmla="*/ 2147483647 w 4372"/>
                  <a:gd name="T47" fmla="*/ 2147483647 h 5005"/>
                  <a:gd name="T48" fmla="*/ 2147483647 w 4372"/>
                  <a:gd name="T49" fmla="*/ 2147483647 h 5005"/>
                  <a:gd name="T50" fmla="*/ 2147483647 w 4372"/>
                  <a:gd name="T51" fmla="*/ 2147483647 h 5005"/>
                  <a:gd name="T52" fmla="*/ 2147483647 w 4372"/>
                  <a:gd name="T53" fmla="*/ 2147483647 h 5005"/>
                  <a:gd name="T54" fmla="*/ 2147483647 w 4372"/>
                  <a:gd name="T55" fmla="*/ 2147483647 h 5005"/>
                  <a:gd name="T56" fmla="*/ 2147483647 w 4372"/>
                  <a:gd name="T57" fmla="*/ 2147483647 h 5005"/>
                  <a:gd name="T58" fmla="*/ 2147483647 w 4372"/>
                  <a:gd name="T59" fmla="*/ 2147483647 h 5005"/>
                  <a:gd name="T60" fmla="*/ 2147483647 w 4372"/>
                  <a:gd name="T61" fmla="*/ 2147483647 h 5005"/>
                  <a:gd name="T62" fmla="*/ 2147483647 w 4372"/>
                  <a:gd name="T63" fmla="*/ 2147483647 h 5005"/>
                  <a:gd name="T64" fmla="*/ 2147483647 w 4372"/>
                  <a:gd name="T65" fmla="*/ 2147483647 h 5005"/>
                  <a:gd name="T66" fmla="*/ 2147483647 w 4372"/>
                  <a:gd name="T67" fmla="*/ 2147483647 h 5005"/>
                  <a:gd name="T68" fmla="*/ 2147483647 w 4372"/>
                  <a:gd name="T69" fmla="*/ 2147483647 h 5005"/>
                  <a:gd name="T70" fmla="*/ 2147483647 w 4372"/>
                  <a:gd name="T71" fmla="*/ 2147483647 h 5005"/>
                  <a:gd name="T72" fmla="*/ 2147483647 w 4372"/>
                  <a:gd name="T73" fmla="*/ 2147483647 h 5005"/>
                  <a:gd name="T74" fmla="*/ 2147483647 w 4372"/>
                  <a:gd name="T75" fmla="*/ 2147483647 h 5005"/>
                  <a:gd name="T76" fmla="*/ 2147483647 w 4372"/>
                  <a:gd name="T77" fmla="*/ 2147483647 h 5005"/>
                  <a:gd name="T78" fmla="*/ 2147483647 w 4372"/>
                  <a:gd name="T79" fmla="*/ 2147483647 h 5005"/>
                  <a:gd name="T80" fmla="*/ 2147483647 w 4372"/>
                  <a:gd name="T81" fmla="*/ 2147483647 h 5005"/>
                  <a:gd name="T82" fmla="*/ 2147483647 w 4372"/>
                  <a:gd name="T83" fmla="*/ 2147483647 h 5005"/>
                  <a:gd name="T84" fmla="*/ 2147483647 w 4372"/>
                  <a:gd name="T85" fmla="*/ 2147483647 h 50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5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8" y="2884"/>
                    </a:lnTo>
                    <a:lnTo>
                      <a:pt x="4328" y="3008"/>
                    </a:lnTo>
                    <a:lnTo>
                      <a:pt x="4304" y="3128"/>
                    </a:lnTo>
                    <a:lnTo>
                      <a:pt x="4274" y="3248"/>
                    </a:lnTo>
                    <a:lnTo>
                      <a:pt x="4240" y="3364"/>
                    </a:lnTo>
                    <a:lnTo>
                      <a:pt x="4201" y="3478"/>
                    </a:lnTo>
                    <a:lnTo>
                      <a:pt x="4157" y="3588"/>
                    </a:lnTo>
                    <a:lnTo>
                      <a:pt x="4109" y="3696"/>
                    </a:lnTo>
                    <a:lnTo>
                      <a:pt x="4056" y="3801"/>
                    </a:lnTo>
                    <a:lnTo>
                      <a:pt x="4000" y="3902"/>
                    </a:lnTo>
                    <a:lnTo>
                      <a:pt x="3938" y="4000"/>
                    </a:lnTo>
                    <a:lnTo>
                      <a:pt x="3874" y="4096"/>
                    </a:lnTo>
                    <a:lnTo>
                      <a:pt x="3805" y="4186"/>
                    </a:lnTo>
                    <a:lnTo>
                      <a:pt x="3732" y="4272"/>
                    </a:lnTo>
                    <a:lnTo>
                      <a:pt x="3656" y="4355"/>
                    </a:lnTo>
                    <a:lnTo>
                      <a:pt x="3577" y="4434"/>
                    </a:lnTo>
                    <a:lnTo>
                      <a:pt x="3494" y="4509"/>
                    </a:lnTo>
                    <a:lnTo>
                      <a:pt x="3408" y="4579"/>
                    </a:lnTo>
                    <a:lnTo>
                      <a:pt x="3320" y="4644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10"/>
                    </a:lnTo>
                    <a:lnTo>
                      <a:pt x="2938" y="4854"/>
                    </a:lnTo>
                    <a:lnTo>
                      <a:pt x="2837" y="4894"/>
                    </a:lnTo>
                    <a:lnTo>
                      <a:pt x="2733" y="4927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10" y="4993"/>
                    </a:lnTo>
                    <a:lnTo>
                      <a:pt x="2298" y="5002"/>
                    </a:lnTo>
                    <a:lnTo>
                      <a:pt x="2187" y="5005"/>
                    </a:lnTo>
                    <a:lnTo>
                      <a:pt x="2074" y="5002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39" y="4927"/>
                    </a:lnTo>
                    <a:lnTo>
                      <a:pt x="1535" y="4894"/>
                    </a:lnTo>
                    <a:lnTo>
                      <a:pt x="1434" y="4854"/>
                    </a:lnTo>
                    <a:lnTo>
                      <a:pt x="1335" y="4810"/>
                    </a:lnTo>
                    <a:lnTo>
                      <a:pt x="1238" y="4759"/>
                    </a:lnTo>
                    <a:lnTo>
                      <a:pt x="1144" y="4704"/>
                    </a:lnTo>
                    <a:lnTo>
                      <a:pt x="1052" y="4644"/>
                    </a:lnTo>
                    <a:lnTo>
                      <a:pt x="964" y="4579"/>
                    </a:lnTo>
                    <a:lnTo>
                      <a:pt x="878" y="4509"/>
                    </a:lnTo>
                    <a:lnTo>
                      <a:pt x="795" y="4434"/>
                    </a:lnTo>
                    <a:lnTo>
                      <a:pt x="716" y="4355"/>
                    </a:lnTo>
                    <a:lnTo>
                      <a:pt x="640" y="4272"/>
                    </a:lnTo>
                    <a:lnTo>
                      <a:pt x="567" y="4186"/>
                    </a:lnTo>
                    <a:lnTo>
                      <a:pt x="499" y="4096"/>
                    </a:lnTo>
                    <a:lnTo>
                      <a:pt x="434" y="4000"/>
                    </a:lnTo>
                    <a:lnTo>
                      <a:pt x="374" y="3902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6" y="3588"/>
                    </a:lnTo>
                    <a:lnTo>
                      <a:pt x="171" y="3478"/>
                    </a:lnTo>
                    <a:lnTo>
                      <a:pt x="133" y="3364"/>
                    </a:lnTo>
                    <a:lnTo>
                      <a:pt x="98" y="3248"/>
                    </a:lnTo>
                    <a:lnTo>
                      <a:pt x="68" y="3128"/>
                    </a:lnTo>
                    <a:lnTo>
                      <a:pt x="44" y="3008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4"/>
                    </a:lnTo>
                    <a:lnTo>
                      <a:pt x="11" y="2247"/>
                    </a:lnTo>
                    <a:lnTo>
                      <a:pt x="25" y="2122"/>
                    </a:lnTo>
                    <a:lnTo>
                      <a:pt x="44" y="1999"/>
                    </a:lnTo>
                    <a:lnTo>
                      <a:pt x="68" y="1878"/>
                    </a:lnTo>
                    <a:lnTo>
                      <a:pt x="98" y="1759"/>
                    </a:lnTo>
                    <a:lnTo>
                      <a:pt x="133" y="1642"/>
                    </a:lnTo>
                    <a:lnTo>
                      <a:pt x="171" y="1529"/>
                    </a:lnTo>
                    <a:lnTo>
                      <a:pt x="216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4" y="1104"/>
                    </a:lnTo>
                    <a:lnTo>
                      <a:pt x="434" y="1005"/>
                    </a:lnTo>
                    <a:lnTo>
                      <a:pt x="499" y="911"/>
                    </a:lnTo>
                    <a:lnTo>
                      <a:pt x="567" y="821"/>
                    </a:lnTo>
                    <a:lnTo>
                      <a:pt x="640" y="733"/>
                    </a:lnTo>
                    <a:lnTo>
                      <a:pt x="716" y="650"/>
                    </a:lnTo>
                    <a:lnTo>
                      <a:pt x="795" y="572"/>
                    </a:lnTo>
                    <a:lnTo>
                      <a:pt x="878" y="498"/>
                    </a:lnTo>
                    <a:lnTo>
                      <a:pt x="964" y="428"/>
                    </a:lnTo>
                    <a:lnTo>
                      <a:pt x="1052" y="363"/>
                    </a:lnTo>
                    <a:lnTo>
                      <a:pt x="1144" y="302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5" y="113"/>
                    </a:lnTo>
                    <a:lnTo>
                      <a:pt x="1639" y="79"/>
                    </a:lnTo>
                    <a:lnTo>
                      <a:pt x="1746" y="51"/>
                    </a:lnTo>
                    <a:lnTo>
                      <a:pt x="1853" y="29"/>
                    </a:lnTo>
                    <a:lnTo>
                      <a:pt x="1962" y="14"/>
                    </a:lnTo>
                    <a:lnTo>
                      <a:pt x="2074" y="4"/>
                    </a:lnTo>
                    <a:lnTo>
                      <a:pt x="2187" y="0"/>
                    </a:lnTo>
                    <a:lnTo>
                      <a:pt x="2298" y="4"/>
                    </a:lnTo>
                    <a:lnTo>
                      <a:pt x="2410" y="14"/>
                    </a:lnTo>
                    <a:lnTo>
                      <a:pt x="2519" y="29"/>
                    </a:lnTo>
                    <a:lnTo>
                      <a:pt x="2627" y="51"/>
                    </a:lnTo>
                    <a:lnTo>
                      <a:pt x="2733" y="79"/>
                    </a:lnTo>
                    <a:lnTo>
                      <a:pt x="2837" y="113"/>
                    </a:lnTo>
                    <a:lnTo>
                      <a:pt x="2938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2"/>
                    </a:lnTo>
                    <a:lnTo>
                      <a:pt x="3320" y="363"/>
                    </a:lnTo>
                    <a:lnTo>
                      <a:pt x="3408" y="428"/>
                    </a:lnTo>
                    <a:lnTo>
                      <a:pt x="3494" y="498"/>
                    </a:lnTo>
                    <a:lnTo>
                      <a:pt x="3577" y="572"/>
                    </a:lnTo>
                    <a:lnTo>
                      <a:pt x="3656" y="650"/>
                    </a:lnTo>
                    <a:lnTo>
                      <a:pt x="3732" y="733"/>
                    </a:lnTo>
                    <a:lnTo>
                      <a:pt x="3805" y="821"/>
                    </a:lnTo>
                    <a:lnTo>
                      <a:pt x="3874" y="911"/>
                    </a:lnTo>
                    <a:lnTo>
                      <a:pt x="3938" y="1005"/>
                    </a:lnTo>
                    <a:lnTo>
                      <a:pt x="4000" y="1104"/>
                    </a:lnTo>
                    <a:lnTo>
                      <a:pt x="4056" y="1205"/>
                    </a:lnTo>
                    <a:lnTo>
                      <a:pt x="4109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2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8" y="2122"/>
                    </a:lnTo>
                    <a:lnTo>
                      <a:pt x="4361" y="2247"/>
                    </a:lnTo>
                    <a:lnTo>
                      <a:pt x="4370" y="2374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1" name="Freeform 13">
                <a:extLst>
                  <a:ext uri="{FF2B5EF4-FFF2-40B4-BE49-F238E27FC236}">
                    <a16:creationId xmlns:a16="http://schemas.microsoft.com/office/drawing/2014/main" id="{D06CC8AF-04D9-428C-8991-1C1665959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5734" y="3796812"/>
                <a:ext cx="727075" cy="387350"/>
              </a:xfrm>
              <a:custGeom>
                <a:avLst/>
                <a:gdLst>
                  <a:gd name="T0" fmla="*/ 2147483647 w 4584"/>
                  <a:gd name="T1" fmla="*/ 2147483647 h 2442"/>
                  <a:gd name="T2" fmla="*/ 2147483647 w 4584"/>
                  <a:gd name="T3" fmla="*/ 2147483647 h 2442"/>
                  <a:gd name="T4" fmla="*/ 2147483647 w 4584"/>
                  <a:gd name="T5" fmla="*/ 2147483647 h 2442"/>
                  <a:gd name="T6" fmla="*/ 2147483647 w 4584"/>
                  <a:gd name="T7" fmla="*/ 2147483647 h 2442"/>
                  <a:gd name="T8" fmla="*/ 2147483647 w 4584"/>
                  <a:gd name="T9" fmla="*/ 2147483647 h 2442"/>
                  <a:gd name="T10" fmla="*/ 2147483647 w 4584"/>
                  <a:gd name="T11" fmla="*/ 2147483647 h 2442"/>
                  <a:gd name="T12" fmla="*/ 2147483647 w 4584"/>
                  <a:gd name="T13" fmla="*/ 2147483647 h 2442"/>
                  <a:gd name="T14" fmla="*/ 2147483647 w 4584"/>
                  <a:gd name="T15" fmla="*/ 2147483647 h 2442"/>
                  <a:gd name="T16" fmla="*/ 2147483647 w 4584"/>
                  <a:gd name="T17" fmla="*/ 2147483647 h 2442"/>
                  <a:gd name="T18" fmla="*/ 2147483647 w 4584"/>
                  <a:gd name="T19" fmla="*/ 2147483647 h 2442"/>
                  <a:gd name="T20" fmla="*/ 2147483647 w 4584"/>
                  <a:gd name="T21" fmla="*/ 2147483647 h 2442"/>
                  <a:gd name="T22" fmla="*/ 2147483647 w 4584"/>
                  <a:gd name="T23" fmla="*/ 2147483647 h 2442"/>
                  <a:gd name="T24" fmla="*/ 2147483647 w 4584"/>
                  <a:gd name="T25" fmla="*/ 2147483647 h 2442"/>
                  <a:gd name="T26" fmla="*/ 2147483647 w 4584"/>
                  <a:gd name="T27" fmla="*/ 2147483647 h 2442"/>
                  <a:gd name="T28" fmla="*/ 2147483647 w 4584"/>
                  <a:gd name="T29" fmla="*/ 2147483647 h 2442"/>
                  <a:gd name="T30" fmla="*/ 2147483647 w 4584"/>
                  <a:gd name="T31" fmla="*/ 2147483647 h 2442"/>
                  <a:gd name="T32" fmla="*/ 2147483647 w 4584"/>
                  <a:gd name="T33" fmla="*/ 2147483647 h 2442"/>
                  <a:gd name="T34" fmla="*/ 2147483647 w 4584"/>
                  <a:gd name="T35" fmla="*/ 2147483647 h 2442"/>
                  <a:gd name="T36" fmla="*/ 2147483647 w 4584"/>
                  <a:gd name="T37" fmla="*/ 2147483647 h 2442"/>
                  <a:gd name="T38" fmla="*/ 2147483647 w 4584"/>
                  <a:gd name="T39" fmla="*/ 2147483647 h 2442"/>
                  <a:gd name="T40" fmla="*/ 2147483647 w 4584"/>
                  <a:gd name="T41" fmla="*/ 2147483647 h 2442"/>
                  <a:gd name="T42" fmla="*/ 2147483647 w 4584"/>
                  <a:gd name="T43" fmla="*/ 2147483647 h 2442"/>
                  <a:gd name="T44" fmla="*/ 2147483647 w 4584"/>
                  <a:gd name="T45" fmla="*/ 2147483647 h 2442"/>
                  <a:gd name="T46" fmla="*/ 2147483647 w 4584"/>
                  <a:gd name="T47" fmla="*/ 2147483647 h 2442"/>
                  <a:gd name="T48" fmla="*/ 2147483647 w 4584"/>
                  <a:gd name="T49" fmla="*/ 2147483647 h 2442"/>
                  <a:gd name="T50" fmla="*/ 2147483647 w 4584"/>
                  <a:gd name="T51" fmla="*/ 2147483647 h 2442"/>
                  <a:gd name="T52" fmla="*/ 2147483647 w 4584"/>
                  <a:gd name="T53" fmla="*/ 2147483647 h 2442"/>
                  <a:gd name="T54" fmla="*/ 2147483647 w 4584"/>
                  <a:gd name="T55" fmla="*/ 2147483647 h 2442"/>
                  <a:gd name="T56" fmla="*/ 2147483647 w 4584"/>
                  <a:gd name="T57" fmla="*/ 2147483647 h 2442"/>
                  <a:gd name="T58" fmla="*/ 2147483647 w 4584"/>
                  <a:gd name="T59" fmla="*/ 2147483647 h 2442"/>
                  <a:gd name="T60" fmla="*/ 2147483647 w 4584"/>
                  <a:gd name="T61" fmla="*/ 2147483647 h 2442"/>
                  <a:gd name="T62" fmla="*/ 2147483647 w 4584"/>
                  <a:gd name="T63" fmla="*/ 2147483647 h 2442"/>
                  <a:gd name="T64" fmla="*/ 2147483647 w 4584"/>
                  <a:gd name="T65" fmla="*/ 0 h 2442"/>
                  <a:gd name="T66" fmla="*/ 2147483647 w 4584"/>
                  <a:gd name="T67" fmla="*/ 2147483647 h 2442"/>
                  <a:gd name="T68" fmla="*/ 2147483647 w 4584"/>
                  <a:gd name="T69" fmla="*/ 2147483647 h 2442"/>
                  <a:gd name="T70" fmla="*/ 2147483647 w 4584"/>
                  <a:gd name="T71" fmla="*/ 2147483647 h 2442"/>
                  <a:gd name="T72" fmla="*/ 2147483647 w 4584"/>
                  <a:gd name="T73" fmla="*/ 2147483647 h 2442"/>
                  <a:gd name="T74" fmla="*/ 2147483647 w 4584"/>
                  <a:gd name="T75" fmla="*/ 2147483647 h 2442"/>
                  <a:gd name="T76" fmla="*/ 2147483647 w 4584"/>
                  <a:gd name="T77" fmla="*/ 2147483647 h 2442"/>
                  <a:gd name="T78" fmla="*/ 2147483647 w 4584"/>
                  <a:gd name="T79" fmla="*/ 2147483647 h 2442"/>
                  <a:gd name="T80" fmla="*/ 2147483647 w 4584"/>
                  <a:gd name="T81" fmla="*/ 2147483647 h 2442"/>
                  <a:gd name="T82" fmla="*/ 2147483647 w 4584"/>
                  <a:gd name="T83" fmla="*/ 2147483647 h 2442"/>
                  <a:gd name="T84" fmla="*/ 2147483647 w 4584"/>
                  <a:gd name="T85" fmla="*/ 2147483647 h 2442"/>
                  <a:gd name="T86" fmla="*/ 2147483647 w 4584"/>
                  <a:gd name="T87" fmla="*/ 2147483647 h 2442"/>
                  <a:gd name="T88" fmla="*/ 2147483647 w 4584"/>
                  <a:gd name="T89" fmla="*/ 2147483647 h 2442"/>
                  <a:gd name="T90" fmla="*/ 2147483647 w 4584"/>
                  <a:gd name="T91" fmla="*/ 2147483647 h 2442"/>
                  <a:gd name="T92" fmla="*/ 2147483647 w 4584"/>
                  <a:gd name="T93" fmla="*/ 2147483647 h 2442"/>
                  <a:gd name="T94" fmla="*/ 2147483647 w 4584"/>
                  <a:gd name="T95" fmla="*/ 2147483647 h 2442"/>
                  <a:gd name="T96" fmla="*/ 2147483647 w 4584"/>
                  <a:gd name="T97" fmla="*/ 2147483647 h 2442"/>
                  <a:gd name="T98" fmla="*/ 2147483647 w 4584"/>
                  <a:gd name="T99" fmla="*/ 2147483647 h 2442"/>
                  <a:gd name="T100" fmla="*/ 2147483647 w 4584"/>
                  <a:gd name="T101" fmla="*/ 2147483647 h 2442"/>
                  <a:gd name="T102" fmla="*/ 2147483647 w 4584"/>
                  <a:gd name="T103" fmla="*/ 2147483647 h 2442"/>
                  <a:gd name="T104" fmla="*/ 2147483647 w 4584"/>
                  <a:gd name="T105" fmla="*/ 2147483647 h 2442"/>
                  <a:gd name="T106" fmla="*/ 2147483647 w 4584"/>
                  <a:gd name="T107" fmla="*/ 2147483647 h 2442"/>
                  <a:gd name="T108" fmla="*/ 2147483647 w 4584"/>
                  <a:gd name="T109" fmla="*/ 2147483647 h 2442"/>
                  <a:gd name="T110" fmla="*/ 2147483647 w 4584"/>
                  <a:gd name="T111" fmla="*/ 2147483647 h 2442"/>
                  <a:gd name="T112" fmla="*/ 2147483647 w 4584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4" h="2442">
                    <a:moveTo>
                      <a:pt x="1291" y="809"/>
                    </a:moveTo>
                    <a:lnTo>
                      <a:pt x="1303" y="817"/>
                    </a:lnTo>
                    <a:lnTo>
                      <a:pt x="1337" y="839"/>
                    </a:lnTo>
                    <a:lnTo>
                      <a:pt x="1394" y="873"/>
                    </a:lnTo>
                    <a:lnTo>
                      <a:pt x="1470" y="918"/>
                    </a:lnTo>
                    <a:lnTo>
                      <a:pt x="1515" y="943"/>
                    </a:lnTo>
                    <a:lnTo>
                      <a:pt x="1565" y="970"/>
                    </a:lnTo>
                    <a:lnTo>
                      <a:pt x="1619" y="997"/>
                    </a:lnTo>
                    <a:lnTo>
                      <a:pt x="1679" y="1026"/>
                    </a:lnTo>
                    <a:lnTo>
                      <a:pt x="1741" y="1056"/>
                    </a:lnTo>
                    <a:lnTo>
                      <a:pt x="1808" y="1086"/>
                    </a:lnTo>
                    <a:lnTo>
                      <a:pt x="1879" y="1115"/>
                    </a:lnTo>
                    <a:lnTo>
                      <a:pt x="1953" y="1145"/>
                    </a:lnTo>
                    <a:lnTo>
                      <a:pt x="2031" y="1174"/>
                    </a:lnTo>
                    <a:lnTo>
                      <a:pt x="2111" y="1203"/>
                    </a:lnTo>
                    <a:lnTo>
                      <a:pt x="2195" y="1230"/>
                    </a:lnTo>
                    <a:lnTo>
                      <a:pt x="2283" y="1257"/>
                    </a:lnTo>
                    <a:lnTo>
                      <a:pt x="2372" y="1281"/>
                    </a:lnTo>
                    <a:lnTo>
                      <a:pt x="2465" y="1305"/>
                    </a:lnTo>
                    <a:lnTo>
                      <a:pt x="2560" y="1324"/>
                    </a:lnTo>
                    <a:lnTo>
                      <a:pt x="2659" y="1343"/>
                    </a:lnTo>
                    <a:lnTo>
                      <a:pt x="2758" y="1358"/>
                    </a:lnTo>
                    <a:lnTo>
                      <a:pt x="2860" y="1370"/>
                    </a:lnTo>
                    <a:lnTo>
                      <a:pt x="2964" y="1379"/>
                    </a:lnTo>
                    <a:lnTo>
                      <a:pt x="3069" y="1384"/>
                    </a:lnTo>
                    <a:lnTo>
                      <a:pt x="3176" y="1385"/>
                    </a:lnTo>
                    <a:lnTo>
                      <a:pt x="3284" y="1382"/>
                    </a:lnTo>
                    <a:lnTo>
                      <a:pt x="3394" y="1374"/>
                    </a:lnTo>
                    <a:lnTo>
                      <a:pt x="3504" y="1362"/>
                    </a:lnTo>
                    <a:lnTo>
                      <a:pt x="4295" y="2364"/>
                    </a:lnTo>
                    <a:lnTo>
                      <a:pt x="4297" y="2353"/>
                    </a:lnTo>
                    <a:lnTo>
                      <a:pt x="4306" y="2322"/>
                    </a:lnTo>
                    <a:lnTo>
                      <a:pt x="4313" y="2302"/>
                    </a:lnTo>
                    <a:lnTo>
                      <a:pt x="4323" y="2279"/>
                    </a:lnTo>
                    <a:lnTo>
                      <a:pt x="4336" y="2254"/>
                    </a:lnTo>
                    <a:lnTo>
                      <a:pt x="4350" y="2229"/>
                    </a:lnTo>
                    <a:lnTo>
                      <a:pt x="4359" y="2216"/>
                    </a:lnTo>
                    <a:lnTo>
                      <a:pt x="4368" y="2202"/>
                    </a:lnTo>
                    <a:lnTo>
                      <a:pt x="4378" y="2190"/>
                    </a:lnTo>
                    <a:lnTo>
                      <a:pt x="4388" y="2177"/>
                    </a:lnTo>
                    <a:lnTo>
                      <a:pt x="4400" y="2165"/>
                    </a:lnTo>
                    <a:lnTo>
                      <a:pt x="4412" y="2153"/>
                    </a:lnTo>
                    <a:lnTo>
                      <a:pt x="4425" y="2141"/>
                    </a:lnTo>
                    <a:lnTo>
                      <a:pt x="4438" y="2130"/>
                    </a:lnTo>
                    <a:lnTo>
                      <a:pt x="4454" y="2120"/>
                    </a:lnTo>
                    <a:lnTo>
                      <a:pt x="4469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7"/>
                    </a:lnTo>
                    <a:lnTo>
                      <a:pt x="4541" y="2082"/>
                    </a:lnTo>
                    <a:lnTo>
                      <a:pt x="4562" y="2077"/>
                    </a:lnTo>
                    <a:lnTo>
                      <a:pt x="4584" y="2074"/>
                    </a:lnTo>
                    <a:lnTo>
                      <a:pt x="4583" y="2062"/>
                    </a:lnTo>
                    <a:lnTo>
                      <a:pt x="4579" y="2028"/>
                    </a:lnTo>
                    <a:lnTo>
                      <a:pt x="4572" y="1973"/>
                    </a:lnTo>
                    <a:lnTo>
                      <a:pt x="4561" y="1902"/>
                    </a:lnTo>
                    <a:lnTo>
                      <a:pt x="4554" y="1860"/>
                    </a:lnTo>
                    <a:lnTo>
                      <a:pt x="4546" y="1814"/>
                    </a:lnTo>
                    <a:lnTo>
                      <a:pt x="4536" y="1766"/>
                    </a:lnTo>
                    <a:lnTo>
                      <a:pt x="4525" y="1714"/>
                    </a:lnTo>
                    <a:lnTo>
                      <a:pt x="4511" y="1659"/>
                    </a:lnTo>
                    <a:lnTo>
                      <a:pt x="4497" y="1603"/>
                    </a:lnTo>
                    <a:lnTo>
                      <a:pt x="4480" y="1544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5" y="1296"/>
                    </a:lnTo>
                    <a:lnTo>
                      <a:pt x="4369" y="1232"/>
                    </a:lnTo>
                    <a:lnTo>
                      <a:pt x="4340" y="1166"/>
                    </a:lnTo>
                    <a:lnTo>
                      <a:pt x="4309" y="1102"/>
                    </a:lnTo>
                    <a:lnTo>
                      <a:pt x="4276" y="1037"/>
                    </a:lnTo>
                    <a:lnTo>
                      <a:pt x="4239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4" y="788"/>
                    </a:lnTo>
                    <a:lnTo>
                      <a:pt x="4067" y="730"/>
                    </a:lnTo>
                    <a:lnTo>
                      <a:pt x="4017" y="673"/>
                    </a:lnTo>
                    <a:lnTo>
                      <a:pt x="3963" y="619"/>
                    </a:lnTo>
                    <a:lnTo>
                      <a:pt x="3907" y="568"/>
                    </a:lnTo>
                    <a:lnTo>
                      <a:pt x="3847" y="520"/>
                    </a:lnTo>
                    <a:lnTo>
                      <a:pt x="3783" y="473"/>
                    </a:lnTo>
                    <a:lnTo>
                      <a:pt x="3716" y="428"/>
                    </a:lnTo>
                    <a:lnTo>
                      <a:pt x="3646" y="385"/>
                    </a:lnTo>
                    <a:lnTo>
                      <a:pt x="3573" y="343"/>
                    </a:lnTo>
                    <a:lnTo>
                      <a:pt x="3498" y="303"/>
                    </a:lnTo>
                    <a:lnTo>
                      <a:pt x="3419" y="265"/>
                    </a:lnTo>
                    <a:lnTo>
                      <a:pt x="3340" y="229"/>
                    </a:lnTo>
                    <a:lnTo>
                      <a:pt x="3257" y="194"/>
                    </a:lnTo>
                    <a:lnTo>
                      <a:pt x="3173" y="162"/>
                    </a:lnTo>
                    <a:lnTo>
                      <a:pt x="3086" y="134"/>
                    </a:lnTo>
                    <a:lnTo>
                      <a:pt x="2998" y="107"/>
                    </a:lnTo>
                    <a:lnTo>
                      <a:pt x="2909" y="83"/>
                    </a:lnTo>
                    <a:lnTo>
                      <a:pt x="2820" y="62"/>
                    </a:lnTo>
                    <a:lnTo>
                      <a:pt x="2729" y="43"/>
                    </a:lnTo>
                    <a:lnTo>
                      <a:pt x="2638" y="28"/>
                    </a:lnTo>
                    <a:lnTo>
                      <a:pt x="2546" y="15"/>
                    </a:lnTo>
                    <a:lnTo>
                      <a:pt x="2454" y="7"/>
                    </a:lnTo>
                    <a:lnTo>
                      <a:pt x="2361" y="1"/>
                    </a:lnTo>
                    <a:lnTo>
                      <a:pt x="2269" y="0"/>
                    </a:lnTo>
                    <a:lnTo>
                      <a:pt x="2178" y="1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19" y="49"/>
                    </a:lnTo>
                    <a:lnTo>
                      <a:pt x="1733" y="72"/>
                    </a:lnTo>
                    <a:lnTo>
                      <a:pt x="1649" y="98"/>
                    </a:lnTo>
                    <a:lnTo>
                      <a:pt x="1565" y="130"/>
                    </a:lnTo>
                    <a:lnTo>
                      <a:pt x="1484" y="166"/>
                    </a:lnTo>
                    <a:lnTo>
                      <a:pt x="1406" y="208"/>
                    </a:lnTo>
                    <a:lnTo>
                      <a:pt x="1330" y="253"/>
                    </a:lnTo>
                    <a:lnTo>
                      <a:pt x="1257" y="305"/>
                    </a:lnTo>
                    <a:lnTo>
                      <a:pt x="1186" y="361"/>
                    </a:lnTo>
                    <a:lnTo>
                      <a:pt x="1173" y="358"/>
                    </a:lnTo>
                    <a:lnTo>
                      <a:pt x="1137" y="351"/>
                    </a:lnTo>
                    <a:lnTo>
                      <a:pt x="1111" y="348"/>
                    </a:lnTo>
                    <a:lnTo>
                      <a:pt x="1081" y="346"/>
                    </a:lnTo>
                    <a:lnTo>
                      <a:pt x="1047" y="344"/>
                    </a:lnTo>
                    <a:lnTo>
                      <a:pt x="1008" y="344"/>
                    </a:lnTo>
                    <a:lnTo>
                      <a:pt x="966" y="345"/>
                    </a:lnTo>
                    <a:lnTo>
                      <a:pt x="922" y="349"/>
                    </a:lnTo>
                    <a:lnTo>
                      <a:pt x="874" y="356"/>
                    </a:lnTo>
                    <a:lnTo>
                      <a:pt x="825" y="367"/>
                    </a:lnTo>
                    <a:lnTo>
                      <a:pt x="774" y="381"/>
                    </a:lnTo>
                    <a:lnTo>
                      <a:pt x="721" y="400"/>
                    </a:lnTo>
                    <a:lnTo>
                      <a:pt x="666" y="424"/>
                    </a:lnTo>
                    <a:lnTo>
                      <a:pt x="613" y="453"/>
                    </a:lnTo>
                    <a:lnTo>
                      <a:pt x="558" y="489"/>
                    </a:lnTo>
                    <a:lnTo>
                      <a:pt x="504" y="531"/>
                    </a:lnTo>
                    <a:lnTo>
                      <a:pt x="451" y="578"/>
                    </a:lnTo>
                    <a:lnTo>
                      <a:pt x="399" y="635"/>
                    </a:lnTo>
                    <a:lnTo>
                      <a:pt x="348" y="698"/>
                    </a:lnTo>
                    <a:lnTo>
                      <a:pt x="298" y="769"/>
                    </a:lnTo>
                    <a:lnTo>
                      <a:pt x="252" y="850"/>
                    </a:lnTo>
                    <a:lnTo>
                      <a:pt x="208" y="940"/>
                    </a:lnTo>
                    <a:lnTo>
                      <a:pt x="167" y="1039"/>
                    </a:lnTo>
                    <a:lnTo>
                      <a:pt x="129" y="1149"/>
                    </a:lnTo>
                    <a:lnTo>
                      <a:pt x="96" y="1269"/>
                    </a:lnTo>
                    <a:lnTo>
                      <a:pt x="66" y="1401"/>
                    </a:lnTo>
                    <a:lnTo>
                      <a:pt x="42" y="1543"/>
                    </a:lnTo>
                    <a:lnTo>
                      <a:pt x="22" y="1698"/>
                    </a:lnTo>
                    <a:lnTo>
                      <a:pt x="9" y="1866"/>
                    </a:lnTo>
                    <a:lnTo>
                      <a:pt x="0" y="2047"/>
                    </a:lnTo>
                    <a:lnTo>
                      <a:pt x="316" y="2442"/>
                    </a:lnTo>
                    <a:lnTo>
                      <a:pt x="320" y="2427"/>
                    </a:lnTo>
                    <a:lnTo>
                      <a:pt x="331" y="2383"/>
                    </a:lnTo>
                    <a:lnTo>
                      <a:pt x="350" y="2312"/>
                    </a:lnTo>
                    <a:lnTo>
                      <a:pt x="376" y="2221"/>
                    </a:lnTo>
                    <a:lnTo>
                      <a:pt x="392" y="2168"/>
                    </a:lnTo>
                    <a:lnTo>
                      <a:pt x="410" y="2112"/>
                    </a:lnTo>
                    <a:lnTo>
                      <a:pt x="430" y="2052"/>
                    </a:lnTo>
                    <a:lnTo>
                      <a:pt x="451" y="1989"/>
                    </a:lnTo>
                    <a:lnTo>
                      <a:pt x="475" y="1923"/>
                    </a:lnTo>
                    <a:lnTo>
                      <a:pt x="501" y="1855"/>
                    </a:lnTo>
                    <a:lnTo>
                      <a:pt x="527" y="1785"/>
                    </a:lnTo>
                    <a:lnTo>
                      <a:pt x="557" y="1715"/>
                    </a:lnTo>
                    <a:lnTo>
                      <a:pt x="588" y="1644"/>
                    </a:lnTo>
                    <a:lnTo>
                      <a:pt x="621" y="1572"/>
                    </a:lnTo>
                    <a:lnTo>
                      <a:pt x="656" y="1501"/>
                    </a:lnTo>
                    <a:lnTo>
                      <a:pt x="693" y="1431"/>
                    </a:lnTo>
                    <a:lnTo>
                      <a:pt x="733" y="1361"/>
                    </a:lnTo>
                    <a:lnTo>
                      <a:pt x="774" y="1293"/>
                    </a:lnTo>
                    <a:lnTo>
                      <a:pt x="816" y="1227"/>
                    </a:lnTo>
                    <a:lnTo>
                      <a:pt x="861" y="1164"/>
                    </a:lnTo>
                    <a:lnTo>
                      <a:pt x="907" y="1104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7"/>
                    </a:lnTo>
                    <a:lnTo>
                      <a:pt x="1115" y="904"/>
                    </a:lnTo>
                    <a:lnTo>
                      <a:pt x="1172" y="867"/>
                    </a:lnTo>
                    <a:lnTo>
                      <a:pt x="1230" y="835"/>
                    </a:lnTo>
                    <a:lnTo>
                      <a:pt x="1291" y="8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2" name="Freeform 16">
                <a:extLst>
                  <a:ext uri="{FF2B5EF4-FFF2-40B4-BE49-F238E27FC236}">
                    <a16:creationId xmlns:a16="http://schemas.microsoft.com/office/drawing/2014/main" id="{53E727D3-5C3B-4384-863C-7CF0DDB23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259" y="4204800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3"/>
                    </a:moveTo>
                    <a:lnTo>
                      <a:pt x="407" y="223"/>
                    </a:lnTo>
                    <a:lnTo>
                      <a:pt x="404" y="244"/>
                    </a:lnTo>
                    <a:lnTo>
                      <a:pt x="398" y="263"/>
                    </a:lnTo>
                    <a:lnTo>
                      <a:pt x="391" y="282"/>
                    </a:lnTo>
                    <a:lnTo>
                      <a:pt x="384" y="299"/>
                    </a:lnTo>
                    <a:lnTo>
                      <a:pt x="373" y="317"/>
                    </a:lnTo>
                    <a:lnTo>
                      <a:pt x="362" y="333"/>
                    </a:lnTo>
                    <a:lnTo>
                      <a:pt x="348" y="347"/>
                    </a:lnTo>
                    <a:lnTo>
                      <a:pt x="334" y="360"/>
                    </a:lnTo>
                    <a:lnTo>
                      <a:pt x="318" y="371"/>
                    </a:lnTo>
                    <a:lnTo>
                      <a:pt x="301" y="382"/>
                    </a:lnTo>
                    <a:lnTo>
                      <a:pt x="283" y="390"/>
                    </a:lnTo>
                    <a:lnTo>
                      <a:pt x="264" y="397"/>
                    </a:lnTo>
                    <a:lnTo>
                      <a:pt x="246" y="402"/>
                    </a:lnTo>
                    <a:lnTo>
                      <a:pt x="225" y="406"/>
                    </a:lnTo>
                    <a:lnTo>
                      <a:pt x="205" y="407"/>
                    </a:lnTo>
                    <a:lnTo>
                      <a:pt x="184" y="406"/>
                    </a:lnTo>
                    <a:lnTo>
                      <a:pt x="163" y="402"/>
                    </a:lnTo>
                    <a:lnTo>
                      <a:pt x="144" y="397"/>
                    </a:lnTo>
                    <a:lnTo>
                      <a:pt x="125" y="390"/>
                    </a:lnTo>
                    <a:lnTo>
                      <a:pt x="107" y="382"/>
                    </a:lnTo>
                    <a:lnTo>
                      <a:pt x="91" y="371"/>
                    </a:lnTo>
                    <a:lnTo>
                      <a:pt x="74" y="360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5" y="317"/>
                    </a:lnTo>
                    <a:lnTo>
                      <a:pt x="26" y="299"/>
                    </a:lnTo>
                    <a:lnTo>
                      <a:pt x="17" y="282"/>
                    </a:lnTo>
                    <a:lnTo>
                      <a:pt x="10" y="263"/>
                    </a:lnTo>
                    <a:lnTo>
                      <a:pt x="5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82"/>
                    </a:lnTo>
                    <a:lnTo>
                      <a:pt x="5" y="162"/>
                    </a:lnTo>
                    <a:lnTo>
                      <a:pt x="10" y="142"/>
                    </a:lnTo>
                    <a:lnTo>
                      <a:pt x="17" y="124"/>
                    </a:lnTo>
                    <a:lnTo>
                      <a:pt x="26" y="106"/>
                    </a:lnTo>
                    <a:lnTo>
                      <a:pt x="35" y="89"/>
                    </a:lnTo>
                    <a:lnTo>
                      <a:pt x="47" y="74"/>
                    </a:lnTo>
                    <a:lnTo>
                      <a:pt x="60" y="59"/>
                    </a:lnTo>
                    <a:lnTo>
                      <a:pt x="74" y="46"/>
                    </a:lnTo>
                    <a:lnTo>
                      <a:pt x="91" y="34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4" y="9"/>
                    </a:lnTo>
                    <a:lnTo>
                      <a:pt x="163" y="3"/>
                    </a:lnTo>
                    <a:lnTo>
                      <a:pt x="184" y="1"/>
                    </a:lnTo>
                    <a:lnTo>
                      <a:pt x="205" y="0"/>
                    </a:lnTo>
                    <a:lnTo>
                      <a:pt x="225" y="1"/>
                    </a:lnTo>
                    <a:lnTo>
                      <a:pt x="246" y="3"/>
                    </a:lnTo>
                    <a:lnTo>
                      <a:pt x="264" y="9"/>
                    </a:lnTo>
                    <a:lnTo>
                      <a:pt x="283" y="15"/>
                    </a:lnTo>
                    <a:lnTo>
                      <a:pt x="301" y="24"/>
                    </a:lnTo>
                    <a:lnTo>
                      <a:pt x="318" y="34"/>
                    </a:lnTo>
                    <a:lnTo>
                      <a:pt x="334" y="46"/>
                    </a:lnTo>
                    <a:lnTo>
                      <a:pt x="348" y="59"/>
                    </a:lnTo>
                    <a:lnTo>
                      <a:pt x="362" y="74"/>
                    </a:lnTo>
                    <a:lnTo>
                      <a:pt x="373" y="89"/>
                    </a:lnTo>
                    <a:lnTo>
                      <a:pt x="384" y="106"/>
                    </a:lnTo>
                    <a:lnTo>
                      <a:pt x="391" y="124"/>
                    </a:lnTo>
                    <a:lnTo>
                      <a:pt x="398" y="142"/>
                    </a:lnTo>
                    <a:lnTo>
                      <a:pt x="404" y="162"/>
                    </a:lnTo>
                    <a:lnTo>
                      <a:pt x="407" y="182"/>
                    </a:lnTo>
                    <a:lnTo>
                      <a:pt x="408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3" name="Freeform 18">
                <a:extLst>
                  <a:ext uri="{FF2B5EF4-FFF2-40B4-BE49-F238E27FC236}">
                    <a16:creationId xmlns:a16="http://schemas.microsoft.com/office/drawing/2014/main" id="{3A9F39CA-7DF9-42A6-947A-80C03F280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1184" y="4209562"/>
                <a:ext cx="65087" cy="65087"/>
              </a:xfrm>
              <a:custGeom>
                <a:avLst/>
                <a:gdLst>
                  <a:gd name="T0" fmla="*/ 2147483647 w 407"/>
                  <a:gd name="T1" fmla="*/ 2147483647 h 408"/>
                  <a:gd name="T2" fmla="*/ 2147483647 w 407"/>
                  <a:gd name="T3" fmla="*/ 2147483647 h 408"/>
                  <a:gd name="T4" fmla="*/ 2147483647 w 407"/>
                  <a:gd name="T5" fmla="*/ 2147483647 h 408"/>
                  <a:gd name="T6" fmla="*/ 2147483647 w 407"/>
                  <a:gd name="T7" fmla="*/ 2147483647 h 408"/>
                  <a:gd name="T8" fmla="*/ 2147483647 w 407"/>
                  <a:gd name="T9" fmla="*/ 2147483647 h 408"/>
                  <a:gd name="T10" fmla="*/ 2147483647 w 407"/>
                  <a:gd name="T11" fmla="*/ 2147483647 h 408"/>
                  <a:gd name="T12" fmla="*/ 2147483647 w 407"/>
                  <a:gd name="T13" fmla="*/ 2147483647 h 408"/>
                  <a:gd name="T14" fmla="*/ 2147483647 w 407"/>
                  <a:gd name="T15" fmla="*/ 2147483647 h 408"/>
                  <a:gd name="T16" fmla="*/ 2147483647 w 407"/>
                  <a:gd name="T17" fmla="*/ 2147483647 h 408"/>
                  <a:gd name="T18" fmla="*/ 2147483647 w 407"/>
                  <a:gd name="T19" fmla="*/ 2147483647 h 408"/>
                  <a:gd name="T20" fmla="*/ 2147483647 w 407"/>
                  <a:gd name="T21" fmla="*/ 2147483647 h 408"/>
                  <a:gd name="T22" fmla="*/ 2147483647 w 407"/>
                  <a:gd name="T23" fmla="*/ 2147483647 h 408"/>
                  <a:gd name="T24" fmla="*/ 2147483647 w 407"/>
                  <a:gd name="T25" fmla="*/ 2147483647 h 408"/>
                  <a:gd name="T26" fmla="*/ 2147483647 w 407"/>
                  <a:gd name="T27" fmla="*/ 2147483647 h 408"/>
                  <a:gd name="T28" fmla="*/ 2147483647 w 407"/>
                  <a:gd name="T29" fmla="*/ 2147483647 h 408"/>
                  <a:gd name="T30" fmla="*/ 2147483647 w 407"/>
                  <a:gd name="T31" fmla="*/ 2147483647 h 408"/>
                  <a:gd name="T32" fmla="*/ 2147483647 w 407"/>
                  <a:gd name="T33" fmla="*/ 2147483647 h 408"/>
                  <a:gd name="T34" fmla="*/ 2147483647 w 407"/>
                  <a:gd name="T35" fmla="*/ 2147483647 h 408"/>
                  <a:gd name="T36" fmla="*/ 2147483647 w 407"/>
                  <a:gd name="T37" fmla="*/ 2147483647 h 408"/>
                  <a:gd name="T38" fmla="*/ 2147483647 w 407"/>
                  <a:gd name="T39" fmla="*/ 2147483647 h 408"/>
                  <a:gd name="T40" fmla="*/ 2147483647 w 407"/>
                  <a:gd name="T41" fmla="*/ 2147483647 h 408"/>
                  <a:gd name="T42" fmla="*/ 2147483647 w 407"/>
                  <a:gd name="T43" fmla="*/ 2147483647 h 408"/>
                  <a:gd name="T44" fmla="*/ 2147483647 w 407"/>
                  <a:gd name="T45" fmla="*/ 2147483647 h 408"/>
                  <a:gd name="T46" fmla="*/ 2147483647 w 407"/>
                  <a:gd name="T47" fmla="*/ 2147483647 h 408"/>
                  <a:gd name="T48" fmla="*/ 2147483647 w 407"/>
                  <a:gd name="T49" fmla="*/ 2147483647 h 408"/>
                  <a:gd name="T50" fmla="*/ 2147483647 w 407"/>
                  <a:gd name="T51" fmla="*/ 2147483647 h 408"/>
                  <a:gd name="T52" fmla="*/ 2147483647 w 407"/>
                  <a:gd name="T53" fmla="*/ 2147483647 h 408"/>
                  <a:gd name="T54" fmla="*/ 2147483647 w 407"/>
                  <a:gd name="T55" fmla="*/ 2147483647 h 408"/>
                  <a:gd name="T56" fmla="*/ 2147483647 w 407"/>
                  <a:gd name="T57" fmla="*/ 2147483647 h 408"/>
                  <a:gd name="T58" fmla="*/ 2147483647 w 407"/>
                  <a:gd name="T59" fmla="*/ 2147483647 h 408"/>
                  <a:gd name="T60" fmla="*/ 2147483647 w 407"/>
                  <a:gd name="T61" fmla="*/ 2147483647 h 408"/>
                  <a:gd name="T62" fmla="*/ 2147483647 w 407"/>
                  <a:gd name="T63" fmla="*/ 2147483647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0" y="204"/>
                    </a:moveTo>
                    <a:lnTo>
                      <a:pt x="1" y="225"/>
                    </a:lnTo>
                    <a:lnTo>
                      <a:pt x="5" y="246"/>
                    </a:lnTo>
                    <a:lnTo>
                      <a:pt x="9" y="264"/>
                    </a:lnTo>
                    <a:lnTo>
                      <a:pt x="17" y="283"/>
                    </a:lnTo>
                    <a:lnTo>
                      <a:pt x="24" y="301"/>
                    </a:lnTo>
                    <a:lnTo>
                      <a:pt x="34" y="318"/>
                    </a:lnTo>
                    <a:lnTo>
                      <a:pt x="47" y="334"/>
                    </a:lnTo>
                    <a:lnTo>
                      <a:pt x="60" y="348"/>
                    </a:lnTo>
                    <a:lnTo>
                      <a:pt x="74" y="362"/>
                    </a:lnTo>
                    <a:lnTo>
                      <a:pt x="90" y="373"/>
                    </a:lnTo>
                    <a:lnTo>
                      <a:pt x="106" y="383"/>
                    </a:lnTo>
                    <a:lnTo>
                      <a:pt x="124" y="392"/>
                    </a:lnTo>
                    <a:lnTo>
                      <a:pt x="143" y="398"/>
                    </a:lnTo>
                    <a:lnTo>
                      <a:pt x="163" y="404"/>
                    </a:lnTo>
                    <a:lnTo>
                      <a:pt x="183" y="407"/>
                    </a:lnTo>
                    <a:lnTo>
                      <a:pt x="204" y="408"/>
                    </a:lnTo>
                    <a:lnTo>
                      <a:pt x="225" y="407"/>
                    </a:lnTo>
                    <a:lnTo>
                      <a:pt x="244" y="404"/>
                    </a:lnTo>
                    <a:lnTo>
                      <a:pt x="264" y="398"/>
                    </a:lnTo>
                    <a:lnTo>
                      <a:pt x="283" y="392"/>
                    </a:lnTo>
                    <a:lnTo>
                      <a:pt x="301" y="383"/>
                    </a:lnTo>
                    <a:lnTo>
                      <a:pt x="317" y="373"/>
                    </a:lnTo>
                    <a:lnTo>
                      <a:pt x="333" y="362"/>
                    </a:lnTo>
                    <a:lnTo>
                      <a:pt x="347" y="348"/>
                    </a:lnTo>
                    <a:lnTo>
                      <a:pt x="361" y="334"/>
                    </a:lnTo>
                    <a:lnTo>
                      <a:pt x="373" y="318"/>
                    </a:lnTo>
                    <a:lnTo>
                      <a:pt x="383" y="301"/>
                    </a:lnTo>
                    <a:lnTo>
                      <a:pt x="392" y="283"/>
                    </a:lnTo>
                    <a:lnTo>
                      <a:pt x="398" y="264"/>
                    </a:lnTo>
                    <a:lnTo>
                      <a:pt x="404" y="246"/>
                    </a:lnTo>
                    <a:lnTo>
                      <a:pt x="406" y="225"/>
                    </a:lnTo>
                    <a:lnTo>
                      <a:pt x="407" y="204"/>
                    </a:lnTo>
                    <a:lnTo>
                      <a:pt x="406" y="184"/>
                    </a:lnTo>
                    <a:lnTo>
                      <a:pt x="404" y="163"/>
                    </a:lnTo>
                    <a:lnTo>
                      <a:pt x="398" y="144"/>
                    </a:lnTo>
                    <a:lnTo>
                      <a:pt x="392" y="125"/>
                    </a:lnTo>
                    <a:lnTo>
                      <a:pt x="383" y="107"/>
                    </a:lnTo>
                    <a:lnTo>
                      <a:pt x="373" y="91"/>
                    </a:lnTo>
                    <a:lnTo>
                      <a:pt x="361" y="74"/>
                    </a:lnTo>
                    <a:lnTo>
                      <a:pt x="347" y="60"/>
                    </a:lnTo>
                    <a:lnTo>
                      <a:pt x="333" y="47"/>
                    </a:lnTo>
                    <a:lnTo>
                      <a:pt x="317" y="36"/>
                    </a:lnTo>
                    <a:lnTo>
                      <a:pt x="301" y="26"/>
                    </a:lnTo>
                    <a:lnTo>
                      <a:pt x="283" y="17"/>
                    </a:lnTo>
                    <a:lnTo>
                      <a:pt x="264" y="10"/>
                    </a:lnTo>
                    <a:lnTo>
                      <a:pt x="244" y="5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5"/>
                    </a:lnTo>
                    <a:lnTo>
                      <a:pt x="143" y="10"/>
                    </a:lnTo>
                    <a:lnTo>
                      <a:pt x="124" y="17"/>
                    </a:lnTo>
                    <a:lnTo>
                      <a:pt x="106" y="26"/>
                    </a:lnTo>
                    <a:lnTo>
                      <a:pt x="90" y="36"/>
                    </a:lnTo>
                    <a:lnTo>
                      <a:pt x="74" y="47"/>
                    </a:lnTo>
                    <a:lnTo>
                      <a:pt x="60" y="60"/>
                    </a:lnTo>
                    <a:lnTo>
                      <a:pt x="47" y="74"/>
                    </a:lnTo>
                    <a:lnTo>
                      <a:pt x="34" y="91"/>
                    </a:lnTo>
                    <a:lnTo>
                      <a:pt x="24" y="107"/>
                    </a:lnTo>
                    <a:lnTo>
                      <a:pt x="17" y="125"/>
                    </a:lnTo>
                    <a:lnTo>
                      <a:pt x="9" y="144"/>
                    </a:lnTo>
                    <a:lnTo>
                      <a:pt x="5" y="163"/>
                    </a:lnTo>
                    <a:lnTo>
                      <a:pt x="1" y="18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4" name="Freeform 20">
                <a:extLst>
                  <a:ext uri="{FF2B5EF4-FFF2-40B4-BE49-F238E27FC236}">
                    <a16:creationId xmlns:a16="http://schemas.microsoft.com/office/drawing/2014/main" id="{E902D268-5284-4211-B4C1-C7D010B8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196" y="4049225"/>
                <a:ext cx="168275" cy="55562"/>
              </a:xfrm>
              <a:custGeom>
                <a:avLst/>
                <a:gdLst>
                  <a:gd name="T0" fmla="*/ 2147483647 w 1065"/>
                  <a:gd name="T1" fmla="*/ 2147483647 h 347"/>
                  <a:gd name="T2" fmla="*/ 2147483647 w 1065"/>
                  <a:gd name="T3" fmla="*/ 2147483647 h 347"/>
                  <a:gd name="T4" fmla="*/ 2147483647 w 1065"/>
                  <a:gd name="T5" fmla="*/ 2147483647 h 347"/>
                  <a:gd name="T6" fmla="*/ 2147483647 w 1065"/>
                  <a:gd name="T7" fmla="*/ 2147483647 h 347"/>
                  <a:gd name="T8" fmla="*/ 0 w 1065"/>
                  <a:gd name="T9" fmla="*/ 2147483647 h 347"/>
                  <a:gd name="T10" fmla="*/ 2147483647 w 1065"/>
                  <a:gd name="T11" fmla="*/ 2147483647 h 347"/>
                  <a:gd name="T12" fmla="*/ 2147483647 w 1065"/>
                  <a:gd name="T13" fmla="*/ 2147483647 h 347"/>
                  <a:gd name="T14" fmla="*/ 2147483647 w 1065"/>
                  <a:gd name="T15" fmla="*/ 2147483647 h 347"/>
                  <a:gd name="T16" fmla="*/ 2147483647 w 1065"/>
                  <a:gd name="T17" fmla="*/ 2147483647 h 347"/>
                  <a:gd name="T18" fmla="*/ 2147483647 w 1065"/>
                  <a:gd name="T19" fmla="*/ 2147483647 h 347"/>
                  <a:gd name="T20" fmla="*/ 2147483647 w 1065"/>
                  <a:gd name="T21" fmla="*/ 2147483647 h 347"/>
                  <a:gd name="T22" fmla="*/ 2147483647 w 1065"/>
                  <a:gd name="T23" fmla="*/ 2147483647 h 347"/>
                  <a:gd name="T24" fmla="*/ 2147483647 w 1065"/>
                  <a:gd name="T25" fmla="*/ 2147483647 h 347"/>
                  <a:gd name="T26" fmla="*/ 2147483647 w 1065"/>
                  <a:gd name="T27" fmla="*/ 2147483647 h 347"/>
                  <a:gd name="T28" fmla="*/ 2147483647 w 1065"/>
                  <a:gd name="T29" fmla="*/ 2147483647 h 347"/>
                  <a:gd name="T30" fmla="*/ 2147483647 w 1065"/>
                  <a:gd name="T31" fmla="*/ 2147483647 h 347"/>
                  <a:gd name="T32" fmla="*/ 2147483647 w 1065"/>
                  <a:gd name="T33" fmla="*/ 2147483647 h 347"/>
                  <a:gd name="T34" fmla="*/ 2147483647 w 1065"/>
                  <a:gd name="T35" fmla="*/ 2147483647 h 347"/>
                  <a:gd name="T36" fmla="*/ 2147483647 w 1065"/>
                  <a:gd name="T37" fmla="*/ 2147483647 h 347"/>
                  <a:gd name="T38" fmla="*/ 2147483647 w 1065"/>
                  <a:gd name="T39" fmla="*/ 2147483647 h 347"/>
                  <a:gd name="T40" fmla="*/ 2147483647 w 1065"/>
                  <a:gd name="T41" fmla="*/ 2147483647 h 347"/>
                  <a:gd name="T42" fmla="*/ 2147483647 w 1065"/>
                  <a:gd name="T43" fmla="*/ 2147483647 h 347"/>
                  <a:gd name="T44" fmla="*/ 2147483647 w 1065"/>
                  <a:gd name="T45" fmla="*/ 2147483647 h 347"/>
                  <a:gd name="T46" fmla="*/ 2147483647 w 1065"/>
                  <a:gd name="T47" fmla="*/ 2147483647 h 347"/>
                  <a:gd name="T48" fmla="*/ 2147483647 w 1065"/>
                  <a:gd name="T49" fmla="*/ 2147483647 h 347"/>
                  <a:gd name="T50" fmla="*/ 2147483647 w 1065"/>
                  <a:gd name="T51" fmla="*/ 2147483647 h 347"/>
                  <a:gd name="T52" fmla="*/ 2147483647 w 1065"/>
                  <a:gd name="T53" fmla="*/ 2147483647 h 347"/>
                  <a:gd name="T54" fmla="*/ 2147483647 w 1065"/>
                  <a:gd name="T55" fmla="*/ 2147483647 h 347"/>
                  <a:gd name="T56" fmla="*/ 2147483647 w 1065"/>
                  <a:gd name="T57" fmla="*/ 2147483647 h 347"/>
                  <a:gd name="T58" fmla="*/ 2147483647 w 1065"/>
                  <a:gd name="T59" fmla="*/ 2147483647 h 347"/>
                  <a:gd name="T60" fmla="*/ 2147483647 w 1065"/>
                  <a:gd name="T61" fmla="*/ 2147483647 h 347"/>
                  <a:gd name="T62" fmla="*/ 2147483647 w 1065"/>
                  <a:gd name="T63" fmla="*/ 2147483647 h 347"/>
                  <a:gd name="T64" fmla="*/ 2147483647 w 1065"/>
                  <a:gd name="T65" fmla="*/ 2147483647 h 347"/>
                  <a:gd name="T66" fmla="*/ 2147483647 w 1065"/>
                  <a:gd name="T67" fmla="*/ 2147483647 h 347"/>
                  <a:gd name="T68" fmla="*/ 2147483647 w 1065"/>
                  <a:gd name="T69" fmla="*/ 2147483647 h 347"/>
                  <a:gd name="T70" fmla="*/ 2147483647 w 1065"/>
                  <a:gd name="T71" fmla="*/ 2147483647 h 347"/>
                  <a:gd name="T72" fmla="*/ 2147483647 w 1065"/>
                  <a:gd name="T73" fmla="*/ 2147483647 h 347"/>
                  <a:gd name="T74" fmla="*/ 2147483647 w 1065"/>
                  <a:gd name="T75" fmla="*/ 2147483647 h 347"/>
                  <a:gd name="T76" fmla="*/ 2147483647 w 1065"/>
                  <a:gd name="T77" fmla="*/ 2147483647 h 347"/>
                  <a:gd name="T78" fmla="*/ 2147483647 w 1065"/>
                  <a:gd name="T79" fmla="*/ 2147483647 h 347"/>
                  <a:gd name="T80" fmla="*/ 2147483647 w 1065"/>
                  <a:gd name="T81" fmla="*/ 2147483647 h 347"/>
                  <a:gd name="T82" fmla="*/ 2147483647 w 1065"/>
                  <a:gd name="T83" fmla="*/ 2147483647 h 347"/>
                  <a:gd name="T84" fmla="*/ 2147483647 w 1065"/>
                  <a:gd name="T85" fmla="*/ 2147483647 h 347"/>
                  <a:gd name="T86" fmla="*/ 2147483647 w 1065"/>
                  <a:gd name="T87" fmla="*/ 2147483647 h 347"/>
                  <a:gd name="T88" fmla="*/ 2147483647 w 1065"/>
                  <a:gd name="T89" fmla="*/ 2147483647 h 347"/>
                  <a:gd name="T90" fmla="*/ 2147483647 w 1065"/>
                  <a:gd name="T91" fmla="*/ 2147483647 h 347"/>
                  <a:gd name="T92" fmla="*/ 2147483647 w 1065"/>
                  <a:gd name="T93" fmla="*/ 2147483647 h 347"/>
                  <a:gd name="T94" fmla="*/ 2147483647 w 1065"/>
                  <a:gd name="T95" fmla="*/ 2147483647 h 347"/>
                  <a:gd name="T96" fmla="*/ 2147483647 w 1065"/>
                  <a:gd name="T97" fmla="*/ 0 h 347"/>
                  <a:gd name="T98" fmla="*/ 2147483647 w 1065"/>
                  <a:gd name="T99" fmla="*/ 2147483647 h 347"/>
                  <a:gd name="T100" fmla="*/ 2147483647 w 1065"/>
                  <a:gd name="T101" fmla="*/ 2147483647 h 347"/>
                  <a:gd name="T102" fmla="*/ 2147483647 w 1065"/>
                  <a:gd name="T103" fmla="*/ 2147483647 h 347"/>
                  <a:gd name="T104" fmla="*/ 2147483647 w 1065"/>
                  <a:gd name="T105" fmla="*/ 2147483647 h 347"/>
                  <a:gd name="T106" fmla="*/ 2147483647 w 1065"/>
                  <a:gd name="T107" fmla="*/ 2147483647 h 347"/>
                  <a:gd name="T108" fmla="*/ 2147483647 w 1065"/>
                  <a:gd name="T109" fmla="*/ 2147483647 h 347"/>
                  <a:gd name="T110" fmla="*/ 2147483647 w 1065"/>
                  <a:gd name="T111" fmla="*/ 2147483647 h 347"/>
                  <a:gd name="T112" fmla="*/ 2147483647 w 1065"/>
                  <a:gd name="T113" fmla="*/ 2147483647 h 347"/>
                  <a:gd name="T114" fmla="*/ 2147483647 w 1065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5" h="347">
                    <a:moveTo>
                      <a:pt x="38" y="180"/>
                    </a:moveTo>
                    <a:lnTo>
                      <a:pt x="30" y="187"/>
                    </a:lnTo>
                    <a:lnTo>
                      <a:pt x="25" y="193"/>
                    </a:lnTo>
                    <a:lnTo>
                      <a:pt x="18" y="200"/>
                    </a:lnTo>
                    <a:lnTo>
                      <a:pt x="14" y="208"/>
                    </a:lnTo>
                    <a:lnTo>
                      <a:pt x="9" y="216"/>
                    </a:lnTo>
                    <a:lnTo>
                      <a:pt x="6" y="223"/>
                    </a:lnTo>
                    <a:lnTo>
                      <a:pt x="4" y="232"/>
                    </a:lnTo>
                    <a:lnTo>
                      <a:pt x="1" y="241"/>
                    </a:lnTo>
                    <a:lnTo>
                      <a:pt x="0" y="250"/>
                    </a:lnTo>
                    <a:lnTo>
                      <a:pt x="0" y="259"/>
                    </a:lnTo>
                    <a:lnTo>
                      <a:pt x="1" y="268"/>
                    </a:lnTo>
                    <a:lnTo>
                      <a:pt x="2" y="276"/>
                    </a:lnTo>
                    <a:lnTo>
                      <a:pt x="5" y="285"/>
                    </a:lnTo>
                    <a:lnTo>
                      <a:pt x="9" y="293"/>
                    </a:lnTo>
                    <a:lnTo>
                      <a:pt x="12" y="302"/>
                    </a:lnTo>
                    <a:lnTo>
                      <a:pt x="18" y="310"/>
                    </a:lnTo>
                    <a:lnTo>
                      <a:pt x="23" y="317"/>
                    </a:lnTo>
                    <a:lnTo>
                      <a:pt x="30" y="324"/>
                    </a:lnTo>
                    <a:lnTo>
                      <a:pt x="38" y="329"/>
                    </a:lnTo>
                    <a:lnTo>
                      <a:pt x="46" y="334"/>
                    </a:lnTo>
                    <a:lnTo>
                      <a:pt x="53" y="338"/>
                    </a:lnTo>
                    <a:lnTo>
                      <a:pt x="61" y="342"/>
                    </a:lnTo>
                    <a:lnTo>
                      <a:pt x="70" y="345"/>
                    </a:lnTo>
                    <a:lnTo>
                      <a:pt x="79" y="346"/>
                    </a:lnTo>
                    <a:lnTo>
                      <a:pt x="88" y="347"/>
                    </a:lnTo>
                    <a:lnTo>
                      <a:pt x="96" y="347"/>
                    </a:lnTo>
                    <a:lnTo>
                      <a:pt x="105" y="347"/>
                    </a:lnTo>
                    <a:lnTo>
                      <a:pt x="114" y="345"/>
                    </a:lnTo>
                    <a:lnTo>
                      <a:pt x="122" y="343"/>
                    </a:lnTo>
                    <a:lnTo>
                      <a:pt x="131" y="339"/>
                    </a:lnTo>
                    <a:lnTo>
                      <a:pt x="140" y="335"/>
                    </a:lnTo>
                    <a:lnTo>
                      <a:pt x="147" y="329"/>
                    </a:lnTo>
                    <a:lnTo>
                      <a:pt x="169" y="315"/>
                    </a:lnTo>
                    <a:lnTo>
                      <a:pt x="221" y="284"/>
                    </a:lnTo>
                    <a:lnTo>
                      <a:pt x="258" y="266"/>
                    </a:lnTo>
                    <a:lnTo>
                      <a:pt x="300" y="248"/>
                    </a:lnTo>
                    <a:lnTo>
                      <a:pt x="323" y="238"/>
                    </a:lnTo>
                    <a:lnTo>
                      <a:pt x="347" y="229"/>
                    </a:lnTo>
                    <a:lnTo>
                      <a:pt x="373" y="221"/>
                    </a:lnTo>
                    <a:lnTo>
                      <a:pt x="399" y="212"/>
                    </a:lnTo>
                    <a:lnTo>
                      <a:pt x="427" y="206"/>
                    </a:lnTo>
                    <a:lnTo>
                      <a:pt x="456" y="199"/>
                    </a:lnTo>
                    <a:lnTo>
                      <a:pt x="486" y="193"/>
                    </a:lnTo>
                    <a:lnTo>
                      <a:pt x="517" y="189"/>
                    </a:lnTo>
                    <a:lnTo>
                      <a:pt x="547" y="187"/>
                    </a:lnTo>
                    <a:lnTo>
                      <a:pt x="580" y="185"/>
                    </a:lnTo>
                    <a:lnTo>
                      <a:pt x="612" y="185"/>
                    </a:lnTo>
                    <a:lnTo>
                      <a:pt x="646" y="186"/>
                    </a:lnTo>
                    <a:lnTo>
                      <a:pt x="679" y="190"/>
                    </a:lnTo>
                    <a:lnTo>
                      <a:pt x="713" y="195"/>
                    </a:lnTo>
                    <a:lnTo>
                      <a:pt x="749" y="202"/>
                    </a:lnTo>
                    <a:lnTo>
                      <a:pt x="783" y="212"/>
                    </a:lnTo>
                    <a:lnTo>
                      <a:pt x="818" y="224"/>
                    </a:lnTo>
                    <a:lnTo>
                      <a:pt x="854" y="239"/>
                    </a:lnTo>
                    <a:lnTo>
                      <a:pt x="889" y="255"/>
                    </a:lnTo>
                    <a:lnTo>
                      <a:pt x="926" y="275"/>
                    </a:lnTo>
                    <a:lnTo>
                      <a:pt x="933" y="280"/>
                    </a:lnTo>
                    <a:lnTo>
                      <a:pt x="942" y="284"/>
                    </a:lnTo>
                    <a:lnTo>
                      <a:pt x="951" y="286"/>
                    </a:lnTo>
                    <a:lnTo>
                      <a:pt x="960" y="287"/>
                    </a:lnTo>
                    <a:lnTo>
                      <a:pt x="969" y="289"/>
                    </a:lnTo>
                    <a:lnTo>
                      <a:pt x="978" y="289"/>
                    </a:lnTo>
                    <a:lnTo>
                      <a:pt x="986" y="287"/>
                    </a:lnTo>
                    <a:lnTo>
                      <a:pt x="995" y="286"/>
                    </a:lnTo>
                    <a:lnTo>
                      <a:pt x="1004" y="284"/>
                    </a:lnTo>
                    <a:lnTo>
                      <a:pt x="1012" y="280"/>
                    </a:lnTo>
                    <a:lnTo>
                      <a:pt x="1020" y="276"/>
                    </a:lnTo>
                    <a:lnTo>
                      <a:pt x="1027" y="271"/>
                    </a:lnTo>
                    <a:lnTo>
                      <a:pt x="1034" y="265"/>
                    </a:lnTo>
                    <a:lnTo>
                      <a:pt x="1041" y="259"/>
                    </a:lnTo>
                    <a:lnTo>
                      <a:pt x="1047" y="252"/>
                    </a:lnTo>
                    <a:lnTo>
                      <a:pt x="1052" y="244"/>
                    </a:lnTo>
                    <a:lnTo>
                      <a:pt x="1056" y="235"/>
                    </a:lnTo>
                    <a:lnTo>
                      <a:pt x="1060" y="227"/>
                    </a:lnTo>
                    <a:lnTo>
                      <a:pt x="1063" y="219"/>
                    </a:lnTo>
                    <a:lnTo>
                      <a:pt x="1065" y="209"/>
                    </a:lnTo>
                    <a:lnTo>
                      <a:pt x="1065" y="200"/>
                    </a:lnTo>
                    <a:lnTo>
                      <a:pt x="1065" y="191"/>
                    </a:lnTo>
                    <a:lnTo>
                      <a:pt x="1064" y="182"/>
                    </a:lnTo>
                    <a:lnTo>
                      <a:pt x="1063" y="174"/>
                    </a:lnTo>
                    <a:lnTo>
                      <a:pt x="1060" y="166"/>
                    </a:lnTo>
                    <a:lnTo>
                      <a:pt x="1056" y="157"/>
                    </a:lnTo>
                    <a:lnTo>
                      <a:pt x="1053" y="149"/>
                    </a:lnTo>
                    <a:lnTo>
                      <a:pt x="1047" y="141"/>
                    </a:lnTo>
                    <a:lnTo>
                      <a:pt x="1042" y="135"/>
                    </a:lnTo>
                    <a:lnTo>
                      <a:pt x="1035" y="128"/>
                    </a:lnTo>
                    <a:lnTo>
                      <a:pt x="1028" y="123"/>
                    </a:lnTo>
                    <a:lnTo>
                      <a:pt x="1021" y="117"/>
                    </a:lnTo>
                    <a:lnTo>
                      <a:pt x="975" y="92"/>
                    </a:lnTo>
                    <a:lnTo>
                      <a:pt x="929" y="70"/>
                    </a:lnTo>
                    <a:lnTo>
                      <a:pt x="884" y="51"/>
                    </a:lnTo>
                    <a:lnTo>
                      <a:pt x="839" y="35"/>
                    </a:lnTo>
                    <a:lnTo>
                      <a:pt x="794" y="23"/>
                    </a:lnTo>
                    <a:lnTo>
                      <a:pt x="751" y="13"/>
                    </a:lnTo>
                    <a:lnTo>
                      <a:pt x="707" y="7"/>
                    </a:lnTo>
                    <a:lnTo>
                      <a:pt x="665" y="2"/>
                    </a:lnTo>
                    <a:lnTo>
                      <a:pt x="622" y="0"/>
                    </a:lnTo>
                    <a:lnTo>
                      <a:pt x="581" y="0"/>
                    </a:lnTo>
                    <a:lnTo>
                      <a:pt x="540" y="1"/>
                    </a:lnTo>
                    <a:lnTo>
                      <a:pt x="501" y="6"/>
                    </a:lnTo>
                    <a:lnTo>
                      <a:pt x="462" y="10"/>
                    </a:lnTo>
                    <a:lnTo>
                      <a:pt x="425" y="17"/>
                    </a:lnTo>
                    <a:lnTo>
                      <a:pt x="388" y="25"/>
                    </a:lnTo>
                    <a:lnTo>
                      <a:pt x="354" y="34"/>
                    </a:lnTo>
                    <a:lnTo>
                      <a:pt x="321" y="44"/>
                    </a:lnTo>
                    <a:lnTo>
                      <a:pt x="289" y="54"/>
                    </a:lnTo>
                    <a:lnTo>
                      <a:pt x="258" y="65"/>
                    </a:lnTo>
                    <a:lnTo>
                      <a:pt x="229" y="77"/>
                    </a:lnTo>
                    <a:lnTo>
                      <a:pt x="201" y="88"/>
                    </a:lnTo>
                    <a:lnTo>
                      <a:pt x="176" y="101"/>
                    </a:lnTo>
                    <a:lnTo>
                      <a:pt x="153" y="113"/>
                    </a:lnTo>
                    <a:lnTo>
                      <a:pt x="132" y="124"/>
                    </a:lnTo>
                    <a:lnTo>
                      <a:pt x="94" y="145"/>
                    </a:lnTo>
                    <a:lnTo>
                      <a:pt x="66" y="161"/>
                    </a:lnTo>
                    <a:lnTo>
                      <a:pt x="47" y="175"/>
                    </a:lnTo>
                    <a:lnTo>
                      <a:pt x="38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5" name="Freeform 21">
                <a:extLst>
                  <a:ext uri="{FF2B5EF4-FFF2-40B4-BE49-F238E27FC236}">
                    <a16:creationId xmlns:a16="http://schemas.microsoft.com/office/drawing/2014/main" id="{F6BFB7C6-2ECB-4BA5-B21C-8CC89FB05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209" y="4049225"/>
                <a:ext cx="169862" cy="55562"/>
              </a:xfrm>
              <a:custGeom>
                <a:avLst/>
                <a:gdLst>
                  <a:gd name="T0" fmla="*/ 2147483647 w 1066"/>
                  <a:gd name="T1" fmla="*/ 2147483647 h 347"/>
                  <a:gd name="T2" fmla="*/ 2147483647 w 1066"/>
                  <a:gd name="T3" fmla="*/ 2147483647 h 347"/>
                  <a:gd name="T4" fmla="*/ 2147483647 w 1066"/>
                  <a:gd name="T5" fmla="*/ 2147483647 h 347"/>
                  <a:gd name="T6" fmla="*/ 2147483647 w 1066"/>
                  <a:gd name="T7" fmla="*/ 2147483647 h 347"/>
                  <a:gd name="T8" fmla="*/ 2147483647 w 1066"/>
                  <a:gd name="T9" fmla="*/ 2147483647 h 347"/>
                  <a:gd name="T10" fmla="*/ 0 w 1066"/>
                  <a:gd name="T11" fmla="*/ 2147483647 h 347"/>
                  <a:gd name="T12" fmla="*/ 2147483647 w 1066"/>
                  <a:gd name="T13" fmla="*/ 2147483647 h 347"/>
                  <a:gd name="T14" fmla="*/ 2147483647 w 1066"/>
                  <a:gd name="T15" fmla="*/ 2147483647 h 347"/>
                  <a:gd name="T16" fmla="*/ 2147483647 w 1066"/>
                  <a:gd name="T17" fmla="*/ 2147483647 h 347"/>
                  <a:gd name="T18" fmla="*/ 2147483647 w 1066"/>
                  <a:gd name="T19" fmla="*/ 2147483647 h 347"/>
                  <a:gd name="T20" fmla="*/ 2147483647 w 1066"/>
                  <a:gd name="T21" fmla="*/ 2147483647 h 347"/>
                  <a:gd name="T22" fmla="*/ 2147483647 w 1066"/>
                  <a:gd name="T23" fmla="*/ 2147483647 h 347"/>
                  <a:gd name="T24" fmla="*/ 2147483647 w 1066"/>
                  <a:gd name="T25" fmla="*/ 2147483647 h 347"/>
                  <a:gd name="T26" fmla="*/ 2147483647 w 1066"/>
                  <a:gd name="T27" fmla="*/ 2147483647 h 347"/>
                  <a:gd name="T28" fmla="*/ 2147483647 w 1066"/>
                  <a:gd name="T29" fmla="*/ 2147483647 h 347"/>
                  <a:gd name="T30" fmla="*/ 2147483647 w 1066"/>
                  <a:gd name="T31" fmla="*/ 2147483647 h 347"/>
                  <a:gd name="T32" fmla="*/ 2147483647 w 1066"/>
                  <a:gd name="T33" fmla="*/ 2147483647 h 347"/>
                  <a:gd name="T34" fmla="*/ 2147483647 w 1066"/>
                  <a:gd name="T35" fmla="*/ 2147483647 h 347"/>
                  <a:gd name="T36" fmla="*/ 2147483647 w 1066"/>
                  <a:gd name="T37" fmla="*/ 2147483647 h 347"/>
                  <a:gd name="T38" fmla="*/ 2147483647 w 1066"/>
                  <a:gd name="T39" fmla="*/ 2147483647 h 347"/>
                  <a:gd name="T40" fmla="*/ 2147483647 w 1066"/>
                  <a:gd name="T41" fmla="*/ 2147483647 h 347"/>
                  <a:gd name="T42" fmla="*/ 2147483647 w 1066"/>
                  <a:gd name="T43" fmla="*/ 2147483647 h 347"/>
                  <a:gd name="T44" fmla="*/ 2147483647 w 1066"/>
                  <a:gd name="T45" fmla="*/ 2147483647 h 347"/>
                  <a:gd name="T46" fmla="*/ 2147483647 w 1066"/>
                  <a:gd name="T47" fmla="*/ 2147483647 h 347"/>
                  <a:gd name="T48" fmla="*/ 2147483647 w 1066"/>
                  <a:gd name="T49" fmla="*/ 2147483647 h 347"/>
                  <a:gd name="T50" fmla="*/ 2147483647 w 1066"/>
                  <a:gd name="T51" fmla="*/ 2147483647 h 347"/>
                  <a:gd name="T52" fmla="*/ 2147483647 w 1066"/>
                  <a:gd name="T53" fmla="*/ 2147483647 h 347"/>
                  <a:gd name="T54" fmla="*/ 2147483647 w 1066"/>
                  <a:gd name="T55" fmla="*/ 2147483647 h 347"/>
                  <a:gd name="T56" fmla="*/ 2147483647 w 1066"/>
                  <a:gd name="T57" fmla="*/ 2147483647 h 347"/>
                  <a:gd name="T58" fmla="*/ 2147483647 w 1066"/>
                  <a:gd name="T59" fmla="*/ 2147483647 h 347"/>
                  <a:gd name="T60" fmla="*/ 2147483647 w 1066"/>
                  <a:gd name="T61" fmla="*/ 2147483647 h 347"/>
                  <a:gd name="T62" fmla="*/ 2147483647 w 1066"/>
                  <a:gd name="T63" fmla="*/ 2147483647 h 347"/>
                  <a:gd name="T64" fmla="*/ 2147483647 w 1066"/>
                  <a:gd name="T65" fmla="*/ 2147483647 h 347"/>
                  <a:gd name="T66" fmla="*/ 2147483647 w 1066"/>
                  <a:gd name="T67" fmla="*/ 2147483647 h 347"/>
                  <a:gd name="T68" fmla="*/ 2147483647 w 1066"/>
                  <a:gd name="T69" fmla="*/ 2147483647 h 347"/>
                  <a:gd name="T70" fmla="*/ 2147483647 w 1066"/>
                  <a:gd name="T71" fmla="*/ 2147483647 h 347"/>
                  <a:gd name="T72" fmla="*/ 2147483647 w 1066"/>
                  <a:gd name="T73" fmla="*/ 2147483647 h 347"/>
                  <a:gd name="T74" fmla="*/ 2147483647 w 1066"/>
                  <a:gd name="T75" fmla="*/ 2147483647 h 347"/>
                  <a:gd name="T76" fmla="*/ 2147483647 w 1066"/>
                  <a:gd name="T77" fmla="*/ 2147483647 h 347"/>
                  <a:gd name="T78" fmla="*/ 2147483647 w 1066"/>
                  <a:gd name="T79" fmla="*/ 2147483647 h 347"/>
                  <a:gd name="T80" fmla="*/ 2147483647 w 1066"/>
                  <a:gd name="T81" fmla="*/ 2147483647 h 347"/>
                  <a:gd name="T82" fmla="*/ 2147483647 w 1066"/>
                  <a:gd name="T83" fmla="*/ 2147483647 h 347"/>
                  <a:gd name="T84" fmla="*/ 2147483647 w 1066"/>
                  <a:gd name="T85" fmla="*/ 2147483647 h 347"/>
                  <a:gd name="T86" fmla="*/ 2147483647 w 1066"/>
                  <a:gd name="T87" fmla="*/ 2147483647 h 347"/>
                  <a:gd name="T88" fmla="*/ 2147483647 w 1066"/>
                  <a:gd name="T89" fmla="*/ 2147483647 h 347"/>
                  <a:gd name="T90" fmla="*/ 2147483647 w 1066"/>
                  <a:gd name="T91" fmla="*/ 2147483647 h 347"/>
                  <a:gd name="T92" fmla="*/ 2147483647 w 1066"/>
                  <a:gd name="T93" fmla="*/ 2147483647 h 347"/>
                  <a:gd name="T94" fmla="*/ 2147483647 w 1066"/>
                  <a:gd name="T95" fmla="*/ 2147483647 h 347"/>
                  <a:gd name="T96" fmla="*/ 2147483647 w 1066"/>
                  <a:gd name="T97" fmla="*/ 2147483647 h 347"/>
                  <a:gd name="T98" fmla="*/ 2147483647 w 1066"/>
                  <a:gd name="T99" fmla="*/ 2147483647 h 347"/>
                  <a:gd name="T100" fmla="*/ 2147483647 w 1066"/>
                  <a:gd name="T101" fmla="*/ 2147483647 h 347"/>
                  <a:gd name="T102" fmla="*/ 2147483647 w 1066"/>
                  <a:gd name="T103" fmla="*/ 2147483647 h 347"/>
                  <a:gd name="T104" fmla="*/ 2147483647 w 1066"/>
                  <a:gd name="T105" fmla="*/ 2147483647 h 347"/>
                  <a:gd name="T106" fmla="*/ 2147483647 w 1066"/>
                  <a:gd name="T107" fmla="*/ 0 h 347"/>
                  <a:gd name="T108" fmla="*/ 2147483647 w 1066"/>
                  <a:gd name="T109" fmla="*/ 2147483647 h 347"/>
                  <a:gd name="T110" fmla="*/ 2147483647 w 1066"/>
                  <a:gd name="T111" fmla="*/ 2147483647 h 347"/>
                  <a:gd name="T112" fmla="*/ 2147483647 w 1066"/>
                  <a:gd name="T113" fmla="*/ 2147483647 h 347"/>
                  <a:gd name="T114" fmla="*/ 2147483647 w 1066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6" h="347">
                    <a:moveTo>
                      <a:pt x="46" y="117"/>
                    </a:moveTo>
                    <a:lnTo>
                      <a:pt x="38" y="123"/>
                    </a:lnTo>
                    <a:lnTo>
                      <a:pt x="30" y="128"/>
                    </a:lnTo>
                    <a:lnTo>
                      <a:pt x="25" y="135"/>
                    </a:lnTo>
                    <a:lnTo>
                      <a:pt x="18" y="141"/>
                    </a:lnTo>
                    <a:lnTo>
                      <a:pt x="13" y="149"/>
                    </a:lnTo>
                    <a:lnTo>
                      <a:pt x="9" y="157"/>
                    </a:lnTo>
                    <a:lnTo>
                      <a:pt x="6" y="166"/>
                    </a:lnTo>
                    <a:lnTo>
                      <a:pt x="4" y="174"/>
                    </a:lnTo>
                    <a:lnTo>
                      <a:pt x="1" y="182"/>
                    </a:lnTo>
                    <a:lnTo>
                      <a:pt x="1" y="191"/>
                    </a:lnTo>
                    <a:lnTo>
                      <a:pt x="0" y="200"/>
                    </a:lnTo>
                    <a:lnTo>
                      <a:pt x="1" y="209"/>
                    </a:lnTo>
                    <a:lnTo>
                      <a:pt x="4" y="219"/>
                    </a:lnTo>
                    <a:lnTo>
                      <a:pt x="6" y="227"/>
                    </a:lnTo>
                    <a:lnTo>
                      <a:pt x="9" y="235"/>
                    </a:lnTo>
                    <a:lnTo>
                      <a:pt x="13" y="244"/>
                    </a:lnTo>
                    <a:lnTo>
                      <a:pt x="19" y="252"/>
                    </a:lnTo>
                    <a:lnTo>
                      <a:pt x="25" y="259"/>
                    </a:lnTo>
                    <a:lnTo>
                      <a:pt x="31" y="265"/>
                    </a:lnTo>
                    <a:lnTo>
                      <a:pt x="39" y="271"/>
                    </a:lnTo>
                    <a:lnTo>
                      <a:pt x="46" y="276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71" y="286"/>
                    </a:lnTo>
                    <a:lnTo>
                      <a:pt x="80" y="287"/>
                    </a:lnTo>
                    <a:lnTo>
                      <a:pt x="89" y="289"/>
                    </a:lnTo>
                    <a:lnTo>
                      <a:pt x="98" y="289"/>
                    </a:lnTo>
                    <a:lnTo>
                      <a:pt x="106" y="287"/>
                    </a:lnTo>
                    <a:lnTo>
                      <a:pt x="115" y="286"/>
                    </a:lnTo>
                    <a:lnTo>
                      <a:pt x="124" y="284"/>
                    </a:lnTo>
                    <a:lnTo>
                      <a:pt x="132" y="280"/>
                    </a:lnTo>
                    <a:lnTo>
                      <a:pt x="141" y="275"/>
                    </a:lnTo>
                    <a:lnTo>
                      <a:pt x="176" y="255"/>
                    </a:lnTo>
                    <a:lnTo>
                      <a:pt x="211" y="239"/>
                    </a:lnTo>
                    <a:lnTo>
                      <a:pt x="247" y="224"/>
                    </a:lnTo>
                    <a:lnTo>
                      <a:pt x="282" y="212"/>
                    </a:lnTo>
                    <a:lnTo>
                      <a:pt x="318" y="202"/>
                    </a:lnTo>
                    <a:lnTo>
                      <a:pt x="353" y="195"/>
                    </a:lnTo>
                    <a:lnTo>
                      <a:pt x="387" y="190"/>
                    </a:lnTo>
                    <a:lnTo>
                      <a:pt x="420" y="186"/>
                    </a:lnTo>
                    <a:lnTo>
                      <a:pt x="453" y="185"/>
                    </a:lnTo>
                    <a:lnTo>
                      <a:pt x="487" y="185"/>
                    </a:lnTo>
                    <a:lnTo>
                      <a:pt x="519" y="187"/>
                    </a:lnTo>
                    <a:lnTo>
                      <a:pt x="550" y="189"/>
                    </a:lnTo>
                    <a:lnTo>
                      <a:pt x="581" y="193"/>
                    </a:lnTo>
                    <a:lnTo>
                      <a:pt x="610" y="199"/>
                    </a:lnTo>
                    <a:lnTo>
                      <a:pt x="639" y="206"/>
                    </a:lnTo>
                    <a:lnTo>
                      <a:pt x="667" y="212"/>
                    </a:lnTo>
                    <a:lnTo>
                      <a:pt x="693" y="221"/>
                    </a:lnTo>
                    <a:lnTo>
                      <a:pt x="719" y="229"/>
                    </a:lnTo>
                    <a:lnTo>
                      <a:pt x="743" y="238"/>
                    </a:lnTo>
                    <a:lnTo>
                      <a:pt x="766" y="248"/>
                    </a:lnTo>
                    <a:lnTo>
                      <a:pt x="808" y="266"/>
                    </a:lnTo>
                    <a:lnTo>
                      <a:pt x="844" y="284"/>
                    </a:lnTo>
                    <a:lnTo>
                      <a:pt x="897" y="315"/>
                    </a:lnTo>
                    <a:lnTo>
                      <a:pt x="919" y="329"/>
                    </a:lnTo>
                    <a:lnTo>
                      <a:pt x="927" y="335"/>
                    </a:lnTo>
                    <a:lnTo>
                      <a:pt x="935" y="339"/>
                    </a:lnTo>
                    <a:lnTo>
                      <a:pt x="943" y="343"/>
                    </a:lnTo>
                    <a:lnTo>
                      <a:pt x="952" y="345"/>
                    </a:lnTo>
                    <a:lnTo>
                      <a:pt x="961" y="347"/>
                    </a:lnTo>
                    <a:lnTo>
                      <a:pt x="970" y="347"/>
                    </a:lnTo>
                    <a:lnTo>
                      <a:pt x="979" y="347"/>
                    </a:lnTo>
                    <a:lnTo>
                      <a:pt x="987" y="346"/>
                    </a:lnTo>
                    <a:lnTo>
                      <a:pt x="996" y="345"/>
                    </a:lnTo>
                    <a:lnTo>
                      <a:pt x="1005" y="342"/>
                    </a:lnTo>
                    <a:lnTo>
                      <a:pt x="1013" y="338"/>
                    </a:lnTo>
                    <a:lnTo>
                      <a:pt x="1021" y="334"/>
                    </a:lnTo>
                    <a:lnTo>
                      <a:pt x="1028" y="329"/>
                    </a:lnTo>
                    <a:lnTo>
                      <a:pt x="1035" y="324"/>
                    </a:lnTo>
                    <a:lnTo>
                      <a:pt x="1042" y="317"/>
                    </a:lnTo>
                    <a:lnTo>
                      <a:pt x="1048" y="310"/>
                    </a:lnTo>
                    <a:lnTo>
                      <a:pt x="1053" y="302"/>
                    </a:lnTo>
                    <a:lnTo>
                      <a:pt x="1057" y="293"/>
                    </a:lnTo>
                    <a:lnTo>
                      <a:pt x="1060" y="285"/>
                    </a:lnTo>
                    <a:lnTo>
                      <a:pt x="1063" y="276"/>
                    </a:lnTo>
                    <a:lnTo>
                      <a:pt x="1065" y="268"/>
                    </a:lnTo>
                    <a:lnTo>
                      <a:pt x="1066" y="259"/>
                    </a:lnTo>
                    <a:lnTo>
                      <a:pt x="1066" y="250"/>
                    </a:lnTo>
                    <a:lnTo>
                      <a:pt x="1065" y="241"/>
                    </a:lnTo>
                    <a:lnTo>
                      <a:pt x="1063" y="232"/>
                    </a:lnTo>
                    <a:lnTo>
                      <a:pt x="1060" y="224"/>
                    </a:lnTo>
                    <a:lnTo>
                      <a:pt x="1057" y="216"/>
                    </a:lnTo>
                    <a:lnTo>
                      <a:pt x="1053" y="208"/>
                    </a:lnTo>
                    <a:lnTo>
                      <a:pt x="1047" y="200"/>
                    </a:lnTo>
                    <a:lnTo>
                      <a:pt x="1042" y="193"/>
                    </a:lnTo>
                    <a:lnTo>
                      <a:pt x="1035" y="187"/>
                    </a:lnTo>
                    <a:lnTo>
                      <a:pt x="1028" y="180"/>
                    </a:lnTo>
                    <a:lnTo>
                      <a:pt x="1018" y="175"/>
                    </a:lnTo>
                    <a:lnTo>
                      <a:pt x="1000" y="161"/>
                    </a:lnTo>
                    <a:lnTo>
                      <a:pt x="972" y="145"/>
                    </a:lnTo>
                    <a:lnTo>
                      <a:pt x="934" y="124"/>
                    </a:lnTo>
                    <a:lnTo>
                      <a:pt x="913" y="113"/>
                    </a:lnTo>
                    <a:lnTo>
                      <a:pt x="889" y="101"/>
                    </a:lnTo>
                    <a:lnTo>
                      <a:pt x="864" y="88"/>
                    </a:lnTo>
                    <a:lnTo>
                      <a:pt x="837" y="77"/>
                    </a:lnTo>
                    <a:lnTo>
                      <a:pt x="808" y="65"/>
                    </a:lnTo>
                    <a:lnTo>
                      <a:pt x="777" y="54"/>
                    </a:lnTo>
                    <a:lnTo>
                      <a:pt x="745" y="44"/>
                    </a:lnTo>
                    <a:lnTo>
                      <a:pt x="712" y="34"/>
                    </a:lnTo>
                    <a:lnTo>
                      <a:pt x="677" y="25"/>
                    </a:lnTo>
                    <a:lnTo>
                      <a:pt x="641" y="17"/>
                    </a:lnTo>
                    <a:lnTo>
                      <a:pt x="604" y="10"/>
                    </a:lnTo>
                    <a:lnTo>
                      <a:pt x="565" y="6"/>
                    </a:lnTo>
                    <a:lnTo>
                      <a:pt x="525" y="1"/>
                    </a:lnTo>
                    <a:lnTo>
                      <a:pt x="486" y="0"/>
                    </a:lnTo>
                    <a:lnTo>
                      <a:pt x="444" y="0"/>
                    </a:lnTo>
                    <a:lnTo>
                      <a:pt x="402" y="2"/>
                    </a:lnTo>
                    <a:lnTo>
                      <a:pt x="358" y="7"/>
                    </a:lnTo>
                    <a:lnTo>
                      <a:pt x="315" y="13"/>
                    </a:lnTo>
                    <a:lnTo>
                      <a:pt x="271" y="23"/>
                    </a:lnTo>
                    <a:lnTo>
                      <a:pt x="227" y="35"/>
                    </a:lnTo>
                    <a:lnTo>
                      <a:pt x="182" y="51"/>
                    </a:lnTo>
                    <a:lnTo>
                      <a:pt x="136" y="70"/>
                    </a:lnTo>
                    <a:lnTo>
                      <a:pt x="91" y="92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46" name="Freeform 22">
                <a:extLst>
                  <a:ext uri="{FF2B5EF4-FFF2-40B4-BE49-F238E27FC236}">
                    <a16:creationId xmlns:a16="http://schemas.microsoft.com/office/drawing/2014/main" id="{F5C4EC7D-B68D-4CA1-BAB4-6D7873104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871" y="4388950"/>
                <a:ext cx="258762" cy="79375"/>
              </a:xfrm>
              <a:custGeom>
                <a:avLst/>
                <a:gdLst>
                  <a:gd name="T0" fmla="*/ 2147483647 w 1634"/>
                  <a:gd name="T1" fmla="*/ 2147483647 h 502"/>
                  <a:gd name="T2" fmla="*/ 2147483647 w 1634"/>
                  <a:gd name="T3" fmla="*/ 2147483647 h 502"/>
                  <a:gd name="T4" fmla="*/ 2147483647 w 1634"/>
                  <a:gd name="T5" fmla="*/ 2147483647 h 502"/>
                  <a:gd name="T6" fmla="*/ 2147483647 w 1634"/>
                  <a:gd name="T7" fmla="*/ 2147483647 h 502"/>
                  <a:gd name="T8" fmla="*/ 2147483647 w 1634"/>
                  <a:gd name="T9" fmla="*/ 2147483647 h 502"/>
                  <a:gd name="T10" fmla="*/ 2147483647 w 1634"/>
                  <a:gd name="T11" fmla="*/ 2147483647 h 502"/>
                  <a:gd name="T12" fmla="*/ 2147483647 w 1634"/>
                  <a:gd name="T13" fmla="*/ 2147483647 h 502"/>
                  <a:gd name="T14" fmla="*/ 2147483647 w 1634"/>
                  <a:gd name="T15" fmla="*/ 2147483647 h 502"/>
                  <a:gd name="T16" fmla="*/ 2147483647 w 1634"/>
                  <a:gd name="T17" fmla="*/ 2147483647 h 502"/>
                  <a:gd name="T18" fmla="*/ 2147483647 w 1634"/>
                  <a:gd name="T19" fmla="*/ 2147483647 h 502"/>
                  <a:gd name="T20" fmla="*/ 2147483647 w 1634"/>
                  <a:gd name="T21" fmla="*/ 2147483647 h 502"/>
                  <a:gd name="T22" fmla="*/ 2147483647 w 1634"/>
                  <a:gd name="T23" fmla="*/ 2147483647 h 502"/>
                  <a:gd name="T24" fmla="*/ 2147483647 w 1634"/>
                  <a:gd name="T25" fmla="*/ 2147483647 h 502"/>
                  <a:gd name="T26" fmla="*/ 2147483647 w 1634"/>
                  <a:gd name="T27" fmla="*/ 2147483647 h 502"/>
                  <a:gd name="T28" fmla="*/ 2147483647 w 1634"/>
                  <a:gd name="T29" fmla="*/ 2147483647 h 502"/>
                  <a:gd name="T30" fmla="*/ 2147483647 w 1634"/>
                  <a:gd name="T31" fmla="*/ 2147483647 h 502"/>
                  <a:gd name="T32" fmla="*/ 2147483647 w 1634"/>
                  <a:gd name="T33" fmla="*/ 2147483647 h 502"/>
                  <a:gd name="T34" fmla="*/ 2147483647 w 1634"/>
                  <a:gd name="T35" fmla="*/ 2147483647 h 502"/>
                  <a:gd name="T36" fmla="*/ 2147483647 w 1634"/>
                  <a:gd name="T37" fmla="*/ 2147483647 h 502"/>
                  <a:gd name="T38" fmla="*/ 2147483647 w 1634"/>
                  <a:gd name="T39" fmla="*/ 2147483647 h 502"/>
                  <a:gd name="T40" fmla="*/ 2147483647 w 1634"/>
                  <a:gd name="T41" fmla="*/ 2147483647 h 502"/>
                  <a:gd name="T42" fmla="*/ 2147483647 w 1634"/>
                  <a:gd name="T43" fmla="*/ 2147483647 h 502"/>
                  <a:gd name="T44" fmla="*/ 2147483647 w 1634"/>
                  <a:gd name="T45" fmla="*/ 2147483647 h 502"/>
                  <a:gd name="T46" fmla="*/ 2147483647 w 1634"/>
                  <a:gd name="T47" fmla="*/ 2147483647 h 502"/>
                  <a:gd name="T48" fmla="*/ 2147483647 w 1634"/>
                  <a:gd name="T49" fmla="*/ 2147483647 h 502"/>
                  <a:gd name="T50" fmla="*/ 2147483647 w 1634"/>
                  <a:gd name="T51" fmla="*/ 2147483647 h 502"/>
                  <a:gd name="T52" fmla="*/ 0 w 1634"/>
                  <a:gd name="T53" fmla="*/ 2147483647 h 502"/>
                  <a:gd name="T54" fmla="*/ 2147483647 w 1634"/>
                  <a:gd name="T55" fmla="*/ 2147483647 h 502"/>
                  <a:gd name="T56" fmla="*/ 2147483647 w 1634"/>
                  <a:gd name="T57" fmla="*/ 2147483647 h 502"/>
                  <a:gd name="T58" fmla="*/ 2147483647 w 1634"/>
                  <a:gd name="T59" fmla="*/ 2147483647 h 502"/>
                  <a:gd name="T60" fmla="*/ 2147483647 w 1634"/>
                  <a:gd name="T61" fmla="*/ 2147483647 h 502"/>
                  <a:gd name="T62" fmla="*/ 2147483647 w 1634"/>
                  <a:gd name="T63" fmla="*/ 2147483647 h 502"/>
                  <a:gd name="T64" fmla="*/ 2147483647 w 1634"/>
                  <a:gd name="T65" fmla="*/ 2147483647 h 502"/>
                  <a:gd name="T66" fmla="*/ 2147483647 w 1634"/>
                  <a:gd name="T67" fmla="*/ 2147483647 h 502"/>
                  <a:gd name="T68" fmla="*/ 2147483647 w 1634"/>
                  <a:gd name="T69" fmla="*/ 2147483647 h 502"/>
                  <a:gd name="T70" fmla="*/ 2147483647 w 1634"/>
                  <a:gd name="T71" fmla="*/ 2147483647 h 502"/>
                  <a:gd name="T72" fmla="*/ 2147483647 w 1634"/>
                  <a:gd name="T73" fmla="*/ 2147483647 h 502"/>
                  <a:gd name="T74" fmla="*/ 2147483647 w 1634"/>
                  <a:gd name="T75" fmla="*/ 2147483647 h 502"/>
                  <a:gd name="T76" fmla="*/ 2147483647 w 1634"/>
                  <a:gd name="T77" fmla="*/ 2147483647 h 502"/>
                  <a:gd name="T78" fmla="*/ 2147483647 w 1634"/>
                  <a:gd name="T79" fmla="*/ 2147483647 h 502"/>
                  <a:gd name="T80" fmla="*/ 2147483647 w 1634"/>
                  <a:gd name="T81" fmla="*/ 2147483647 h 502"/>
                  <a:gd name="T82" fmla="*/ 2147483647 w 1634"/>
                  <a:gd name="T83" fmla="*/ 2147483647 h 502"/>
                  <a:gd name="T84" fmla="*/ 2147483647 w 1634"/>
                  <a:gd name="T85" fmla="*/ 2147483647 h 502"/>
                  <a:gd name="T86" fmla="*/ 2147483647 w 1634"/>
                  <a:gd name="T87" fmla="*/ 2147483647 h 502"/>
                  <a:gd name="T88" fmla="*/ 2147483647 w 1634"/>
                  <a:gd name="T89" fmla="*/ 2147483647 h 502"/>
                  <a:gd name="T90" fmla="*/ 2147483647 w 1634"/>
                  <a:gd name="T91" fmla="*/ 2147483647 h 502"/>
                  <a:gd name="T92" fmla="*/ 2147483647 w 1634"/>
                  <a:gd name="T93" fmla="*/ 2147483647 h 502"/>
                  <a:gd name="T94" fmla="*/ 2147483647 w 1634"/>
                  <a:gd name="T95" fmla="*/ 2147483647 h 502"/>
                  <a:gd name="T96" fmla="*/ 2147483647 w 1634"/>
                  <a:gd name="T97" fmla="*/ 2147483647 h 502"/>
                  <a:gd name="T98" fmla="*/ 2147483647 w 1634"/>
                  <a:gd name="T99" fmla="*/ 2147483647 h 502"/>
                  <a:gd name="T100" fmla="*/ 2147483647 w 1634"/>
                  <a:gd name="T101" fmla="*/ 2147483647 h 502"/>
                  <a:gd name="T102" fmla="*/ 2147483647 w 1634"/>
                  <a:gd name="T103" fmla="*/ 2147483647 h 502"/>
                  <a:gd name="T104" fmla="*/ 2147483647 w 1634"/>
                  <a:gd name="T105" fmla="*/ 2147483647 h 502"/>
                  <a:gd name="T106" fmla="*/ 2147483647 w 1634"/>
                  <a:gd name="T107" fmla="*/ 2147483647 h 502"/>
                  <a:gd name="T108" fmla="*/ 2147483647 w 1634"/>
                  <a:gd name="T109" fmla="*/ 2147483647 h 502"/>
                  <a:gd name="T110" fmla="*/ 2147483647 w 1634"/>
                  <a:gd name="T111" fmla="*/ 2147483647 h 502"/>
                  <a:gd name="T112" fmla="*/ 2147483647 w 1634"/>
                  <a:gd name="T113" fmla="*/ 2147483647 h 502"/>
                  <a:gd name="T114" fmla="*/ 2147483647 w 1634"/>
                  <a:gd name="T115" fmla="*/ 2147483647 h 502"/>
                  <a:gd name="T116" fmla="*/ 2147483647 w 1634"/>
                  <a:gd name="T117" fmla="*/ 0 h 502"/>
                  <a:gd name="T118" fmla="*/ 2147483647 w 1634"/>
                  <a:gd name="T119" fmla="*/ 0 h 502"/>
                  <a:gd name="T120" fmla="*/ 2147483647 w 1634"/>
                  <a:gd name="T121" fmla="*/ 2147483647 h 502"/>
                  <a:gd name="T122" fmla="*/ 2147483647 w 1634"/>
                  <a:gd name="T123" fmla="*/ 2147483647 h 5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4" h="502">
                    <a:moveTo>
                      <a:pt x="1488" y="17"/>
                    </a:moveTo>
                    <a:lnTo>
                      <a:pt x="1411" y="68"/>
                    </a:lnTo>
                    <a:lnTo>
                      <a:pt x="1337" y="115"/>
                    </a:lnTo>
                    <a:lnTo>
                      <a:pt x="1266" y="156"/>
                    </a:lnTo>
                    <a:lnTo>
                      <a:pt x="1195" y="191"/>
                    </a:lnTo>
                    <a:lnTo>
                      <a:pt x="1126" y="222"/>
                    </a:lnTo>
                    <a:lnTo>
                      <a:pt x="1060" y="248"/>
                    </a:lnTo>
                    <a:lnTo>
                      <a:pt x="997" y="270"/>
                    </a:lnTo>
                    <a:lnTo>
                      <a:pt x="935" y="286"/>
                    </a:lnTo>
                    <a:lnTo>
                      <a:pt x="875" y="300"/>
                    </a:lnTo>
                    <a:lnTo>
                      <a:pt x="818" y="310"/>
                    </a:lnTo>
                    <a:lnTo>
                      <a:pt x="763" y="316"/>
                    </a:lnTo>
                    <a:lnTo>
                      <a:pt x="709" y="319"/>
                    </a:lnTo>
                    <a:lnTo>
                      <a:pt x="659" y="321"/>
                    </a:lnTo>
                    <a:lnTo>
                      <a:pt x="610" y="318"/>
                    </a:lnTo>
                    <a:lnTo>
                      <a:pt x="564" y="314"/>
                    </a:lnTo>
                    <a:lnTo>
                      <a:pt x="520" y="307"/>
                    </a:lnTo>
                    <a:lnTo>
                      <a:pt x="478" y="298"/>
                    </a:lnTo>
                    <a:lnTo>
                      <a:pt x="440" y="290"/>
                    </a:lnTo>
                    <a:lnTo>
                      <a:pt x="402" y="279"/>
                    </a:lnTo>
                    <a:lnTo>
                      <a:pt x="369" y="266"/>
                    </a:lnTo>
                    <a:lnTo>
                      <a:pt x="337" y="254"/>
                    </a:lnTo>
                    <a:lnTo>
                      <a:pt x="307" y="241"/>
                    </a:lnTo>
                    <a:lnTo>
                      <a:pt x="281" y="228"/>
                    </a:lnTo>
                    <a:lnTo>
                      <a:pt x="256" y="214"/>
                    </a:lnTo>
                    <a:lnTo>
                      <a:pt x="234" y="201"/>
                    </a:lnTo>
                    <a:lnTo>
                      <a:pt x="215" y="189"/>
                    </a:lnTo>
                    <a:lnTo>
                      <a:pt x="199" y="178"/>
                    </a:lnTo>
                    <a:lnTo>
                      <a:pt x="184" y="168"/>
                    </a:lnTo>
                    <a:lnTo>
                      <a:pt x="164" y="151"/>
                    </a:lnTo>
                    <a:lnTo>
                      <a:pt x="156" y="144"/>
                    </a:lnTo>
                    <a:lnTo>
                      <a:pt x="148" y="137"/>
                    </a:lnTo>
                    <a:lnTo>
                      <a:pt x="140" y="133"/>
                    </a:lnTo>
                    <a:lnTo>
                      <a:pt x="132" y="128"/>
                    </a:lnTo>
                    <a:lnTo>
                      <a:pt x="125" y="125"/>
                    </a:lnTo>
                    <a:lnTo>
                      <a:pt x="116" y="122"/>
                    </a:lnTo>
                    <a:lnTo>
                      <a:pt x="107" y="119"/>
                    </a:lnTo>
                    <a:lnTo>
                      <a:pt x="98" y="119"/>
                    </a:lnTo>
                    <a:lnTo>
                      <a:pt x="89" y="118"/>
                    </a:lnTo>
                    <a:lnTo>
                      <a:pt x="80" y="119"/>
                    </a:lnTo>
                    <a:lnTo>
                      <a:pt x="72" y="120"/>
                    </a:lnTo>
                    <a:lnTo>
                      <a:pt x="63" y="124"/>
                    </a:lnTo>
                    <a:lnTo>
                      <a:pt x="55" y="126"/>
                    </a:lnTo>
                    <a:lnTo>
                      <a:pt x="47" y="130"/>
                    </a:lnTo>
                    <a:lnTo>
                      <a:pt x="40" y="135"/>
                    </a:lnTo>
                    <a:lnTo>
                      <a:pt x="32" y="140"/>
                    </a:lnTo>
                    <a:lnTo>
                      <a:pt x="25" y="147"/>
                    </a:lnTo>
                    <a:lnTo>
                      <a:pt x="19" y="155"/>
                    </a:lnTo>
                    <a:lnTo>
                      <a:pt x="14" y="162"/>
                    </a:lnTo>
                    <a:lnTo>
                      <a:pt x="10" y="170"/>
                    </a:lnTo>
                    <a:lnTo>
                      <a:pt x="5" y="178"/>
                    </a:lnTo>
                    <a:lnTo>
                      <a:pt x="3" y="187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2" y="231"/>
                    </a:lnTo>
                    <a:lnTo>
                      <a:pt x="4" y="239"/>
                    </a:lnTo>
                    <a:lnTo>
                      <a:pt x="7" y="248"/>
                    </a:lnTo>
                    <a:lnTo>
                      <a:pt x="11" y="255"/>
                    </a:lnTo>
                    <a:lnTo>
                      <a:pt x="16" y="263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6" y="285"/>
                    </a:lnTo>
                    <a:lnTo>
                      <a:pt x="58" y="302"/>
                    </a:lnTo>
                    <a:lnTo>
                      <a:pt x="74" y="314"/>
                    </a:lnTo>
                    <a:lnTo>
                      <a:pt x="93" y="327"/>
                    </a:lnTo>
                    <a:lnTo>
                      <a:pt x="116" y="343"/>
                    </a:lnTo>
                    <a:lnTo>
                      <a:pt x="141" y="358"/>
                    </a:lnTo>
                    <a:lnTo>
                      <a:pt x="170" y="375"/>
                    </a:lnTo>
                    <a:lnTo>
                      <a:pt x="202" y="391"/>
                    </a:lnTo>
                    <a:lnTo>
                      <a:pt x="237" y="408"/>
                    </a:lnTo>
                    <a:lnTo>
                      <a:pt x="275" y="423"/>
                    </a:lnTo>
                    <a:lnTo>
                      <a:pt x="316" y="440"/>
                    </a:lnTo>
                    <a:lnTo>
                      <a:pt x="360" y="454"/>
                    </a:lnTo>
                    <a:lnTo>
                      <a:pt x="407" y="468"/>
                    </a:lnTo>
                    <a:lnTo>
                      <a:pt x="456" y="479"/>
                    </a:lnTo>
                    <a:lnTo>
                      <a:pt x="508" y="489"/>
                    </a:lnTo>
                    <a:lnTo>
                      <a:pt x="564" y="495"/>
                    </a:lnTo>
                    <a:lnTo>
                      <a:pt x="621" y="500"/>
                    </a:lnTo>
                    <a:lnTo>
                      <a:pt x="682" y="502"/>
                    </a:lnTo>
                    <a:lnTo>
                      <a:pt x="745" y="500"/>
                    </a:lnTo>
                    <a:lnTo>
                      <a:pt x="810" y="494"/>
                    </a:lnTo>
                    <a:lnTo>
                      <a:pt x="879" y="485"/>
                    </a:lnTo>
                    <a:lnTo>
                      <a:pt x="948" y="471"/>
                    </a:lnTo>
                    <a:lnTo>
                      <a:pt x="1021" y="453"/>
                    </a:lnTo>
                    <a:lnTo>
                      <a:pt x="1096" y="430"/>
                    </a:lnTo>
                    <a:lnTo>
                      <a:pt x="1174" y="401"/>
                    </a:lnTo>
                    <a:lnTo>
                      <a:pt x="1254" y="367"/>
                    </a:lnTo>
                    <a:lnTo>
                      <a:pt x="1336" y="327"/>
                    </a:lnTo>
                    <a:lnTo>
                      <a:pt x="1420" y="280"/>
                    </a:lnTo>
                    <a:lnTo>
                      <a:pt x="1507" y="227"/>
                    </a:lnTo>
                    <a:lnTo>
                      <a:pt x="1595" y="167"/>
                    </a:lnTo>
                    <a:lnTo>
                      <a:pt x="1603" y="161"/>
                    </a:lnTo>
                    <a:lnTo>
                      <a:pt x="1609" y="155"/>
                    </a:lnTo>
                    <a:lnTo>
                      <a:pt x="1615" y="148"/>
                    </a:lnTo>
                    <a:lnTo>
                      <a:pt x="1620" y="140"/>
                    </a:lnTo>
                    <a:lnTo>
                      <a:pt x="1625" y="133"/>
                    </a:lnTo>
                    <a:lnTo>
                      <a:pt x="1628" y="125"/>
                    </a:lnTo>
                    <a:lnTo>
                      <a:pt x="1630" y="116"/>
                    </a:lnTo>
                    <a:lnTo>
                      <a:pt x="1633" y="107"/>
                    </a:lnTo>
                    <a:lnTo>
                      <a:pt x="1634" y="98"/>
                    </a:lnTo>
                    <a:lnTo>
                      <a:pt x="1634" y="89"/>
                    </a:lnTo>
                    <a:lnTo>
                      <a:pt x="1634" y="81"/>
                    </a:lnTo>
                    <a:lnTo>
                      <a:pt x="1631" y="72"/>
                    </a:lnTo>
                    <a:lnTo>
                      <a:pt x="1629" y="63"/>
                    </a:lnTo>
                    <a:lnTo>
                      <a:pt x="1626" y="54"/>
                    </a:lnTo>
                    <a:lnTo>
                      <a:pt x="1623" y="46"/>
                    </a:lnTo>
                    <a:lnTo>
                      <a:pt x="1617" y="39"/>
                    </a:lnTo>
                    <a:lnTo>
                      <a:pt x="1612" y="31"/>
                    </a:lnTo>
                    <a:lnTo>
                      <a:pt x="1605" y="24"/>
                    </a:lnTo>
                    <a:lnTo>
                      <a:pt x="1597" y="19"/>
                    </a:lnTo>
                    <a:lnTo>
                      <a:pt x="1591" y="13"/>
                    </a:lnTo>
                    <a:lnTo>
                      <a:pt x="1583" y="9"/>
                    </a:lnTo>
                    <a:lnTo>
                      <a:pt x="1574" y="5"/>
                    </a:lnTo>
                    <a:lnTo>
                      <a:pt x="1566" y="3"/>
                    </a:lnTo>
                    <a:lnTo>
                      <a:pt x="1557" y="1"/>
                    </a:lnTo>
                    <a:lnTo>
                      <a:pt x="1549" y="0"/>
                    </a:lnTo>
                    <a:lnTo>
                      <a:pt x="1540" y="0"/>
                    </a:lnTo>
                    <a:lnTo>
                      <a:pt x="1531" y="0"/>
                    </a:lnTo>
                    <a:lnTo>
                      <a:pt x="1522" y="2"/>
                    </a:lnTo>
                    <a:lnTo>
                      <a:pt x="1513" y="4"/>
                    </a:lnTo>
                    <a:lnTo>
                      <a:pt x="1504" y="8"/>
                    </a:lnTo>
                    <a:lnTo>
                      <a:pt x="1497" y="11"/>
                    </a:lnTo>
                    <a:lnTo>
                      <a:pt x="1488" y="17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60" name="Группа 5">
              <a:extLst>
                <a:ext uri="{FF2B5EF4-FFF2-40B4-BE49-F238E27FC236}">
                  <a16:creationId xmlns:a16="http://schemas.microsoft.com/office/drawing/2014/main" id="{8DBEF81A-AB3A-47F5-8DBD-68CA348FC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1988840"/>
              <a:ext cx="394964" cy="1023492"/>
              <a:chOff x="6284913" y="2162175"/>
              <a:chExt cx="965200" cy="2463800"/>
            </a:xfrm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D4DC400D-2FF3-4809-BAF4-217D1DB00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351" y="3644048"/>
                <a:ext cx="639791" cy="871054"/>
              </a:xfrm>
              <a:custGeom>
                <a:avLst/>
                <a:gdLst>
                  <a:gd name="T0" fmla="*/ 270 w 4058"/>
                  <a:gd name="T1" fmla="*/ 203 h 5487"/>
                  <a:gd name="T2" fmla="*/ 201 w 4058"/>
                  <a:gd name="T3" fmla="*/ 1107 h 5487"/>
                  <a:gd name="T4" fmla="*/ 141 w 4058"/>
                  <a:gd name="T5" fmla="*/ 1967 h 5487"/>
                  <a:gd name="T6" fmla="*/ 95 w 4058"/>
                  <a:gd name="T7" fmla="*/ 2675 h 5487"/>
                  <a:gd name="T8" fmla="*/ 67 w 4058"/>
                  <a:gd name="T9" fmla="*/ 3153 h 5487"/>
                  <a:gd name="T10" fmla="*/ 42 w 4058"/>
                  <a:gd name="T11" fmla="*/ 3623 h 5487"/>
                  <a:gd name="T12" fmla="*/ 22 w 4058"/>
                  <a:gd name="T13" fmla="*/ 4071 h 5487"/>
                  <a:gd name="T14" fmla="*/ 8 w 4058"/>
                  <a:gd name="T15" fmla="*/ 4486 h 5487"/>
                  <a:gd name="T16" fmla="*/ 0 w 4058"/>
                  <a:gd name="T17" fmla="*/ 4854 h 5487"/>
                  <a:gd name="T18" fmla="*/ 1 w 4058"/>
                  <a:gd name="T19" fmla="*/ 5162 h 5487"/>
                  <a:gd name="T20" fmla="*/ 12 w 4058"/>
                  <a:gd name="T21" fmla="*/ 5400 h 5487"/>
                  <a:gd name="T22" fmla="*/ 1929 w 4058"/>
                  <a:gd name="T23" fmla="*/ 5459 h 5487"/>
                  <a:gd name="T24" fmla="*/ 1923 w 4058"/>
                  <a:gd name="T25" fmla="*/ 4947 h 5487"/>
                  <a:gd name="T26" fmla="*/ 1921 w 4058"/>
                  <a:gd name="T27" fmla="*/ 4394 h 5487"/>
                  <a:gd name="T28" fmla="*/ 1926 w 4058"/>
                  <a:gd name="T29" fmla="*/ 3720 h 5487"/>
                  <a:gd name="T30" fmla="*/ 1931 w 4058"/>
                  <a:gd name="T31" fmla="*/ 3356 h 5487"/>
                  <a:gd name="T32" fmla="*/ 1939 w 4058"/>
                  <a:gd name="T33" fmla="*/ 2982 h 5487"/>
                  <a:gd name="T34" fmla="*/ 1951 w 4058"/>
                  <a:gd name="T35" fmla="*/ 2608 h 5487"/>
                  <a:gd name="T36" fmla="*/ 1966 w 4058"/>
                  <a:gd name="T37" fmla="*/ 2239 h 5487"/>
                  <a:gd name="T38" fmla="*/ 1986 w 4058"/>
                  <a:gd name="T39" fmla="*/ 1884 h 5487"/>
                  <a:gd name="T40" fmla="*/ 2011 w 4058"/>
                  <a:gd name="T41" fmla="*/ 1549 h 5487"/>
                  <a:gd name="T42" fmla="*/ 2041 w 4058"/>
                  <a:gd name="T43" fmla="*/ 1242 h 5487"/>
                  <a:gd name="T44" fmla="*/ 2076 w 4058"/>
                  <a:gd name="T45" fmla="*/ 969 h 5487"/>
                  <a:gd name="T46" fmla="*/ 3954 w 4058"/>
                  <a:gd name="T47" fmla="*/ 5459 h 5487"/>
                  <a:gd name="T48" fmla="*/ 3987 w 4058"/>
                  <a:gd name="T49" fmla="*/ 4771 h 5487"/>
                  <a:gd name="T50" fmla="*/ 4016 w 4058"/>
                  <a:gd name="T51" fmla="*/ 4044 h 5487"/>
                  <a:gd name="T52" fmla="*/ 4029 w 4058"/>
                  <a:gd name="T53" fmla="*/ 3622 h 5487"/>
                  <a:gd name="T54" fmla="*/ 4041 w 4058"/>
                  <a:gd name="T55" fmla="*/ 3177 h 5487"/>
                  <a:gd name="T56" fmla="*/ 4051 w 4058"/>
                  <a:gd name="T57" fmla="*/ 2718 h 5487"/>
                  <a:gd name="T58" fmla="*/ 4057 w 4058"/>
                  <a:gd name="T59" fmla="*/ 2257 h 5487"/>
                  <a:gd name="T60" fmla="*/ 4058 w 4058"/>
                  <a:gd name="T61" fmla="*/ 1806 h 5487"/>
                  <a:gd name="T62" fmla="*/ 4053 w 4058"/>
                  <a:gd name="T63" fmla="*/ 1373 h 5487"/>
                  <a:gd name="T64" fmla="*/ 4041 w 4058"/>
                  <a:gd name="T65" fmla="*/ 971 h 5487"/>
                  <a:gd name="T66" fmla="*/ 4022 w 4058"/>
                  <a:gd name="T67" fmla="*/ 611 h 5487"/>
                  <a:gd name="T68" fmla="*/ 3993 w 4058"/>
                  <a:gd name="T69" fmla="*/ 303 h 5487"/>
                  <a:gd name="T70" fmla="*/ 3954 w 4058"/>
                  <a:gd name="T71" fmla="*/ 59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58" h="5487">
                    <a:moveTo>
                      <a:pt x="286" y="0"/>
                    </a:moveTo>
                    <a:lnTo>
                      <a:pt x="270" y="203"/>
                    </a:lnTo>
                    <a:lnTo>
                      <a:pt x="229" y="742"/>
                    </a:lnTo>
                    <a:lnTo>
                      <a:pt x="201" y="1107"/>
                    </a:lnTo>
                    <a:lnTo>
                      <a:pt x="171" y="1519"/>
                    </a:lnTo>
                    <a:lnTo>
                      <a:pt x="141" y="1967"/>
                    </a:lnTo>
                    <a:lnTo>
                      <a:pt x="110" y="2436"/>
                    </a:lnTo>
                    <a:lnTo>
                      <a:pt x="95" y="2675"/>
                    </a:lnTo>
                    <a:lnTo>
                      <a:pt x="80" y="2915"/>
                    </a:lnTo>
                    <a:lnTo>
                      <a:pt x="67" y="3153"/>
                    </a:lnTo>
                    <a:lnTo>
                      <a:pt x="54" y="3390"/>
                    </a:lnTo>
                    <a:lnTo>
                      <a:pt x="42" y="3623"/>
                    </a:lnTo>
                    <a:lnTo>
                      <a:pt x="31" y="3851"/>
                    </a:lnTo>
                    <a:lnTo>
                      <a:pt x="22" y="4071"/>
                    </a:lnTo>
                    <a:lnTo>
                      <a:pt x="14" y="4283"/>
                    </a:lnTo>
                    <a:lnTo>
                      <a:pt x="8" y="4486"/>
                    </a:lnTo>
                    <a:lnTo>
                      <a:pt x="3" y="4676"/>
                    </a:lnTo>
                    <a:lnTo>
                      <a:pt x="0" y="4854"/>
                    </a:lnTo>
                    <a:lnTo>
                      <a:pt x="0" y="5016"/>
                    </a:lnTo>
                    <a:lnTo>
                      <a:pt x="1" y="5162"/>
                    </a:lnTo>
                    <a:lnTo>
                      <a:pt x="5" y="5291"/>
                    </a:lnTo>
                    <a:lnTo>
                      <a:pt x="12" y="5400"/>
                    </a:lnTo>
                    <a:lnTo>
                      <a:pt x="22" y="5487"/>
                    </a:lnTo>
                    <a:lnTo>
                      <a:pt x="1929" y="5459"/>
                    </a:lnTo>
                    <a:lnTo>
                      <a:pt x="1927" y="5321"/>
                    </a:lnTo>
                    <a:lnTo>
                      <a:pt x="1923" y="4947"/>
                    </a:lnTo>
                    <a:lnTo>
                      <a:pt x="1922" y="4689"/>
                    </a:lnTo>
                    <a:lnTo>
                      <a:pt x="1921" y="4394"/>
                    </a:lnTo>
                    <a:lnTo>
                      <a:pt x="1922" y="4068"/>
                    </a:lnTo>
                    <a:lnTo>
                      <a:pt x="1926" y="3720"/>
                    </a:lnTo>
                    <a:lnTo>
                      <a:pt x="1928" y="3539"/>
                    </a:lnTo>
                    <a:lnTo>
                      <a:pt x="1931" y="3356"/>
                    </a:lnTo>
                    <a:lnTo>
                      <a:pt x="1934" y="3169"/>
                    </a:lnTo>
                    <a:lnTo>
                      <a:pt x="1939" y="2982"/>
                    </a:lnTo>
                    <a:lnTo>
                      <a:pt x="1944" y="2795"/>
                    </a:lnTo>
                    <a:lnTo>
                      <a:pt x="1951" y="2608"/>
                    </a:lnTo>
                    <a:lnTo>
                      <a:pt x="1958" y="2423"/>
                    </a:lnTo>
                    <a:lnTo>
                      <a:pt x="1966" y="2239"/>
                    </a:lnTo>
                    <a:lnTo>
                      <a:pt x="1975" y="2060"/>
                    </a:lnTo>
                    <a:lnTo>
                      <a:pt x="1986" y="1884"/>
                    </a:lnTo>
                    <a:lnTo>
                      <a:pt x="1997" y="1714"/>
                    </a:lnTo>
                    <a:lnTo>
                      <a:pt x="2011" y="1549"/>
                    </a:lnTo>
                    <a:lnTo>
                      <a:pt x="2025" y="1391"/>
                    </a:lnTo>
                    <a:lnTo>
                      <a:pt x="2041" y="1242"/>
                    </a:lnTo>
                    <a:lnTo>
                      <a:pt x="2057" y="1100"/>
                    </a:lnTo>
                    <a:lnTo>
                      <a:pt x="2076" y="969"/>
                    </a:lnTo>
                    <a:lnTo>
                      <a:pt x="2106" y="5459"/>
                    </a:lnTo>
                    <a:lnTo>
                      <a:pt x="3954" y="5459"/>
                    </a:lnTo>
                    <a:lnTo>
                      <a:pt x="3963" y="5272"/>
                    </a:lnTo>
                    <a:lnTo>
                      <a:pt x="3987" y="4771"/>
                    </a:lnTo>
                    <a:lnTo>
                      <a:pt x="4001" y="4430"/>
                    </a:lnTo>
                    <a:lnTo>
                      <a:pt x="4016" y="4044"/>
                    </a:lnTo>
                    <a:lnTo>
                      <a:pt x="4023" y="3837"/>
                    </a:lnTo>
                    <a:lnTo>
                      <a:pt x="4029" y="3622"/>
                    </a:lnTo>
                    <a:lnTo>
                      <a:pt x="4036" y="3402"/>
                    </a:lnTo>
                    <a:lnTo>
                      <a:pt x="4041" y="3177"/>
                    </a:lnTo>
                    <a:lnTo>
                      <a:pt x="4047" y="2949"/>
                    </a:lnTo>
                    <a:lnTo>
                      <a:pt x="4051" y="2718"/>
                    </a:lnTo>
                    <a:lnTo>
                      <a:pt x="4055" y="2488"/>
                    </a:lnTo>
                    <a:lnTo>
                      <a:pt x="4057" y="2257"/>
                    </a:lnTo>
                    <a:lnTo>
                      <a:pt x="4058" y="2029"/>
                    </a:lnTo>
                    <a:lnTo>
                      <a:pt x="4058" y="1806"/>
                    </a:lnTo>
                    <a:lnTo>
                      <a:pt x="4056" y="1586"/>
                    </a:lnTo>
                    <a:lnTo>
                      <a:pt x="4053" y="1373"/>
                    </a:lnTo>
                    <a:lnTo>
                      <a:pt x="4048" y="1168"/>
                    </a:lnTo>
                    <a:lnTo>
                      <a:pt x="4041" y="971"/>
                    </a:lnTo>
                    <a:lnTo>
                      <a:pt x="4033" y="785"/>
                    </a:lnTo>
                    <a:lnTo>
                      <a:pt x="4022" y="611"/>
                    </a:lnTo>
                    <a:lnTo>
                      <a:pt x="4008" y="450"/>
                    </a:lnTo>
                    <a:lnTo>
                      <a:pt x="3993" y="303"/>
                    </a:lnTo>
                    <a:lnTo>
                      <a:pt x="3974" y="173"/>
                    </a:lnTo>
                    <a:lnTo>
                      <a:pt x="3954" y="59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926" name="Freeform 6">
                <a:extLst>
                  <a:ext uri="{FF2B5EF4-FFF2-40B4-BE49-F238E27FC236}">
                    <a16:creationId xmlns:a16="http://schemas.microsoft.com/office/drawing/2014/main" id="{68726B00-FD6D-486C-B9EB-CAB6B5FB7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4449763"/>
                <a:ext cx="363537" cy="176212"/>
              </a:xfrm>
              <a:custGeom>
                <a:avLst/>
                <a:gdLst>
                  <a:gd name="T0" fmla="*/ 2147483647 w 2288"/>
                  <a:gd name="T1" fmla="*/ 2147483647 h 1115"/>
                  <a:gd name="T2" fmla="*/ 2147483647 w 2288"/>
                  <a:gd name="T3" fmla="*/ 2147483647 h 1115"/>
                  <a:gd name="T4" fmla="*/ 2147483647 w 2288"/>
                  <a:gd name="T5" fmla="*/ 2147483647 h 1115"/>
                  <a:gd name="T6" fmla="*/ 2147483647 w 2288"/>
                  <a:gd name="T7" fmla="*/ 2147483647 h 1115"/>
                  <a:gd name="T8" fmla="*/ 2147483647 w 2288"/>
                  <a:gd name="T9" fmla="*/ 2147483647 h 1115"/>
                  <a:gd name="T10" fmla="*/ 2147483647 w 2288"/>
                  <a:gd name="T11" fmla="*/ 2147483647 h 1115"/>
                  <a:gd name="T12" fmla="*/ 2147483647 w 2288"/>
                  <a:gd name="T13" fmla="*/ 2147483647 h 1115"/>
                  <a:gd name="T14" fmla="*/ 2147483647 w 2288"/>
                  <a:gd name="T15" fmla="*/ 2147483647 h 1115"/>
                  <a:gd name="T16" fmla="*/ 2147483647 w 2288"/>
                  <a:gd name="T17" fmla="*/ 2147483647 h 1115"/>
                  <a:gd name="T18" fmla="*/ 2147483647 w 2288"/>
                  <a:gd name="T19" fmla="*/ 2147483647 h 1115"/>
                  <a:gd name="T20" fmla="*/ 2147483647 w 2288"/>
                  <a:gd name="T21" fmla="*/ 2147483647 h 1115"/>
                  <a:gd name="T22" fmla="*/ 2147483647 w 2288"/>
                  <a:gd name="T23" fmla="*/ 2147483647 h 1115"/>
                  <a:gd name="T24" fmla="*/ 2147483647 w 2288"/>
                  <a:gd name="T25" fmla="*/ 2147483647 h 1115"/>
                  <a:gd name="T26" fmla="*/ 2147483647 w 2288"/>
                  <a:gd name="T27" fmla="*/ 2147483647 h 1115"/>
                  <a:gd name="T28" fmla="*/ 2147483647 w 2288"/>
                  <a:gd name="T29" fmla="*/ 2147483647 h 1115"/>
                  <a:gd name="T30" fmla="*/ 2147483647 w 2288"/>
                  <a:gd name="T31" fmla="*/ 2147483647 h 1115"/>
                  <a:gd name="T32" fmla="*/ 2147483647 w 2288"/>
                  <a:gd name="T33" fmla="*/ 2147483647 h 1115"/>
                  <a:gd name="T34" fmla="*/ 2147483647 w 2288"/>
                  <a:gd name="T35" fmla="*/ 2147483647 h 1115"/>
                  <a:gd name="T36" fmla="*/ 2147483647 w 2288"/>
                  <a:gd name="T37" fmla="*/ 2147483647 h 1115"/>
                  <a:gd name="T38" fmla="*/ 2147483647 w 2288"/>
                  <a:gd name="T39" fmla="*/ 2147483647 h 1115"/>
                  <a:gd name="T40" fmla="*/ 2147483647 w 2288"/>
                  <a:gd name="T41" fmla="*/ 2147483647 h 1115"/>
                  <a:gd name="T42" fmla="*/ 2147483647 w 2288"/>
                  <a:gd name="T43" fmla="*/ 2147483647 h 1115"/>
                  <a:gd name="T44" fmla="*/ 2147483647 w 2288"/>
                  <a:gd name="T45" fmla="*/ 2147483647 h 1115"/>
                  <a:gd name="T46" fmla="*/ 2147483647 w 2288"/>
                  <a:gd name="T47" fmla="*/ 2147483647 h 1115"/>
                  <a:gd name="T48" fmla="*/ 2147483647 w 2288"/>
                  <a:gd name="T49" fmla="*/ 2147483647 h 1115"/>
                  <a:gd name="T50" fmla="*/ 2147483647 w 2288"/>
                  <a:gd name="T51" fmla="*/ 2147483647 h 1115"/>
                  <a:gd name="T52" fmla="*/ 2147483647 w 2288"/>
                  <a:gd name="T53" fmla="*/ 2147483647 h 1115"/>
                  <a:gd name="T54" fmla="*/ 2147483647 w 2288"/>
                  <a:gd name="T55" fmla="*/ 2147483647 h 1115"/>
                  <a:gd name="T56" fmla="*/ 2147483647 w 2288"/>
                  <a:gd name="T57" fmla="*/ 2147483647 h 1115"/>
                  <a:gd name="T58" fmla="*/ 2147483647 w 2288"/>
                  <a:gd name="T59" fmla="*/ 2147483647 h 1115"/>
                  <a:gd name="T60" fmla="*/ 2147483647 w 2288"/>
                  <a:gd name="T61" fmla="*/ 2147483647 h 1115"/>
                  <a:gd name="T62" fmla="*/ 2147483647 w 2288"/>
                  <a:gd name="T63" fmla="*/ 2147483647 h 1115"/>
                  <a:gd name="T64" fmla="*/ 2147483647 w 2288"/>
                  <a:gd name="T65" fmla="*/ 2147483647 h 1115"/>
                  <a:gd name="T66" fmla="*/ 2147483647 w 2288"/>
                  <a:gd name="T67" fmla="*/ 2147483647 h 1115"/>
                  <a:gd name="T68" fmla="*/ 2147483647 w 2288"/>
                  <a:gd name="T69" fmla="*/ 2147483647 h 1115"/>
                  <a:gd name="T70" fmla="*/ 2147483647 w 2288"/>
                  <a:gd name="T71" fmla="*/ 2147483647 h 1115"/>
                  <a:gd name="T72" fmla="*/ 2147483647 w 2288"/>
                  <a:gd name="T73" fmla="*/ 2147483647 h 1115"/>
                  <a:gd name="T74" fmla="*/ 2147483647 w 2288"/>
                  <a:gd name="T75" fmla="*/ 2147483647 h 1115"/>
                  <a:gd name="T76" fmla="*/ 2147483647 w 2288"/>
                  <a:gd name="T77" fmla="*/ 2147483647 h 1115"/>
                  <a:gd name="T78" fmla="*/ 2147483647 w 2288"/>
                  <a:gd name="T79" fmla="*/ 2147483647 h 1115"/>
                  <a:gd name="T80" fmla="*/ 2147483647 w 2288"/>
                  <a:gd name="T81" fmla="*/ 2147483647 h 1115"/>
                  <a:gd name="T82" fmla="*/ 2147483647 w 2288"/>
                  <a:gd name="T83" fmla="*/ 2147483647 h 1115"/>
                  <a:gd name="T84" fmla="*/ 2147483647 w 2288"/>
                  <a:gd name="T85" fmla="*/ 2147483647 h 1115"/>
                  <a:gd name="T86" fmla="*/ 2147483647 w 2288"/>
                  <a:gd name="T87" fmla="*/ 2147483647 h 1115"/>
                  <a:gd name="T88" fmla="*/ 2147483647 w 2288"/>
                  <a:gd name="T89" fmla="*/ 2147483647 h 1115"/>
                  <a:gd name="T90" fmla="*/ 2147483647 w 2288"/>
                  <a:gd name="T91" fmla="*/ 0 h 1115"/>
                  <a:gd name="T92" fmla="*/ 2147483647 w 2288"/>
                  <a:gd name="T93" fmla="*/ 0 h 1115"/>
                  <a:gd name="T94" fmla="*/ 2147483647 w 2288"/>
                  <a:gd name="T95" fmla="*/ 2147483647 h 1115"/>
                  <a:gd name="T96" fmla="*/ 2147483647 w 2288"/>
                  <a:gd name="T97" fmla="*/ 2147483647 h 1115"/>
                  <a:gd name="T98" fmla="*/ 2147483647 w 2288"/>
                  <a:gd name="T99" fmla="*/ 2147483647 h 1115"/>
                  <a:gd name="T100" fmla="*/ 2147483647 w 2288"/>
                  <a:gd name="T101" fmla="*/ 2147483647 h 1115"/>
                  <a:gd name="T102" fmla="*/ 2147483647 w 2288"/>
                  <a:gd name="T103" fmla="*/ 2147483647 h 1115"/>
                  <a:gd name="T104" fmla="*/ 2147483647 w 2288"/>
                  <a:gd name="T105" fmla="*/ 2147483647 h 1115"/>
                  <a:gd name="T106" fmla="*/ 2147483647 w 2288"/>
                  <a:gd name="T107" fmla="*/ 2147483647 h 1115"/>
                  <a:gd name="T108" fmla="*/ 2147483647 w 2288"/>
                  <a:gd name="T109" fmla="*/ 2147483647 h 1115"/>
                  <a:gd name="T110" fmla="*/ 2147483647 w 2288"/>
                  <a:gd name="T111" fmla="*/ 2147483647 h 1115"/>
                  <a:gd name="T112" fmla="*/ 2147483647 w 2288"/>
                  <a:gd name="T113" fmla="*/ 2147483647 h 1115"/>
                  <a:gd name="T114" fmla="*/ 2147483647 w 2288"/>
                  <a:gd name="T115" fmla="*/ 2147483647 h 1115"/>
                  <a:gd name="T116" fmla="*/ 2147483647 w 2288"/>
                  <a:gd name="T117" fmla="*/ 2147483647 h 1115"/>
                  <a:gd name="T118" fmla="*/ 2147483647 w 2288"/>
                  <a:gd name="T119" fmla="*/ 2147483647 h 1115"/>
                  <a:gd name="T120" fmla="*/ 2147483647 w 2288"/>
                  <a:gd name="T121" fmla="*/ 2147483647 h 1115"/>
                  <a:gd name="T122" fmla="*/ 2147483647 w 2288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8" h="1115">
                    <a:moveTo>
                      <a:pt x="2288" y="675"/>
                    </a:moveTo>
                    <a:lnTo>
                      <a:pt x="2287" y="709"/>
                    </a:lnTo>
                    <a:lnTo>
                      <a:pt x="2282" y="741"/>
                    </a:lnTo>
                    <a:lnTo>
                      <a:pt x="2275" y="772"/>
                    </a:lnTo>
                    <a:lnTo>
                      <a:pt x="2265" y="801"/>
                    </a:lnTo>
                    <a:lnTo>
                      <a:pt x="2251" y="828"/>
                    </a:lnTo>
                    <a:lnTo>
                      <a:pt x="2237" y="854"/>
                    </a:lnTo>
                    <a:lnTo>
                      <a:pt x="2218" y="878"/>
                    </a:lnTo>
                    <a:lnTo>
                      <a:pt x="2198" y="901"/>
                    </a:lnTo>
                    <a:lnTo>
                      <a:pt x="2175" y="922"/>
                    </a:lnTo>
                    <a:lnTo>
                      <a:pt x="2150" y="942"/>
                    </a:lnTo>
                    <a:lnTo>
                      <a:pt x="2122" y="961"/>
                    </a:lnTo>
                    <a:lnTo>
                      <a:pt x="2092" y="978"/>
                    </a:lnTo>
                    <a:lnTo>
                      <a:pt x="2060" y="994"/>
                    </a:lnTo>
                    <a:lnTo>
                      <a:pt x="2027" y="1009"/>
                    </a:lnTo>
                    <a:lnTo>
                      <a:pt x="1991" y="1022"/>
                    </a:lnTo>
                    <a:lnTo>
                      <a:pt x="1953" y="1035"/>
                    </a:lnTo>
                    <a:lnTo>
                      <a:pt x="1913" y="1046"/>
                    </a:lnTo>
                    <a:lnTo>
                      <a:pt x="1871" y="1056"/>
                    </a:lnTo>
                    <a:lnTo>
                      <a:pt x="1828" y="1066"/>
                    </a:lnTo>
                    <a:lnTo>
                      <a:pt x="1784" y="1074"/>
                    </a:lnTo>
                    <a:lnTo>
                      <a:pt x="1737" y="1082"/>
                    </a:lnTo>
                    <a:lnTo>
                      <a:pt x="1689" y="1088"/>
                    </a:lnTo>
                    <a:lnTo>
                      <a:pt x="1640" y="1094"/>
                    </a:lnTo>
                    <a:lnTo>
                      <a:pt x="1589" y="1098"/>
                    </a:lnTo>
                    <a:lnTo>
                      <a:pt x="1537" y="1103"/>
                    </a:lnTo>
                    <a:lnTo>
                      <a:pt x="1484" y="1106"/>
                    </a:lnTo>
                    <a:lnTo>
                      <a:pt x="1430" y="1109"/>
                    </a:lnTo>
                    <a:lnTo>
                      <a:pt x="1374" y="1111"/>
                    </a:lnTo>
                    <a:lnTo>
                      <a:pt x="1261" y="1114"/>
                    </a:lnTo>
                    <a:lnTo>
                      <a:pt x="1144" y="1115"/>
                    </a:lnTo>
                    <a:lnTo>
                      <a:pt x="1027" y="1114"/>
                    </a:lnTo>
                    <a:lnTo>
                      <a:pt x="913" y="1111"/>
                    </a:lnTo>
                    <a:lnTo>
                      <a:pt x="857" y="1109"/>
                    </a:lnTo>
                    <a:lnTo>
                      <a:pt x="803" y="1106"/>
                    </a:lnTo>
                    <a:lnTo>
                      <a:pt x="750" y="1103"/>
                    </a:lnTo>
                    <a:lnTo>
                      <a:pt x="698" y="1098"/>
                    </a:lnTo>
                    <a:lnTo>
                      <a:pt x="647" y="1094"/>
                    </a:lnTo>
                    <a:lnTo>
                      <a:pt x="598" y="1088"/>
                    </a:lnTo>
                    <a:lnTo>
                      <a:pt x="550" y="1082"/>
                    </a:lnTo>
                    <a:lnTo>
                      <a:pt x="504" y="1074"/>
                    </a:lnTo>
                    <a:lnTo>
                      <a:pt x="458" y="1066"/>
                    </a:lnTo>
                    <a:lnTo>
                      <a:pt x="415" y="1056"/>
                    </a:lnTo>
                    <a:lnTo>
                      <a:pt x="374" y="1046"/>
                    </a:lnTo>
                    <a:lnTo>
                      <a:pt x="334" y="1035"/>
                    </a:lnTo>
                    <a:lnTo>
                      <a:pt x="297" y="1022"/>
                    </a:lnTo>
                    <a:lnTo>
                      <a:pt x="260" y="1009"/>
                    </a:lnTo>
                    <a:lnTo>
                      <a:pt x="226" y="994"/>
                    </a:lnTo>
                    <a:lnTo>
                      <a:pt x="194" y="978"/>
                    </a:lnTo>
                    <a:lnTo>
                      <a:pt x="165" y="961"/>
                    </a:lnTo>
                    <a:lnTo>
                      <a:pt x="138" y="942"/>
                    </a:lnTo>
                    <a:lnTo>
                      <a:pt x="112" y="922"/>
                    </a:lnTo>
                    <a:lnTo>
                      <a:pt x="89" y="901"/>
                    </a:lnTo>
                    <a:lnTo>
                      <a:pt x="68" y="878"/>
                    </a:lnTo>
                    <a:lnTo>
                      <a:pt x="50" y="854"/>
                    </a:lnTo>
                    <a:lnTo>
                      <a:pt x="35" y="828"/>
                    </a:lnTo>
                    <a:lnTo>
                      <a:pt x="23" y="801"/>
                    </a:lnTo>
                    <a:lnTo>
                      <a:pt x="13" y="772"/>
                    </a:lnTo>
                    <a:lnTo>
                      <a:pt x="5" y="741"/>
                    </a:lnTo>
                    <a:lnTo>
                      <a:pt x="1" y="709"/>
                    </a:lnTo>
                    <a:lnTo>
                      <a:pt x="0" y="675"/>
                    </a:lnTo>
                    <a:lnTo>
                      <a:pt x="1" y="640"/>
                    </a:lnTo>
                    <a:lnTo>
                      <a:pt x="5" y="606"/>
                    </a:lnTo>
                    <a:lnTo>
                      <a:pt x="13" y="572"/>
                    </a:lnTo>
                    <a:lnTo>
                      <a:pt x="23" y="539"/>
                    </a:lnTo>
                    <a:lnTo>
                      <a:pt x="35" y="507"/>
                    </a:lnTo>
                    <a:lnTo>
                      <a:pt x="50" y="475"/>
                    </a:lnTo>
                    <a:lnTo>
                      <a:pt x="68" y="443"/>
                    </a:lnTo>
                    <a:lnTo>
                      <a:pt x="89" y="412"/>
                    </a:lnTo>
                    <a:lnTo>
                      <a:pt x="112" y="382"/>
                    </a:lnTo>
                    <a:lnTo>
                      <a:pt x="138" y="353"/>
                    </a:lnTo>
                    <a:lnTo>
                      <a:pt x="165" y="325"/>
                    </a:lnTo>
                    <a:lnTo>
                      <a:pt x="194" y="298"/>
                    </a:lnTo>
                    <a:lnTo>
                      <a:pt x="226" y="271"/>
                    </a:lnTo>
                    <a:lnTo>
                      <a:pt x="260" y="246"/>
                    </a:lnTo>
                    <a:lnTo>
                      <a:pt x="297" y="221"/>
                    </a:lnTo>
                    <a:lnTo>
                      <a:pt x="334" y="197"/>
                    </a:lnTo>
                    <a:lnTo>
                      <a:pt x="374" y="175"/>
                    </a:lnTo>
                    <a:lnTo>
                      <a:pt x="415" y="154"/>
                    </a:lnTo>
                    <a:lnTo>
                      <a:pt x="458" y="134"/>
                    </a:lnTo>
                    <a:lnTo>
                      <a:pt x="504" y="115"/>
                    </a:lnTo>
                    <a:lnTo>
                      <a:pt x="550" y="98"/>
                    </a:lnTo>
                    <a:lnTo>
                      <a:pt x="598" y="81"/>
                    </a:lnTo>
                    <a:lnTo>
                      <a:pt x="647" y="67"/>
                    </a:lnTo>
                    <a:lnTo>
                      <a:pt x="698" y="52"/>
                    </a:lnTo>
                    <a:lnTo>
                      <a:pt x="750" y="41"/>
                    </a:lnTo>
                    <a:lnTo>
                      <a:pt x="803" y="30"/>
                    </a:lnTo>
                    <a:lnTo>
                      <a:pt x="857" y="21"/>
                    </a:lnTo>
                    <a:lnTo>
                      <a:pt x="913" y="14"/>
                    </a:lnTo>
                    <a:lnTo>
                      <a:pt x="969" y="8"/>
                    </a:lnTo>
                    <a:lnTo>
                      <a:pt x="1027" y="4"/>
                    </a:lnTo>
                    <a:lnTo>
                      <a:pt x="1085" y="0"/>
                    </a:lnTo>
                    <a:lnTo>
                      <a:pt x="1144" y="0"/>
                    </a:lnTo>
                    <a:lnTo>
                      <a:pt x="1202" y="0"/>
                    </a:lnTo>
                    <a:lnTo>
                      <a:pt x="1261" y="4"/>
                    </a:lnTo>
                    <a:lnTo>
                      <a:pt x="1317" y="8"/>
                    </a:lnTo>
                    <a:lnTo>
                      <a:pt x="1374" y="14"/>
                    </a:lnTo>
                    <a:lnTo>
                      <a:pt x="1430" y="21"/>
                    </a:lnTo>
                    <a:lnTo>
                      <a:pt x="1484" y="30"/>
                    </a:lnTo>
                    <a:lnTo>
                      <a:pt x="1537" y="41"/>
                    </a:lnTo>
                    <a:lnTo>
                      <a:pt x="1589" y="52"/>
                    </a:lnTo>
                    <a:lnTo>
                      <a:pt x="1640" y="67"/>
                    </a:lnTo>
                    <a:lnTo>
                      <a:pt x="1689" y="81"/>
                    </a:lnTo>
                    <a:lnTo>
                      <a:pt x="1737" y="98"/>
                    </a:lnTo>
                    <a:lnTo>
                      <a:pt x="1784" y="115"/>
                    </a:lnTo>
                    <a:lnTo>
                      <a:pt x="1828" y="134"/>
                    </a:lnTo>
                    <a:lnTo>
                      <a:pt x="1871" y="154"/>
                    </a:lnTo>
                    <a:lnTo>
                      <a:pt x="1913" y="175"/>
                    </a:lnTo>
                    <a:lnTo>
                      <a:pt x="1953" y="197"/>
                    </a:lnTo>
                    <a:lnTo>
                      <a:pt x="1991" y="221"/>
                    </a:lnTo>
                    <a:lnTo>
                      <a:pt x="2027" y="246"/>
                    </a:lnTo>
                    <a:lnTo>
                      <a:pt x="2060" y="271"/>
                    </a:lnTo>
                    <a:lnTo>
                      <a:pt x="2092" y="298"/>
                    </a:lnTo>
                    <a:lnTo>
                      <a:pt x="2122" y="325"/>
                    </a:lnTo>
                    <a:lnTo>
                      <a:pt x="2150" y="353"/>
                    </a:lnTo>
                    <a:lnTo>
                      <a:pt x="2175" y="382"/>
                    </a:lnTo>
                    <a:lnTo>
                      <a:pt x="2198" y="412"/>
                    </a:lnTo>
                    <a:lnTo>
                      <a:pt x="2218" y="443"/>
                    </a:lnTo>
                    <a:lnTo>
                      <a:pt x="2237" y="475"/>
                    </a:lnTo>
                    <a:lnTo>
                      <a:pt x="2251" y="507"/>
                    </a:lnTo>
                    <a:lnTo>
                      <a:pt x="2265" y="539"/>
                    </a:lnTo>
                    <a:lnTo>
                      <a:pt x="2275" y="572"/>
                    </a:lnTo>
                    <a:lnTo>
                      <a:pt x="2282" y="606"/>
                    </a:lnTo>
                    <a:lnTo>
                      <a:pt x="2287" y="640"/>
                    </a:lnTo>
                    <a:lnTo>
                      <a:pt x="2288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7" name="Freeform 7">
                <a:extLst>
                  <a:ext uri="{FF2B5EF4-FFF2-40B4-BE49-F238E27FC236}">
                    <a16:creationId xmlns:a16="http://schemas.microsoft.com/office/drawing/2014/main" id="{25CE2289-FE75-4BA9-87D9-FD2A5380D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4449763"/>
                <a:ext cx="363537" cy="176212"/>
              </a:xfrm>
              <a:custGeom>
                <a:avLst/>
                <a:gdLst>
                  <a:gd name="T0" fmla="*/ 2147483647 w 2290"/>
                  <a:gd name="T1" fmla="*/ 2147483647 h 1115"/>
                  <a:gd name="T2" fmla="*/ 2147483647 w 2290"/>
                  <a:gd name="T3" fmla="*/ 2147483647 h 1115"/>
                  <a:gd name="T4" fmla="*/ 2147483647 w 2290"/>
                  <a:gd name="T5" fmla="*/ 2147483647 h 1115"/>
                  <a:gd name="T6" fmla="*/ 2147483647 w 2290"/>
                  <a:gd name="T7" fmla="*/ 2147483647 h 1115"/>
                  <a:gd name="T8" fmla="*/ 2147483647 w 2290"/>
                  <a:gd name="T9" fmla="*/ 2147483647 h 1115"/>
                  <a:gd name="T10" fmla="*/ 2147483647 w 2290"/>
                  <a:gd name="T11" fmla="*/ 2147483647 h 1115"/>
                  <a:gd name="T12" fmla="*/ 2147483647 w 2290"/>
                  <a:gd name="T13" fmla="*/ 2147483647 h 1115"/>
                  <a:gd name="T14" fmla="*/ 2147483647 w 2290"/>
                  <a:gd name="T15" fmla="*/ 2147483647 h 1115"/>
                  <a:gd name="T16" fmla="*/ 2147483647 w 2290"/>
                  <a:gd name="T17" fmla="*/ 2147483647 h 1115"/>
                  <a:gd name="T18" fmla="*/ 2147483647 w 2290"/>
                  <a:gd name="T19" fmla="*/ 2147483647 h 1115"/>
                  <a:gd name="T20" fmla="*/ 2147483647 w 2290"/>
                  <a:gd name="T21" fmla="*/ 2147483647 h 1115"/>
                  <a:gd name="T22" fmla="*/ 2147483647 w 2290"/>
                  <a:gd name="T23" fmla="*/ 2147483647 h 1115"/>
                  <a:gd name="T24" fmla="*/ 2147483647 w 2290"/>
                  <a:gd name="T25" fmla="*/ 2147483647 h 1115"/>
                  <a:gd name="T26" fmla="*/ 2147483647 w 2290"/>
                  <a:gd name="T27" fmla="*/ 2147483647 h 1115"/>
                  <a:gd name="T28" fmla="*/ 2147483647 w 2290"/>
                  <a:gd name="T29" fmla="*/ 2147483647 h 1115"/>
                  <a:gd name="T30" fmla="*/ 2147483647 w 2290"/>
                  <a:gd name="T31" fmla="*/ 2147483647 h 1115"/>
                  <a:gd name="T32" fmla="*/ 2147483647 w 2290"/>
                  <a:gd name="T33" fmla="*/ 2147483647 h 1115"/>
                  <a:gd name="T34" fmla="*/ 2147483647 w 2290"/>
                  <a:gd name="T35" fmla="*/ 2147483647 h 1115"/>
                  <a:gd name="T36" fmla="*/ 2147483647 w 2290"/>
                  <a:gd name="T37" fmla="*/ 2147483647 h 1115"/>
                  <a:gd name="T38" fmla="*/ 2147483647 w 2290"/>
                  <a:gd name="T39" fmla="*/ 2147483647 h 1115"/>
                  <a:gd name="T40" fmla="*/ 2147483647 w 2290"/>
                  <a:gd name="T41" fmla="*/ 2147483647 h 1115"/>
                  <a:gd name="T42" fmla="*/ 2147483647 w 2290"/>
                  <a:gd name="T43" fmla="*/ 2147483647 h 1115"/>
                  <a:gd name="T44" fmla="*/ 2147483647 w 2290"/>
                  <a:gd name="T45" fmla="*/ 2147483647 h 1115"/>
                  <a:gd name="T46" fmla="*/ 2147483647 w 2290"/>
                  <a:gd name="T47" fmla="*/ 2147483647 h 1115"/>
                  <a:gd name="T48" fmla="*/ 2147483647 w 2290"/>
                  <a:gd name="T49" fmla="*/ 2147483647 h 1115"/>
                  <a:gd name="T50" fmla="*/ 2147483647 w 2290"/>
                  <a:gd name="T51" fmla="*/ 2147483647 h 1115"/>
                  <a:gd name="T52" fmla="*/ 2147483647 w 2290"/>
                  <a:gd name="T53" fmla="*/ 2147483647 h 1115"/>
                  <a:gd name="T54" fmla="*/ 2147483647 w 2290"/>
                  <a:gd name="T55" fmla="*/ 2147483647 h 1115"/>
                  <a:gd name="T56" fmla="*/ 2147483647 w 2290"/>
                  <a:gd name="T57" fmla="*/ 2147483647 h 1115"/>
                  <a:gd name="T58" fmla="*/ 2147483647 w 2290"/>
                  <a:gd name="T59" fmla="*/ 2147483647 h 1115"/>
                  <a:gd name="T60" fmla="*/ 2147483647 w 2290"/>
                  <a:gd name="T61" fmla="*/ 2147483647 h 1115"/>
                  <a:gd name="T62" fmla="*/ 2147483647 w 2290"/>
                  <a:gd name="T63" fmla="*/ 2147483647 h 1115"/>
                  <a:gd name="T64" fmla="*/ 2147483647 w 2290"/>
                  <a:gd name="T65" fmla="*/ 2147483647 h 1115"/>
                  <a:gd name="T66" fmla="*/ 2147483647 w 2290"/>
                  <a:gd name="T67" fmla="*/ 2147483647 h 1115"/>
                  <a:gd name="T68" fmla="*/ 2147483647 w 2290"/>
                  <a:gd name="T69" fmla="*/ 2147483647 h 1115"/>
                  <a:gd name="T70" fmla="*/ 2147483647 w 2290"/>
                  <a:gd name="T71" fmla="*/ 2147483647 h 1115"/>
                  <a:gd name="T72" fmla="*/ 2147483647 w 2290"/>
                  <a:gd name="T73" fmla="*/ 2147483647 h 1115"/>
                  <a:gd name="T74" fmla="*/ 2147483647 w 2290"/>
                  <a:gd name="T75" fmla="*/ 2147483647 h 1115"/>
                  <a:gd name="T76" fmla="*/ 2147483647 w 2290"/>
                  <a:gd name="T77" fmla="*/ 2147483647 h 1115"/>
                  <a:gd name="T78" fmla="*/ 2147483647 w 2290"/>
                  <a:gd name="T79" fmla="*/ 2147483647 h 1115"/>
                  <a:gd name="T80" fmla="*/ 2147483647 w 2290"/>
                  <a:gd name="T81" fmla="*/ 2147483647 h 1115"/>
                  <a:gd name="T82" fmla="*/ 2147483647 w 2290"/>
                  <a:gd name="T83" fmla="*/ 2147483647 h 1115"/>
                  <a:gd name="T84" fmla="*/ 2147483647 w 2290"/>
                  <a:gd name="T85" fmla="*/ 2147483647 h 1115"/>
                  <a:gd name="T86" fmla="*/ 2147483647 w 2290"/>
                  <a:gd name="T87" fmla="*/ 2147483647 h 1115"/>
                  <a:gd name="T88" fmla="*/ 2147483647 w 2290"/>
                  <a:gd name="T89" fmla="*/ 2147483647 h 1115"/>
                  <a:gd name="T90" fmla="*/ 2147483647 w 2290"/>
                  <a:gd name="T91" fmla="*/ 0 h 1115"/>
                  <a:gd name="T92" fmla="*/ 2147483647 w 2290"/>
                  <a:gd name="T93" fmla="*/ 0 h 1115"/>
                  <a:gd name="T94" fmla="*/ 2147483647 w 2290"/>
                  <a:gd name="T95" fmla="*/ 2147483647 h 1115"/>
                  <a:gd name="T96" fmla="*/ 2147483647 w 2290"/>
                  <a:gd name="T97" fmla="*/ 2147483647 h 1115"/>
                  <a:gd name="T98" fmla="*/ 2147483647 w 2290"/>
                  <a:gd name="T99" fmla="*/ 2147483647 h 1115"/>
                  <a:gd name="T100" fmla="*/ 2147483647 w 2290"/>
                  <a:gd name="T101" fmla="*/ 2147483647 h 1115"/>
                  <a:gd name="T102" fmla="*/ 2147483647 w 2290"/>
                  <a:gd name="T103" fmla="*/ 2147483647 h 1115"/>
                  <a:gd name="T104" fmla="*/ 2147483647 w 2290"/>
                  <a:gd name="T105" fmla="*/ 2147483647 h 1115"/>
                  <a:gd name="T106" fmla="*/ 2147483647 w 2290"/>
                  <a:gd name="T107" fmla="*/ 2147483647 h 1115"/>
                  <a:gd name="T108" fmla="*/ 2147483647 w 2290"/>
                  <a:gd name="T109" fmla="*/ 2147483647 h 1115"/>
                  <a:gd name="T110" fmla="*/ 2147483647 w 2290"/>
                  <a:gd name="T111" fmla="*/ 2147483647 h 1115"/>
                  <a:gd name="T112" fmla="*/ 2147483647 w 2290"/>
                  <a:gd name="T113" fmla="*/ 2147483647 h 1115"/>
                  <a:gd name="T114" fmla="*/ 2147483647 w 2290"/>
                  <a:gd name="T115" fmla="*/ 2147483647 h 1115"/>
                  <a:gd name="T116" fmla="*/ 2147483647 w 2290"/>
                  <a:gd name="T117" fmla="*/ 2147483647 h 1115"/>
                  <a:gd name="T118" fmla="*/ 2147483647 w 2290"/>
                  <a:gd name="T119" fmla="*/ 2147483647 h 1115"/>
                  <a:gd name="T120" fmla="*/ 2147483647 w 2290"/>
                  <a:gd name="T121" fmla="*/ 2147483647 h 1115"/>
                  <a:gd name="T122" fmla="*/ 2147483647 w 2290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0" h="1115">
                    <a:moveTo>
                      <a:pt x="2290" y="675"/>
                    </a:moveTo>
                    <a:lnTo>
                      <a:pt x="2288" y="709"/>
                    </a:lnTo>
                    <a:lnTo>
                      <a:pt x="2283" y="741"/>
                    </a:lnTo>
                    <a:lnTo>
                      <a:pt x="2276" y="772"/>
                    </a:lnTo>
                    <a:lnTo>
                      <a:pt x="2267" y="801"/>
                    </a:lnTo>
                    <a:lnTo>
                      <a:pt x="2253" y="828"/>
                    </a:lnTo>
                    <a:lnTo>
                      <a:pt x="2238" y="854"/>
                    </a:lnTo>
                    <a:lnTo>
                      <a:pt x="2220" y="878"/>
                    </a:lnTo>
                    <a:lnTo>
                      <a:pt x="2199" y="901"/>
                    </a:lnTo>
                    <a:lnTo>
                      <a:pt x="2176" y="922"/>
                    </a:lnTo>
                    <a:lnTo>
                      <a:pt x="2152" y="942"/>
                    </a:lnTo>
                    <a:lnTo>
                      <a:pt x="2124" y="961"/>
                    </a:lnTo>
                    <a:lnTo>
                      <a:pt x="2094" y="978"/>
                    </a:lnTo>
                    <a:lnTo>
                      <a:pt x="2062" y="994"/>
                    </a:lnTo>
                    <a:lnTo>
                      <a:pt x="2028" y="1009"/>
                    </a:lnTo>
                    <a:lnTo>
                      <a:pt x="1992" y="1022"/>
                    </a:lnTo>
                    <a:lnTo>
                      <a:pt x="1954" y="1035"/>
                    </a:lnTo>
                    <a:lnTo>
                      <a:pt x="1914" y="1046"/>
                    </a:lnTo>
                    <a:lnTo>
                      <a:pt x="1873" y="1056"/>
                    </a:lnTo>
                    <a:lnTo>
                      <a:pt x="1830" y="1066"/>
                    </a:lnTo>
                    <a:lnTo>
                      <a:pt x="1785" y="1074"/>
                    </a:lnTo>
                    <a:lnTo>
                      <a:pt x="1738" y="1082"/>
                    </a:lnTo>
                    <a:lnTo>
                      <a:pt x="1691" y="1088"/>
                    </a:lnTo>
                    <a:lnTo>
                      <a:pt x="1641" y="1094"/>
                    </a:lnTo>
                    <a:lnTo>
                      <a:pt x="1590" y="1098"/>
                    </a:lnTo>
                    <a:lnTo>
                      <a:pt x="1538" y="1103"/>
                    </a:lnTo>
                    <a:lnTo>
                      <a:pt x="1485" y="1106"/>
                    </a:lnTo>
                    <a:lnTo>
                      <a:pt x="1431" y="1109"/>
                    </a:lnTo>
                    <a:lnTo>
                      <a:pt x="1375" y="1111"/>
                    </a:lnTo>
                    <a:lnTo>
                      <a:pt x="1262" y="1114"/>
                    </a:lnTo>
                    <a:lnTo>
                      <a:pt x="1144" y="1115"/>
                    </a:lnTo>
                    <a:lnTo>
                      <a:pt x="1028" y="1114"/>
                    </a:lnTo>
                    <a:lnTo>
                      <a:pt x="915" y="1111"/>
                    </a:lnTo>
                    <a:lnTo>
                      <a:pt x="859" y="1109"/>
                    </a:lnTo>
                    <a:lnTo>
                      <a:pt x="805" y="1106"/>
                    </a:lnTo>
                    <a:lnTo>
                      <a:pt x="751" y="1103"/>
                    </a:lnTo>
                    <a:lnTo>
                      <a:pt x="699" y="1098"/>
                    </a:lnTo>
                    <a:lnTo>
                      <a:pt x="649" y="1094"/>
                    </a:lnTo>
                    <a:lnTo>
                      <a:pt x="599" y="1088"/>
                    </a:lnTo>
                    <a:lnTo>
                      <a:pt x="552" y="1082"/>
                    </a:lnTo>
                    <a:lnTo>
                      <a:pt x="505" y="1074"/>
                    </a:lnTo>
                    <a:lnTo>
                      <a:pt x="460" y="1066"/>
                    </a:lnTo>
                    <a:lnTo>
                      <a:pt x="417" y="1056"/>
                    </a:lnTo>
                    <a:lnTo>
                      <a:pt x="375" y="1046"/>
                    </a:lnTo>
                    <a:lnTo>
                      <a:pt x="335" y="1035"/>
                    </a:lnTo>
                    <a:lnTo>
                      <a:pt x="298" y="1022"/>
                    </a:lnTo>
                    <a:lnTo>
                      <a:pt x="262" y="1009"/>
                    </a:lnTo>
                    <a:lnTo>
                      <a:pt x="228" y="994"/>
                    </a:lnTo>
                    <a:lnTo>
                      <a:pt x="196" y="978"/>
                    </a:lnTo>
                    <a:lnTo>
                      <a:pt x="166" y="961"/>
                    </a:lnTo>
                    <a:lnTo>
                      <a:pt x="138" y="942"/>
                    </a:lnTo>
                    <a:lnTo>
                      <a:pt x="113" y="922"/>
                    </a:lnTo>
                    <a:lnTo>
                      <a:pt x="91" y="901"/>
                    </a:lnTo>
                    <a:lnTo>
                      <a:pt x="70" y="878"/>
                    </a:lnTo>
                    <a:lnTo>
                      <a:pt x="52" y="854"/>
                    </a:lnTo>
                    <a:lnTo>
                      <a:pt x="37" y="828"/>
                    </a:lnTo>
                    <a:lnTo>
                      <a:pt x="23" y="801"/>
                    </a:lnTo>
                    <a:lnTo>
                      <a:pt x="14" y="772"/>
                    </a:lnTo>
                    <a:lnTo>
                      <a:pt x="7" y="741"/>
                    </a:lnTo>
                    <a:lnTo>
                      <a:pt x="2" y="709"/>
                    </a:lnTo>
                    <a:lnTo>
                      <a:pt x="0" y="675"/>
                    </a:lnTo>
                    <a:lnTo>
                      <a:pt x="2" y="640"/>
                    </a:lnTo>
                    <a:lnTo>
                      <a:pt x="7" y="606"/>
                    </a:lnTo>
                    <a:lnTo>
                      <a:pt x="14" y="572"/>
                    </a:lnTo>
                    <a:lnTo>
                      <a:pt x="23" y="539"/>
                    </a:lnTo>
                    <a:lnTo>
                      <a:pt x="37" y="507"/>
                    </a:lnTo>
                    <a:lnTo>
                      <a:pt x="52" y="475"/>
                    </a:lnTo>
                    <a:lnTo>
                      <a:pt x="70" y="443"/>
                    </a:lnTo>
                    <a:lnTo>
                      <a:pt x="91" y="412"/>
                    </a:lnTo>
                    <a:lnTo>
                      <a:pt x="113" y="382"/>
                    </a:lnTo>
                    <a:lnTo>
                      <a:pt x="138" y="353"/>
                    </a:lnTo>
                    <a:lnTo>
                      <a:pt x="166" y="325"/>
                    </a:lnTo>
                    <a:lnTo>
                      <a:pt x="196" y="298"/>
                    </a:lnTo>
                    <a:lnTo>
                      <a:pt x="228" y="271"/>
                    </a:lnTo>
                    <a:lnTo>
                      <a:pt x="262" y="246"/>
                    </a:lnTo>
                    <a:lnTo>
                      <a:pt x="298" y="221"/>
                    </a:lnTo>
                    <a:lnTo>
                      <a:pt x="335" y="197"/>
                    </a:lnTo>
                    <a:lnTo>
                      <a:pt x="375" y="175"/>
                    </a:lnTo>
                    <a:lnTo>
                      <a:pt x="417" y="154"/>
                    </a:lnTo>
                    <a:lnTo>
                      <a:pt x="460" y="134"/>
                    </a:lnTo>
                    <a:lnTo>
                      <a:pt x="505" y="115"/>
                    </a:lnTo>
                    <a:lnTo>
                      <a:pt x="552" y="98"/>
                    </a:lnTo>
                    <a:lnTo>
                      <a:pt x="599" y="81"/>
                    </a:lnTo>
                    <a:lnTo>
                      <a:pt x="649" y="67"/>
                    </a:lnTo>
                    <a:lnTo>
                      <a:pt x="699" y="52"/>
                    </a:lnTo>
                    <a:lnTo>
                      <a:pt x="751" y="41"/>
                    </a:lnTo>
                    <a:lnTo>
                      <a:pt x="805" y="30"/>
                    </a:lnTo>
                    <a:lnTo>
                      <a:pt x="859" y="21"/>
                    </a:lnTo>
                    <a:lnTo>
                      <a:pt x="915" y="14"/>
                    </a:lnTo>
                    <a:lnTo>
                      <a:pt x="971" y="8"/>
                    </a:lnTo>
                    <a:lnTo>
                      <a:pt x="1028" y="4"/>
                    </a:lnTo>
                    <a:lnTo>
                      <a:pt x="1086" y="0"/>
                    </a:lnTo>
                    <a:lnTo>
                      <a:pt x="1144" y="0"/>
                    </a:lnTo>
                    <a:lnTo>
                      <a:pt x="1204" y="0"/>
                    </a:lnTo>
                    <a:lnTo>
                      <a:pt x="1262" y="4"/>
                    </a:lnTo>
                    <a:lnTo>
                      <a:pt x="1319" y="8"/>
                    </a:lnTo>
                    <a:lnTo>
                      <a:pt x="1375" y="14"/>
                    </a:lnTo>
                    <a:lnTo>
                      <a:pt x="1431" y="21"/>
                    </a:lnTo>
                    <a:lnTo>
                      <a:pt x="1485" y="30"/>
                    </a:lnTo>
                    <a:lnTo>
                      <a:pt x="1538" y="41"/>
                    </a:lnTo>
                    <a:lnTo>
                      <a:pt x="1590" y="52"/>
                    </a:lnTo>
                    <a:lnTo>
                      <a:pt x="1641" y="67"/>
                    </a:lnTo>
                    <a:lnTo>
                      <a:pt x="1691" y="81"/>
                    </a:lnTo>
                    <a:lnTo>
                      <a:pt x="1738" y="98"/>
                    </a:lnTo>
                    <a:lnTo>
                      <a:pt x="1785" y="115"/>
                    </a:lnTo>
                    <a:lnTo>
                      <a:pt x="1830" y="134"/>
                    </a:lnTo>
                    <a:lnTo>
                      <a:pt x="1873" y="154"/>
                    </a:lnTo>
                    <a:lnTo>
                      <a:pt x="1914" y="175"/>
                    </a:lnTo>
                    <a:lnTo>
                      <a:pt x="1954" y="197"/>
                    </a:lnTo>
                    <a:lnTo>
                      <a:pt x="1992" y="221"/>
                    </a:lnTo>
                    <a:lnTo>
                      <a:pt x="2028" y="246"/>
                    </a:lnTo>
                    <a:lnTo>
                      <a:pt x="2062" y="271"/>
                    </a:lnTo>
                    <a:lnTo>
                      <a:pt x="2094" y="298"/>
                    </a:lnTo>
                    <a:lnTo>
                      <a:pt x="2124" y="325"/>
                    </a:lnTo>
                    <a:lnTo>
                      <a:pt x="2152" y="353"/>
                    </a:lnTo>
                    <a:lnTo>
                      <a:pt x="2176" y="382"/>
                    </a:lnTo>
                    <a:lnTo>
                      <a:pt x="2199" y="412"/>
                    </a:lnTo>
                    <a:lnTo>
                      <a:pt x="2220" y="443"/>
                    </a:lnTo>
                    <a:lnTo>
                      <a:pt x="2238" y="475"/>
                    </a:lnTo>
                    <a:lnTo>
                      <a:pt x="2253" y="507"/>
                    </a:lnTo>
                    <a:lnTo>
                      <a:pt x="2267" y="539"/>
                    </a:lnTo>
                    <a:lnTo>
                      <a:pt x="2276" y="572"/>
                    </a:lnTo>
                    <a:lnTo>
                      <a:pt x="2283" y="606"/>
                    </a:lnTo>
                    <a:lnTo>
                      <a:pt x="2288" y="640"/>
                    </a:lnTo>
                    <a:lnTo>
                      <a:pt x="2290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8" name="Freeform 9">
                <a:extLst>
                  <a:ext uri="{FF2B5EF4-FFF2-40B4-BE49-F238E27FC236}">
                    <a16:creationId xmlns:a16="http://schemas.microsoft.com/office/drawing/2014/main" id="{C2F35CDF-C875-4A8B-B658-2953F104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913" y="2949575"/>
                <a:ext cx="965200" cy="812800"/>
              </a:xfrm>
              <a:custGeom>
                <a:avLst/>
                <a:gdLst>
                  <a:gd name="T0" fmla="*/ 2147483647 w 6074"/>
                  <a:gd name="T1" fmla="*/ 2147483647 h 5120"/>
                  <a:gd name="T2" fmla="*/ 2147483647 w 6074"/>
                  <a:gd name="T3" fmla="*/ 2147483647 h 5120"/>
                  <a:gd name="T4" fmla="*/ 2147483647 w 6074"/>
                  <a:gd name="T5" fmla="*/ 2147483647 h 5120"/>
                  <a:gd name="T6" fmla="*/ 2147483647 w 6074"/>
                  <a:gd name="T7" fmla="*/ 2147483647 h 5120"/>
                  <a:gd name="T8" fmla="*/ 2147483647 w 6074"/>
                  <a:gd name="T9" fmla="*/ 2147483647 h 5120"/>
                  <a:gd name="T10" fmla="*/ 2147483647 w 6074"/>
                  <a:gd name="T11" fmla="*/ 2147483647 h 5120"/>
                  <a:gd name="T12" fmla="*/ 2147483647 w 6074"/>
                  <a:gd name="T13" fmla="*/ 2147483647 h 5120"/>
                  <a:gd name="T14" fmla="*/ 2147483647 w 6074"/>
                  <a:gd name="T15" fmla="*/ 2147483647 h 5120"/>
                  <a:gd name="T16" fmla="*/ 2147483647 w 6074"/>
                  <a:gd name="T17" fmla="*/ 2147483647 h 5120"/>
                  <a:gd name="T18" fmla="*/ 2147483647 w 6074"/>
                  <a:gd name="T19" fmla="*/ 2147483647 h 5120"/>
                  <a:gd name="T20" fmla="*/ 2147483647 w 6074"/>
                  <a:gd name="T21" fmla="*/ 2147483647 h 5120"/>
                  <a:gd name="T22" fmla="*/ 2147483647 w 6074"/>
                  <a:gd name="T23" fmla="*/ 2147483647 h 5120"/>
                  <a:gd name="T24" fmla="*/ 2147483647 w 6074"/>
                  <a:gd name="T25" fmla="*/ 2147483647 h 5120"/>
                  <a:gd name="T26" fmla="*/ 2147483647 w 6074"/>
                  <a:gd name="T27" fmla="*/ 2147483647 h 5120"/>
                  <a:gd name="T28" fmla="*/ 2147483647 w 6074"/>
                  <a:gd name="T29" fmla="*/ 2147483647 h 5120"/>
                  <a:gd name="T30" fmla="*/ 2147483647 w 6074"/>
                  <a:gd name="T31" fmla="*/ 2147483647 h 5120"/>
                  <a:gd name="T32" fmla="*/ 2147483647 w 6074"/>
                  <a:gd name="T33" fmla="*/ 2147483647 h 5120"/>
                  <a:gd name="T34" fmla="*/ 2147483647 w 6074"/>
                  <a:gd name="T35" fmla="*/ 2147483647 h 5120"/>
                  <a:gd name="T36" fmla="*/ 2147483647 w 6074"/>
                  <a:gd name="T37" fmla="*/ 2147483647 h 5120"/>
                  <a:gd name="T38" fmla="*/ 2147483647 w 6074"/>
                  <a:gd name="T39" fmla="*/ 2147483647 h 5120"/>
                  <a:gd name="T40" fmla="*/ 2147483647 w 6074"/>
                  <a:gd name="T41" fmla="*/ 2147483647 h 5120"/>
                  <a:gd name="T42" fmla="*/ 2147483647 w 6074"/>
                  <a:gd name="T43" fmla="*/ 2147483647 h 5120"/>
                  <a:gd name="T44" fmla="*/ 2147483647 w 6074"/>
                  <a:gd name="T45" fmla="*/ 2147483647 h 5120"/>
                  <a:gd name="T46" fmla="*/ 2147483647 w 6074"/>
                  <a:gd name="T47" fmla="*/ 2147483647 h 5120"/>
                  <a:gd name="T48" fmla="*/ 2147483647 w 6074"/>
                  <a:gd name="T49" fmla="*/ 2147483647 h 5120"/>
                  <a:gd name="T50" fmla="*/ 2147483647 w 6074"/>
                  <a:gd name="T51" fmla="*/ 2147483647 h 5120"/>
                  <a:gd name="T52" fmla="*/ 2147483647 w 6074"/>
                  <a:gd name="T53" fmla="*/ 2147483647 h 5120"/>
                  <a:gd name="T54" fmla="*/ 2147483647 w 6074"/>
                  <a:gd name="T55" fmla="*/ 2147483647 h 5120"/>
                  <a:gd name="T56" fmla="*/ 2147483647 w 6074"/>
                  <a:gd name="T57" fmla="*/ 2147483647 h 5120"/>
                  <a:gd name="T58" fmla="*/ 2147483647 w 6074"/>
                  <a:gd name="T59" fmla="*/ 2147483647 h 5120"/>
                  <a:gd name="T60" fmla="*/ 2147483647 w 6074"/>
                  <a:gd name="T61" fmla="*/ 2147483647 h 5120"/>
                  <a:gd name="T62" fmla="*/ 0 w 6074"/>
                  <a:gd name="T63" fmla="*/ 2147483647 h 5120"/>
                  <a:gd name="T64" fmla="*/ 2147483647 w 6074"/>
                  <a:gd name="T65" fmla="*/ 2147483647 h 5120"/>
                  <a:gd name="T66" fmla="*/ 2147483647 w 6074"/>
                  <a:gd name="T67" fmla="*/ 2147483647 h 5120"/>
                  <a:gd name="T68" fmla="*/ 2147483647 w 6074"/>
                  <a:gd name="T69" fmla="*/ 2147483647 h 5120"/>
                  <a:gd name="T70" fmla="*/ 2147483647 w 6074"/>
                  <a:gd name="T71" fmla="*/ 2147483647 h 5120"/>
                  <a:gd name="T72" fmla="*/ 2147483647 w 6074"/>
                  <a:gd name="T73" fmla="*/ 2147483647 h 5120"/>
                  <a:gd name="T74" fmla="*/ 2147483647 w 6074"/>
                  <a:gd name="T75" fmla="*/ 2147483647 h 5120"/>
                  <a:gd name="T76" fmla="*/ 2147483647 w 6074"/>
                  <a:gd name="T77" fmla="*/ 2147483647 h 5120"/>
                  <a:gd name="T78" fmla="*/ 2147483647 w 6074"/>
                  <a:gd name="T79" fmla="*/ 2147483647 h 5120"/>
                  <a:gd name="T80" fmla="*/ 2147483647 w 6074"/>
                  <a:gd name="T81" fmla="*/ 2147483647 h 5120"/>
                  <a:gd name="T82" fmla="*/ 2147483647 w 6074"/>
                  <a:gd name="T83" fmla="*/ 2147483647 h 5120"/>
                  <a:gd name="T84" fmla="*/ 2147483647 w 6074"/>
                  <a:gd name="T85" fmla="*/ 2147483647 h 5120"/>
                  <a:gd name="T86" fmla="*/ 2147483647 w 6074"/>
                  <a:gd name="T87" fmla="*/ 2147483647 h 5120"/>
                  <a:gd name="T88" fmla="*/ 2147483647 w 6074"/>
                  <a:gd name="T89" fmla="*/ 2147483647 h 5120"/>
                  <a:gd name="T90" fmla="*/ 2147483647 w 6074"/>
                  <a:gd name="T91" fmla="*/ 2147483647 h 5120"/>
                  <a:gd name="T92" fmla="*/ 2147483647 w 6074"/>
                  <a:gd name="T93" fmla="*/ 2147483647 h 5120"/>
                  <a:gd name="T94" fmla="*/ 2147483647 w 6074"/>
                  <a:gd name="T95" fmla="*/ 2147483647 h 5120"/>
                  <a:gd name="T96" fmla="*/ 2147483647 w 6074"/>
                  <a:gd name="T97" fmla="*/ 2147483647 h 5120"/>
                  <a:gd name="T98" fmla="*/ 2147483647 w 6074"/>
                  <a:gd name="T99" fmla="*/ 2147483647 h 5120"/>
                  <a:gd name="T100" fmla="*/ 2147483647 w 6074"/>
                  <a:gd name="T101" fmla="*/ 2147483647 h 5120"/>
                  <a:gd name="T102" fmla="*/ 2147483647 w 6074"/>
                  <a:gd name="T103" fmla="*/ 2147483647 h 5120"/>
                  <a:gd name="T104" fmla="*/ 2147483647 w 6074"/>
                  <a:gd name="T105" fmla="*/ 2147483647 h 5120"/>
                  <a:gd name="T106" fmla="*/ 2147483647 w 6074"/>
                  <a:gd name="T107" fmla="*/ 2147483647 h 5120"/>
                  <a:gd name="T108" fmla="*/ 2147483647 w 6074"/>
                  <a:gd name="T109" fmla="*/ 2147483647 h 5120"/>
                  <a:gd name="T110" fmla="*/ 2147483647 w 6074"/>
                  <a:gd name="T111" fmla="*/ 2147483647 h 5120"/>
                  <a:gd name="T112" fmla="*/ 2147483647 w 6074"/>
                  <a:gd name="T113" fmla="*/ 2147483647 h 5120"/>
                  <a:gd name="T114" fmla="*/ 2147483647 w 6074"/>
                  <a:gd name="T115" fmla="*/ 2147483647 h 5120"/>
                  <a:gd name="T116" fmla="*/ 2147483647 w 6074"/>
                  <a:gd name="T117" fmla="*/ 2147483647 h 5120"/>
                  <a:gd name="T118" fmla="*/ 2147483647 w 6074"/>
                  <a:gd name="T119" fmla="*/ 2147483647 h 5120"/>
                  <a:gd name="T120" fmla="*/ 2147483647 w 6074"/>
                  <a:gd name="T121" fmla="*/ 2147483647 h 5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074" h="5120">
                    <a:moveTo>
                      <a:pt x="6028" y="3671"/>
                    </a:moveTo>
                    <a:lnTo>
                      <a:pt x="6046" y="3609"/>
                    </a:lnTo>
                    <a:lnTo>
                      <a:pt x="6060" y="3543"/>
                    </a:lnTo>
                    <a:lnTo>
                      <a:pt x="6069" y="3469"/>
                    </a:lnTo>
                    <a:lnTo>
                      <a:pt x="6073" y="3390"/>
                    </a:lnTo>
                    <a:lnTo>
                      <a:pt x="6074" y="3305"/>
                    </a:lnTo>
                    <a:lnTo>
                      <a:pt x="6071" y="3217"/>
                    </a:lnTo>
                    <a:lnTo>
                      <a:pt x="6063" y="3123"/>
                    </a:lnTo>
                    <a:lnTo>
                      <a:pt x="6053" y="3026"/>
                    </a:lnTo>
                    <a:lnTo>
                      <a:pt x="6039" y="2925"/>
                    </a:lnTo>
                    <a:lnTo>
                      <a:pt x="6022" y="2821"/>
                    </a:lnTo>
                    <a:lnTo>
                      <a:pt x="6003" y="2714"/>
                    </a:lnTo>
                    <a:lnTo>
                      <a:pt x="5980" y="2604"/>
                    </a:lnTo>
                    <a:lnTo>
                      <a:pt x="5955" y="2493"/>
                    </a:lnTo>
                    <a:lnTo>
                      <a:pt x="5929" y="2380"/>
                    </a:lnTo>
                    <a:lnTo>
                      <a:pt x="5899" y="2266"/>
                    </a:lnTo>
                    <a:lnTo>
                      <a:pt x="5868" y="2151"/>
                    </a:lnTo>
                    <a:lnTo>
                      <a:pt x="5835" y="2036"/>
                    </a:lnTo>
                    <a:lnTo>
                      <a:pt x="5800" y="1921"/>
                    </a:lnTo>
                    <a:lnTo>
                      <a:pt x="5765" y="1806"/>
                    </a:lnTo>
                    <a:lnTo>
                      <a:pt x="5728" y="1692"/>
                    </a:lnTo>
                    <a:lnTo>
                      <a:pt x="5691" y="1581"/>
                    </a:lnTo>
                    <a:lnTo>
                      <a:pt x="5652" y="1469"/>
                    </a:lnTo>
                    <a:lnTo>
                      <a:pt x="5613" y="1361"/>
                    </a:lnTo>
                    <a:lnTo>
                      <a:pt x="5575" y="1254"/>
                    </a:lnTo>
                    <a:lnTo>
                      <a:pt x="5536" y="1150"/>
                    </a:lnTo>
                    <a:lnTo>
                      <a:pt x="5496" y="1051"/>
                    </a:lnTo>
                    <a:lnTo>
                      <a:pt x="5458" y="955"/>
                    </a:lnTo>
                    <a:lnTo>
                      <a:pt x="5420" y="862"/>
                    </a:lnTo>
                    <a:lnTo>
                      <a:pt x="5382" y="775"/>
                    </a:lnTo>
                    <a:lnTo>
                      <a:pt x="5346" y="692"/>
                    </a:lnTo>
                    <a:lnTo>
                      <a:pt x="5311" y="614"/>
                    </a:lnTo>
                    <a:lnTo>
                      <a:pt x="5277" y="542"/>
                    </a:lnTo>
                    <a:lnTo>
                      <a:pt x="5254" y="498"/>
                    </a:lnTo>
                    <a:lnTo>
                      <a:pt x="5231" y="456"/>
                    </a:lnTo>
                    <a:lnTo>
                      <a:pt x="5206" y="416"/>
                    </a:lnTo>
                    <a:lnTo>
                      <a:pt x="5180" y="379"/>
                    </a:lnTo>
                    <a:lnTo>
                      <a:pt x="5154" y="343"/>
                    </a:lnTo>
                    <a:lnTo>
                      <a:pt x="5126" y="310"/>
                    </a:lnTo>
                    <a:lnTo>
                      <a:pt x="5097" y="279"/>
                    </a:lnTo>
                    <a:lnTo>
                      <a:pt x="5067" y="250"/>
                    </a:lnTo>
                    <a:lnTo>
                      <a:pt x="5036" y="224"/>
                    </a:lnTo>
                    <a:lnTo>
                      <a:pt x="5004" y="199"/>
                    </a:lnTo>
                    <a:lnTo>
                      <a:pt x="4972" y="175"/>
                    </a:lnTo>
                    <a:lnTo>
                      <a:pt x="4938" y="154"/>
                    </a:lnTo>
                    <a:lnTo>
                      <a:pt x="4903" y="135"/>
                    </a:lnTo>
                    <a:lnTo>
                      <a:pt x="4867" y="117"/>
                    </a:lnTo>
                    <a:lnTo>
                      <a:pt x="4830" y="101"/>
                    </a:lnTo>
                    <a:lnTo>
                      <a:pt x="4792" y="86"/>
                    </a:lnTo>
                    <a:lnTo>
                      <a:pt x="4752" y="72"/>
                    </a:lnTo>
                    <a:lnTo>
                      <a:pt x="4712" y="60"/>
                    </a:lnTo>
                    <a:lnTo>
                      <a:pt x="4670" y="50"/>
                    </a:lnTo>
                    <a:lnTo>
                      <a:pt x="4628" y="40"/>
                    </a:lnTo>
                    <a:lnTo>
                      <a:pt x="4584" y="33"/>
                    </a:lnTo>
                    <a:lnTo>
                      <a:pt x="4540" y="25"/>
                    </a:lnTo>
                    <a:lnTo>
                      <a:pt x="4494" y="19"/>
                    </a:lnTo>
                    <a:lnTo>
                      <a:pt x="4447" y="14"/>
                    </a:lnTo>
                    <a:lnTo>
                      <a:pt x="4399" y="9"/>
                    </a:lnTo>
                    <a:lnTo>
                      <a:pt x="4350" y="6"/>
                    </a:lnTo>
                    <a:lnTo>
                      <a:pt x="4299" y="4"/>
                    </a:lnTo>
                    <a:lnTo>
                      <a:pt x="4248" y="2"/>
                    </a:lnTo>
                    <a:lnTo>
                      <a:pt x="4142" y="0"/>
                    </a:lnTo>
                    <a:lnTo>
                      <a:pt x="4031" y="0"/>
                    </a:lnTo>
                    <a:lnTo>
                      <a:pt x="2875" y="1833"/>
                    </a:lnTo>
                    <a:lnTo>
                      <a:pt x="2102" y="2"/>
                    </a:lnTo>
                    <a:lnTo>
                      <a:pt x="2052" y="5"/>
                    </a:lnTo>
                    <a:lnTo>
                      <a:pt x="2001" y="9"/>
                    </a:lnTo>
                    <a:lnTo>
                      <a:pt x="1951" y="14"/>
                    </a:lnTo>
                    <a:lnTo>
                      <a:pt x="1901" y="19"/>
                    </a:lnTo>
                    <a:lnTo>
                      <a:pt x="1853" y="25"/>
                    </a:lnTo>
                    <a:lnTo>
                      <a:pt x="1805" y="33"/>
                    </a:lnTo>
                    <a:lnTo>
                      <a:pt x="1759" y="40"/>
                    </a:lnTo>
                    <a:lnTo>
                      <a:pt x="1712" y="49"/>
                    </a:lnTo>
                    <a:lnTo>
                      <a:pt x="1668" y="58"/>
                    </a:lnTo>
                    <a:lnTo>
                      <a:pt x="1624" y="69"/>
                    </a:lnTo>
                    <a:lnTo>
                      <a:pt x="1581" y="80"/>
                    </a:lnTo>
                    <a:lnTo>
                      <a:pt x="1539" y="92"/>
                    </a:lnTo>
                    <a:lnTo>
                      <a:pt x="1498" y="106"/>
                    </a:lnTo>
                    <a:lnTo>
                      <a:pt x="1457" y="120"/>
                    </a:lnTo>
                    <a:lnTo>
                      <a:pt x="1418" y="135"/>
                    </a:lnTo>
                    <a:lnTo>
                      <a:pt x="1381" y="152"/>
                    </a:lnTo>
                    <a:lnTo>
                      <a:pt x="1343" y="171"/>
                    </a:lnTo>
                    <a:lnTo>
                      <a:pt x="1308" y="190"/>
                    </a:lnTo>
                    <a:lnTo>
                      <a:pt x="1273" y="210"/>
                    </a:lnTo>
                    <a:lnTo>
                      <a:pt x="1239" y="232"/>
                    </a:lnTo>
                    <a:lnTo>
                      <a:pt x="1207" y="255"/>
                    </a:lnTo>
                    <a:lnTo>
                      <a:pt x="1176" y="278"/>
                    </a:lnTo>
                    <a:lnTo>
                      <a:pt x="1146" y="305"/>
                    </a:lnTo>
                    <a:lnTo>
                      <a:pt x="1117" y="331"/>
                    </a:lnTo>
                    <a:lnTo>
                      <a:pt x="1091" y="360"/>
                    </a:lnTo>
                    <a:lnTo>
                      <a:pt x="1064" y="390"/>
                    </a:lnTo>
                    <a:lnTo>
                      <a:pt x="1040" y="421"/>
                    </a:lnTo>
                    <a:lnTo>
                      <a:pt x="1017" y="454"/>
                    </a:lnTo>
                    <a:lnTo>
                      <a:pt x="995" y="488"/>
                    </a:lnTo>
                    <a:lnTo>
                      <a:pt x="974" y="525"/>
                    </a:lnTo>
                    <a:lnTo>
                      <a:pt x="955" y="562"/>
                    </a:lnTo>
                    <a:lnTo>
                      <a:pt x="937" y="602"/>
                    </a:lnTo>
                    <a:lnTo>
                      <a:pt x="869" y="766"/>
                    </a:lnTo>
                    <a:lnTo>
                      <a:pt x="779" y="977"/>
                    </a:lnTo>
                    <a:lnTo>
                      <a:pt x="676" y="1222"/>
                    </a:lnTo>
                    <a:lnTo>
                      <a:pt x="566" y="1488"/>
                    </a:lnTo>
                    <a:lnTo>
                      <a:pt x="510" y="1624"/>
                    </a:lnTo>
                    <a:lnTo>
                      <a:pt x="456" y="1759"/>
                    </a:lnTo>
                    <a:lnTo>
                      <a:pt x="403" y="1892"/>
                    </a:lnTo>
                    <a:lnTo>
                      <a:pt x="354" y="2022"/>
                    </a:lnTo>
                    <a:lnTo>
                      <a:pt x="306" y="2146"/>
                    </a:lnTo>
                    <a:lnTo>
                      <a:pt x="264" y="2262"/>
                    </a:lnTo>
                    <a:lnTo>
                      <a:pt x="226" y="2369"/>
                    </a:lnTo>
                    <a:lnTo>
                      <a:pt x="194" y="2464"/>
                    </a:lnTo>
                    <a:lnTo>
                      <a:pt x="167" y="2557"/>
                    </a:lnTo>
                    <a:lnTo>
                      <a:pt x="139" y="2651"/>
                    </a:lnTo>
                    <a:lnTo>
                      <a:pt x="114" y="2749"/>
                    </a:lnTo>
                    <a:lnTo>
                      <a:pt x="89" y="2849"/>
                    </a:lnTo>
                    <a:lnTo>
                      <a:pt x="78" y="2898"/>
                    </a:lnTo>
                    <a:lnTo>
                      <a:pt x="67" y="2949"/>
                    </a:lnTo>
                    <a:lnTo>
                      <a:pt x="57" y="3000"/>
                    </a:lnTo>
                    <a:lnTo>
                      <a:pt x="47" y="3052"/>
                    </a:lnTo>
                    <a:lnTo>
                      <a:pt x="38" y="3103"/>
                    </a:lnTo>
                    <a:lnTo>
                      <a:pt x="31" y="3155"/>
                    </a:lnTo>
                    <a:lnTo>
                      <a:pt x="24" y="3207"/>
                    </a:lnTo>
                    <a:lnTo>
                      <a:pt x="17" y="3258"/>
                    </a:lnTo>
                    <a:lnTo>
                      <a:pt x="12" y="3310"/>
                    </a:lnTo>
                    <a:lnTo>
                      <a:pt x="7" y="3361"/>
                    </a:lnTo>
                    <a:lnTo>
                      <a:pt x="4" y="3413"/>
                    </a:lnTo>
                    <a:lnTo>
                      <a:pt x="1" y="3463"/>
                    </a:lnTo>
                    <a:lnTo>
                      <a:pt x="0" y="3513"/>
                    </a:lnTo>
                    <a:lnTo>
                      <a:pt x="0" y="3564"/>
                    </a:lnTo>
                    <a:lnTo>
                      <a:pt x="0" y="3614"/>
                    </a:lnTo>
                    <a:lnTo>
                      <a:pt x="2" y="3662"/>
                    </a:lnTo>
                    <a:lnTo>
                      <a:pt x="5" y="3712"/>
                    </a:lnTo>
                    <a:lnTo>
                      <a:pt x="10" y="3760"/>
                    </a:lnTo>
                    <a:lnTo>
                      <a:pt x="16" y="3807"/>
                    </a:lnTo>
                    <a:lnTo>
                      <a:pt x="24" y="3854"/>
                    </a:lnTo>
                    <a:lnTo>
                      <a:pt x="33" y="3900"/>
                    </a:lnTo>
                    <a:lnTo>
                      <a:pt x="43" y="3945"/>
                    </a:lnTo>
                    <a:lnTo>
                      <a:pt x="55" y="3990"/>
                    </a:lnTo>
                    <a:lnTo>
                      <a:pt x="68" y="4033"/>
                    </a:lnTo>
                    <a:lnTo>
                      <a:pt x="84" y="4074"/>
                    </a:lnTo>
                    <a:lnTo>
                      <a:pt x="103" y="4114"/>
                    </a:lnTo>
                    <a:lnTo>
                      <a:pt x="125" y="4151"/>
                    </a:lnTo>
                    <a:lnTo>
                      <a:pt x="150" y="4187"/>
                    </a:lnTo>
                    <a:lnTo>
                      <a:pt x="177" y="4221"/>
                    </a:lnTo>
                    <a:lnTo>
                      <a:pt x="206" y="4253"/>
                    </a:lnTo>
                    <a:lnTo>
                      <a:pt x="239" y="4283"/>
                    </a:lnTo>
                    <a:lnTo>
                      <a:pt x="272" y="4310"/>
                    </a:lnTo>
                    <a:lnTo>
                      <a:pt x="306" y="4337"/>
                    </a:lnTo>
                    <a:lnTo>
                      <a:pt x="342" y="4362"/>
                    </a:lnTo>
                    <a:lnTo>
                      <a:pt x="380" y="4386"/>
                    </a:lnTo>
                    <a:lnTo>
                      <a:pt x="418" y="4407"/>
                    </a:lnTo>
                    <a:lnTo>
                      <a:pt x="456" y="4428"/>
                    </a:lnTo>
                    <a:lnTo>
                      <a:pt x="495" y="4445"/>
                    </a:lnTo>
                    <a:lnTo>
                      <a:pt x="534" y="4463"/>
                    </a:lnTo>
                    <a:lnTo>
                      <a:pt x="571" y="4478"/>
                    </a:lnTo>
                    <a:lnTo>
                      <a:pt x="610" y="4494"/>
                    </a:lnTo>
                    <a:lnTo>
                      <a:pt x="648" y="4507"/>
                    </a:lnTo>
                    <a:lnTo>
                      <a:pt x="684" y="4518"/>
                    </a:lnTo>
                    <a:lnTo>
                      <a:pt x="719" y="4529"/>
                    </a:lnTo>
                    <a:lnTo>
                      <a:pt x="785" y="4548"/>
                    </a:lnTo>
                    <a:lnTo>
                      <a:pt x="843" y="4561"/>
                    </a:lnTo>
                    <a:lnTo>
                      <a:pt x="929" y="4579"/>
                    </a:lnTo>
                    <a:lnTo>
                      <a:pt x="962" y="4583"/>
                    </a:lnTo>
                    <a:lnTo>
                      <a:pt x="945" y="4611"/>
                    </a:lnTo>
                    <a:lnTo>
                      <a:pt x="929" y="4639"/>
                    </a:lnTo>
                    <a:lnTo>
                      <a:pt x="916" y="4666"/>
                    </a:lnTo>
                    <a:lnTo>
                      <a:pt x="905" y="4693"/>
                    </a:lnTo>
                    <a:lnTo>
                      <a:pt x="895" y="4718"/>
                    </a:lnTo>
                    <a:lnTo>
                      <a:pt x="887" y="4744"/>
                    </a:lnTo>
                    <a:lnTo>
                      <a:pt x="882" y="4769"/>
                    </a:lnTo>
                    <a:lnTo>
                      <a:pt x="876" y="4793"/>
                    </a:lnTo>
                    <a:lnTo>
                      <a:pt x="874" y="4818"/>
                    </a:lnTo>
                    <a:lnTo>
                      <a:pt x="872" y="4840"/>
                    </a:lnTo>
                    <a:lnTo>
                      <a:pt x="872" y="4863"/>
                    </a:lnTo>
                    <a:lnTo>
                      <a:pt x="873" y="4884"/>
                    </a:lnTo>
                    <a:lnTo>
                      <a:pt x="875" y="4905"/>
                    </a:lnTo>
                    <a:lnTo>
                      <a:pt x="879" y="4926"/>
                    </a:lnTo>
                    <a:lnTo>
                      <a:pt x="883" y="4945"/>
                    </a:lnTo>
                    <a:lnTo>
                      <a:pt x="889" y="4964"/>
                    </a:lnTo>
                    <a:lnTo>
                      <a:pt x="894" y="4981"/>
                    </a:lnTo>
                    <a:lnTo>
                      <a:pt x="902" y="4998"/>
                    </a:lnTo>
                    <a:lnTo>
                      <a:pt x="910" y="5015"/>
                    </a:lnTo>
                    <a:lnTo>
                      <a:pt x="918" y="5029"/>
                    </a:lnTo>
                    <a:lnTo>
                      <a:pt x="927" y="5043"/>
                    </a:lnTo>
                    <a:lnTo>
                      <a:pt x="937" y="5056"/>
                    </a:lnTo>
                    <a:lnTo>
                      <a:pt x="948" y="5068"/>
                    </a:lnTo>
                    <a:lnTo>
                      <a:pt x="959" y="5078"/>
                    </a:lnTo>
                    <a:lnTo>
                      <a:pt x="970" y="5088"/>
                    </a:lnTo>
                    <a:lnTo>
                      <a:pt x="983" y="5096"/>
                    </a:lnTo>
                    <a:lnTo>
                      <a:pt x="994" y="5103"/>
                    </a:lnTo>
                    <a:lnTo>
                      <a:pt x="1006" y="5109"/>
                    </a:lnTo>
                    <a:lnTo>
                      <a:pt x="1018" y="5114"/>
                    </a:lnTo>
                    <a:lnTo>
                      <a:pt x="1030" y="5117"/>
                    </a:lnTo>
                    <a:lnTo>
                      <a:pt x="1042" y="5120"/>
                    </a:lnTo>
                    <a:lnTo>
                      <a:pt x="1054" y="5120"/>
                    </a:lnTo>
                    <a:lnTo>
                      <a:pt x="1283" y="5120"/>
                    </a:lnTo>
                    <a:lnTo>
                      <a:pt x="1807" y="5120"/>
                    </a:lnTo>
                    <a:lnTo>
                      <a:pt x="2526" y="5120"/>
                    </a:lnTo>
                    <a:lnTo>
                      <a:pt x="3339" y="5120"/>
                    </a:lnTo>
                    <a:lnTo>
                      <a:pt x="4148" y="5120"/>
                    </a:lnTo>
                    <a:lnTo>
                      <a:pt x="4848" y="5120"/>
                    </a:lnTo>
                    <a:lnTo>
                      <a:pt x="5343" y="5120"/>
                    </a:lnTo>
                    <a:lnTo>
                      <a:pt x="5529" y="5120"/>
                    </a:lnTo>
                    <a:lnTo>
                      <a:pt x="5543" y="5099"/>
                    </a:lnTo>
                    <a:lnTo>
                      <a:pt x="5554" y="5077"/>
                    </a:lnTo>
                    <a:lnTo>
                      <a:pt x="5561" y="5053"/>
                    </a:lnTo>
                    <a:lnTo>
                      <a:pt x="5568" y="5030"/>
                    </a:lnTo>
                    <a:lnTo>
                      <a:pt x="5573" y="5008"/>
                    </a:lnTo>
                    <a:lnTo>
                      <a:pt x="5575" y="4984"/>
                    </a:lnTo>
                    <a:lnTo>
                      <a:pt x="5575" y="4960"/>
                    </a:lnTo>
                    <a:lnTo>
                      <a:pt x="5574" y="4937"/>
                    </a:lnTo>
                    <a:lnTo>
                      <a:pt x="5571" y="4913"/>
                    </a:lnTo>
                    <a:lnTo>
                      <a:pt x="5568" y="4890"/>
                    </a:lnTo>
                    <a:lnTo>
                      <a:pt x="5563" y="4866"/>
                    </a:lnTo>
                    <a:lnTo>
                      <a:pt x="5556" y="4844"/>
                    </a:lnTo>
                    <a:lnTo>
                      <a:pt x="5549" y="4821"/>
                    </a:lnTo>
                    <a:lnTo>
                      <a:pt x="5542" y="4799"/>
                    </a:lnTo>
                    <a:lnTo>
                      <a:pt x="5533" y="4777"/>
                    </a:lnTo>
                    <a:lnTo>
                      <a:pt x="5524" y="4756"/>
                    </a:lnTo>
                    <a:lnTo>
                      <a:pt x="5504" y="4716"/>
                    </a:lnTo>
                    <a:lnTo>
                      <a:pt x="5483" y="4680"/>
                    </a:lnTo>
                    <a:lnTo>
                      <a:pt x="5463" y="4646"/>
                    </a:lnTo>
                    <a:lnTo>
                      <a:pt x="5444" y="4619"/>
                    </a:lnTo>
                    <a:lnTo>
                      <a:pt x="5416" y="4578"/>
                    </a:lnTo>
                    <a:lnTo>
                      <a:pt x="5403" y="4564"/>
                    </a:lnTo>
                    <a:lnTo>
                      <a:pt x="5421" y="4550"/>
                    </a:lnTo>
                    <a:lnTo>
                      <a:pt x="5470" y="4510"/>
                    </a:lnTo>
                    <a:lnTo>
                      <a:pt x="5504" y="4481"/>
                    </a:lnTo>
                    <a:lnTo>
                      <a:pt x="5543" y="4443"/>
                    </a:lnTo>
                    <a:lnTo>
                      <a:pt x="5587" y="4399"/>
                    </a:lnTo>
                    <a:lnTo>
                      <a:pt x="5633" y="4348"/>
                    </a:lnTo>
                    <a:lnTo>
                      <a:pt x="5658" y="4319"/>
                    </a:lnTo>
                    <a:lnTo>
                      <a:pt x="5683" y="4289"/>
                    </a:lnTo>
                    <a:lnTo>
                      <a:pt x="5709" y="4257"/>
                    </a:lnTo>
                    <a:lnTo>
                      <a:pt x="5734" y="4223"/>
                    </a:lnTo>
                    <a:lnTo>
                      <a:pt x="5759" y="4188"/>
                    </a:lnTo>
                    <a:lnTo>
                      <a:pt x="5786" y="4150"/>
                    </a:lnTo>
                    <a:lnTo>
                      <a:pt x="5811" y="4111"/>
                    </a:lnTo>
                    <a:lnTo>
                      <a:pt x="5838" y="4069"/>
                    </a:lnTo>
                    <a:lnTo>
                      <a:pt x="5863" y="4026"/>
                    </a:lnTo>
                    <a:lnTo>
                      <a:pt x="5889" y="3982"/>
                    </a:lnTo>
                    <a:lnTo>
                      <a:pt x="5913" y="3934"/>
                    </a:lnTo>
                    <a:lnTo>
                      <a:pt x="5938" y="3886"/>
                    </a:lnTo>
                    <a:lnTo>
                      <a:pt x="5962" y="3835"/>
                    </a:lnTo>
                    <a:lnTo>
                      <a:pt x="5985" y="3782"/>
                    </a:lnTo>
                    <a:lnTo>
                      <a:pt x="6007" y="3728"/>
                    </a:lnTo>
                    <a:lnTo>
                      <a:pt x="6028" y="36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9" name="Freeform 10">
                <a:extLst>
                  <a:ext uri="{FF2B5EF4-FFF2-40B4-BE49-F238E27FC236}">
                    <a16:creationId xmlns:a16="http://schemas.microsoft.com/office/drawing/2014/main" id="{51C05528-77CF-4AEE-97E6-B4922461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338" y="2193925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5"/>
                  <a:gd name="T2" fmla="*/ 2147483647 w 4372"/>
                  <a:gd name="T3" fmla="*/ 2147483647 h 5005"/>
                  <a:gd name="T4" fmla="*/ 2147483647 w 4372"/>
                  <a:gd name="T5" fmla="*/ 2147483647 h 5005"/>
                  <a:gd name="T6" fmla="*/ 2147483647 w 4372"/>
                  <a:gd name="T7" fmla="*/ 2147483647 h 5005"/>
                  <a:gd name="T8" fmla="*/ 2147483647 w 4372"/>
                  <a:gd name="T9" fmla="*/ 2147483647 h 5005"/>
                  <a:gd name="T10" fmla="*/ 2147483647 w 4372"/>
                  <a:gd name="T11" fmla="*/ 2147483647 h 5005"/>
                  <a:gd name="T12" fmla="*/ 2147483647 w 4372"/>
                  <a:gd name="T13" fmla="*/ 2147483647 h 5005"/>
                  <a:gd name="T14" fmla="*/ 2147483647 w 4372"/>
                  <a:gd name="T15" fmla="*/ 2147483647 h 5005"/>
                  <a:gd name="T16" fmla="*/ 2147483647 w 4372"/>
                  <a:gd name="T17" fmla="*/ 2147483647 h 5005"/>
                  <a:gd name="T18" fmla="*/ 2147483647 w 4372"/>
                  <a:gd name="T19" fmla="*/ 2147483647 h 5005"/>
                  <a:gd name="T20" fmla="*/ 2147483647 w 4372"/>
                  <a:gd name="T21" fmla="*/ 2147483647 h 5005"/>
                  <a:gd name="T22" fmla="*/ 2147483647 w 4372"/>
                  <a:gd name="T23" fmla="*/ 2147483647 h 5005"/>
                  <a:gd name="T24" fmla="*/ 2147483647 w 4372"/>
                  <a:gd name="T25" fmla="*/ 2147483647 h 5005"/>
                  <a:gd name="T26" fmla="*/ 2147483647 w 4372"/>
                  <a:gd name="T27" fmla="*/ 2147483647 h 5005"/>
                  <a:gd name="T28" fmla="*/ 2147483647 w 4372"/>
                  <a:gd name="T29" fmla="*/ 2147483647 h 5005"/>
                  <a:gd name="T30" fmla="*/ 2147483647 w 4372"/>
                  <a:gd name="T31" fmla="*/ 2147483647 h 5005"/>
                  <a:gd name="T32" fmla="*/ 2147483647 w 4372"/>
                  <a:gd name="T33" fmla="*/ 2147483647 h 5005"/>
                  <a:gd name="T34" fmla="*/ 2147483647 w 4372"/>
                  <a:gd name="T35" fmla="*/ 2147483647 h 5005"/>
                  <a:gd name="T36" fmla="*/ 2147483647 w 4372"/>
                  <a:gd name="T37" fmla="*/ 2147483647 h 5005"/>
                  <a:gd name="T38" fmla="*/ 2147483647 w 4372"/>
                  <a:gd name="T39" fmla="*/ 2147483647 h 5005"/>
                  <a:gd name="T40" fmla="*/ 2147483647 w 4372"/>
                  <a:gd name="T41" fmla="*/ 2147483647 h 5005"/>
                  <a:gd name="T42" fmla="*/ 2147483647 w 4372"/>
                  <a:gd name="T43" fmla="*/ 2147483647 h 5005"/>
                  <a:gd name="T44" fmla="*/ 2147483647 w 4372"/>
                  <a:gd name="T45" fmla="*/ 2147483647 h 5005"/>
                  <a:gd name="T46" fmla="*/ 2147483647 w 4372"/>
                  <a:gd name="T47" fmla="*/ 2147483647 h 5005"/>
                  <a:gd name="T48" fmla="*/ 2147483647 w 4372"/>
                  <a:gd name="T49" fmla="*/ 2147483647 h 5005"/>
                  <a:gd name="T50" fmla="*/ 2147483647 w 4372"/>
                  <a:gd name="T51" fmla="*/ 2147483647 h 5005"/>
                  <a:gd name="T52" fmla="*/ 2147483647 w 4372"/>
                  <a:gd name="T53" fmla="*/ 2147483647 h 5005"/>
                  <a:gd name="T54" fmla="*/ 2147483647 w 4372"/>
                  <a:gd name="T55" fmla="*/ 2147483647 h 5005"/>
                  <a:gd name="T56" fmla="*/ 2147483647 w 4372"/>
                  <a:gd name="T57" fmla="*/ 2147483647 h 5005"/>
                  <a:gd name="T58" fmla="*/ 2147483647 w 4372"/>
                  <a:gd name="T59" fmla="*/ 2147483647 h 5005"/>
                  <a:gd name="T60" fmla="*/ 2147483647 w 4372"/>
                  <a:gd name="T61" fmla="*/ 2147483647 h 5005"/>
                  <a:gd name="T62" fmla="*/ 2147483647 w 4372"/>
                  <a:gd name="T63" fmla="*/ 2147483647 h 5005"/>
                  <a:gd name="T64" fmla="*/ 2147483647 w 4372"/>
                  <a:gd name="T65" fmla="*/ 2147483647 h 5005"/>
                  <a:gd name="T66" fmla="*/ 2147483647 w 4372"/>
                  <a:gd name="T67" fmla="*/ 2147483647 h 5005"/>
                  <a:gd name="T68" fmla="*/ 2147483647 w 4372"/>
                  <a:gd name="T69" fmla="*/ 2147483647 h 5005"/>
                  <a:gd name="T70" fmla="*/ 2147483647 w 4372"/>
                  <a:gd name="T71" fmla="*/ 2147483647 h 5005"/>
                  <a:gd name="T72" fmla="*/ 2147483647 w 4372"/>
                  <a:gd name="T73" fmla="*/ 2147483647 h 5005"/>
                  <a:gd name="T74" fmla="*/ 2147483647 w 4372"/>
                  <a:gd name="T75" fmla="*/ 2147483647 h 5005"/>
                  <a:gd name="T76" fmla="*/ 2147483647 w 4372"/>
                  <a:gd name="T77" fmla="*/ 2147483647 h 5005"/>
                  <a:gd name="T78" fmla="*/ 2147483647 w 4372"/>
                  <a:gd name="T79" fmla="*/ 2147483647 h 5005"/>
                  <a:gd name="T80" fmla="*/ 2147483647 w 4372"/>
                  <a:gd name="T81" fmla="*/ 2147483647 h 5005"/>
                  <a:gd name="T82" fmla="*/ 2147483647 w 4372"/>
                  <a:gd name="T83" fmla="*/ 2147483647 h 5005"/>
                  <a:gd name="T84" fmla="*/ 2147483647 w 4372"/>
                  <a:gd name="T85" fmla="*/ 2147483647 h 50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5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8" y="2884"/>
                    </a:lnTo>
                    <a:lnTo>
                      <a:pt x="4328" y="3008"/>
                    </a:lnTo>
                    <a:lnTo>
                      <a:pt x="4304" y="3128"/>
                    </a:lnTo>
                    <a:lnTo>
                      <a:pt x="4274" y="3248"/>
                    </a:lnTo>
                    <a:lnTo>
                      <a:pt x="4240" y="3364"/>
                    </a:lnTo>
                    <a:lnTo>
                      <a:pt x="4201" y="3478"/>
                    </a:lnTo>
                    <a:lnTo>
                      <a:pt x="4157" y="3588"/>
                    </a:lnTo>
                    <a:lnTo>
                      <a:pt x="4109" y="3696"/>
                    </a:lnTo>
                    <a:lnTo>
                      <a:pt x="4056" y="3801"/>
                    </a:lnTo>
                    <a:lnTo>
                      <a:pt x="4000" y="3902"/>
                    </a:lnTo>
                    <a:lnTo>
                      <a:pt x="3938" y="4000"/>
                    </a:lnTo>
                    <a:lnTo>
                      <a:pt x="3874" y="4096"/>
                    </a:lnTo>
                    <a:lnTo>
                      <a:pt x="3805" y="4186"/>
                    </a:lnTo>
                    <a:lnTo>
                      <a:pt x="3732" y="4272"/>
                    </a:lnTo>
                    <a:lnTo>
                      <a:pt x="3656" y="4355"/>
                    </a:lnTo>
                    <a:lnTo>
                      <a:pt x="3577" y="4434"/>
                    </a:lnTo>
                    <a:lnTo>
                      <a:pt x="3494" y="4509"/>
                    </a:lnTo>
                    <a:lnTo>
                      <a:pt x="3408" y="4579"/>
                    </a:lnTo>
                    <a:lnTo>
                      <a:pt x="3320" y="4644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10"/>
                    </a:lnTo>
                    <a:lnTo>
                      <a:pt x="2938" y="4854"/>
                    </a:lnTo>
                    <a:lnTo>
                      <a:pt x="2837" y="4894"/>
                    </a:lnTo>
                    <a:lnTo>
                      <a:pt x="2733" y="4927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10" y="4993"/>
                    </a:lnTo>
                    <a:lnTo>
                      <a:pt x="2298" y="5002"/>
                    </a:lnTo>
                    <a:lnTo>
                      <a:pt x="2187" y="5005"/>
                    </a:lnTo>
                    <a:lnTo>
                      <a:pt x="2074" y="5002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39" y="4927"/>
                    </a:lnTo>
                    <a:lnTo>
                      <a:pt x="1535" y="4894"/>
                    </a:lnTo>
                    <a:lnTo>
                      <a:pt x="1434" y="4854"/>
                    </a:lnTo>
                    <a:lnTo>
                      <a:pt x="1335" y="4810"/>
                    </a:lnTo>
                    <a:lnTo>
                      <a:pt x="1238" y="4759"/>
                    </a:lnTo>
                    <a:lnTo>
                      <a:pt x="1144" y="4704"/>
                    </a:lnTo>
                    <a:lnTo>
                      <a:pt x="1052" y="4644"/>
                    </a:lnTo>
                    <a:lnTo>
                      <a:pt x="964" y="4579"/>
                    </a:lnTo>
                    <a:lnTo>
                      <a:pt x="878" y="4509"/>
                    </a:lnTo>
                    <a:lnTo>
                      <a:pt x="795" y="4434"/>
                    </a:lnTo>
                    <a:lnTo>
                      <a:pt x="716" y="4355"/>
                    </a:lnTo>
                    <a:lnTo>
                      <a:pt x="640" y="4272"/>
                    </a:lnTo>
                    <a:lnTo>
                      <a:pt x="567" y="4186"/>
                    </a:lnTo>
                    <a:lnTo>
                      <a:pt x="499" y="4096"/>
                    </a:lnTo>
                    <a:lnTo>
                      <a:pt x="434" y="4000"/>
                    </a:lnTo>
                    <a:lnTo>
                      <a:pt x="374" y="3902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6" y="3588"/>
                    </a:lnTo>
                    <a:lnTo>
                      <a:pt x="171" y="3478"/>
                    </a:lnTo>
                    <a:lnTo>
                      <a:pt x="133" y="3364"/>
                    </a:lnTo>
                    <a:lnTo>
                      <a:pt x="98" y="3248"/>
                    </a:lnTo>
                    <a:lnTo>
                      <a:pt x="68" y="3128"/>
                    </a:lnTo>
                    <a:lnTo>
                      <a:pt x="44" y="3008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4"/>
                    </a:lnTo>
                    <a:lnTo>
                      <a:pt x="11" y="2247"/>
                    </a:lnTo>
                    <a:lnTo>
                      <a:pt x="25" y="2122"/>
                    </a:lnTo>
                    <a:lnTo>
                      <a:pt x="44" y="1999"/>
                    </a:lnTo>
                    <a:lnTo>
                      <a:pt x="68" y="1878"/>
                    </a:lnTo>
                    <a:lnTo>
                      <a:pt x="98" y="1759"/>
                    </a:lnTo>
                    <a:lnTo>
                      <a:pt x="133" y="1642"/>
                    </a:lnTo>
                    <a:lnTo>
                      <a:pt x="171" y="1529"/>
                    </a:lnTo>
                    <a:lnTo>
                      <a:pt x="216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4" y="1104"/>
                    </a:lnTo>
                    <a:lnTo>
                      <a:pt x="434" y="1005"/>
                    </a:lnTo>
                    <a:lnTo>
                      <a:pt x="499" y="911"/>
                    </a:lnTo>
                    <a:lnTo>
                      <a:pt x="567" y="821"/>
                    </a:lnTo>
                    <a:lnTo>
                      <a:pt x="640" y="733"/>
                    </a:lnTo>
                    <a:lnTo>
                      <a:pt x="716" y="650"/>
                    </a:lnTo>
                    <a:lnTo>
                      <a:pt x="795" y="572"/>
                    </a:lnTo>
                    <a:lnTo>
                      <a:pt x="878" y="498"/>
                    </a:lnTo>
                    <a:lnTo>
                      <a:pt x="964" y="428"/>
                    </a:lnTo>
                    <a:lnTo>
                      <a:pt x="1052" y="363"/>
                    </a:lnTo>
                    <a:lnTo>
                      <a:pt x="1144" y="302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5" y="113"/>
                    </a:lnTo>
                    <a:lnTo>
                      <a:pt x="1639" y="79"/>
                    </a:lnTo>
                    <a:lnTo>
                      <a:pt x="1746" y="51"/>
                    </a:lnTo>
                    <a:lnTo>
                      <a:pt x="1853" y="29"/>
                    </a:lnTo>
                    <a:lnTo>
                      <a:pt x="1962" y="14"/>
                    </a:lnTo>
                    <a:lnTo>
                      <a:pt x="2074" y="4"/>
                    </a:lnTo>
                    <a:lnTo>
                      <a:pt x="2187" y="0"/>
                    </a:lnTo>
                    <a:lnTo>
                      <a:pt x="2298" y="4"/>
                    </a:lnTo>
                    <a:lnTo>
                      <a:pt x="2410" y="14"/>
                    </a:lnTo>
                    <a:lnTo>
                      <a:pt x="2519" y="29"/>
                    </a:lnTo>
                    <a:lnTo>
                      <a:pt x="2627" y="51"/>
                    </a:lnTo>
                    <a:lnTo>
                      <a:pt x="2733" y="79"/>
                    </a:lnTo>
                    <a:lnTo>
                      <a:pt x="2837" y="113"/>
                    </a:lnTo>
                    <a:lnTo>
                      <a:pt x="2938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2"/>
                    </a:lnTo>
                    <a:lnTo>
                      <a:pt x="3320" y="363"/>
                    </a:lnTo>
                    <a:lnTo>
                      <a:pt x="3408" y="428"/>
                    </a:lnTo>
                    <a:lnTo>
                      <a:pt x="3494" y="498"/>
                    </a:lnTo>
                    <a:lnTo>
                      <a:pt x="3577" y="572"/>
                    </a:lnTo>
                    <a:lnTo>
                      <a:pt x="3656" y="650"/>
                    </a:lnTo>
                    <a:lnTo>
                      <a:pt x="3732" y="733"/>
                    </a:lnTo>
                    <a:lnTo>
                      <a:pt x="3805" y="821"/>
                    </a:lnTo>
                    <a:lnTo>
                      <a:pt x="3874" y="911"/>
                    </a:lnTo>
                    <a:lnTo>
                      <a:pt x="3938" y="1005"/>
                    </a:lnTo>
                    <a:lnTo>
                      <a:pt x="4000" y="1104"/>
                    </a:lnTo>
                    <a:lnTo>
                      <a:pt x="4056" y="1205"/>
                    </a:lnTo>
                    <a:lnTo>
                      <a:pt x="4109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2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8" y="2122"/>
                    </a:lnTo>
                    <a:lnTo>
                      <a:pt x="4361" y="2247"/>
                    </a:lnTo>
                    <a:lnTo>
                      <a:pt x="4370" y="2374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0" name="Freeform 13">
                <a:extLst>
                  <a:ext uri="{FF2B5EF4-FFF2-40B4-BE49-F238E27FC236}">
                    <a16:creationId xmlns:a16="http://schemas.microsoft.com/office/drawing/2014/main" id="{1C5B33D2-108C-49E4-9502-B90565DB6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2162175"/>
                <a:ext cx="727075" cy="387350"/>
              </a:xfrm>
              <a:custGeom>
                <a:avLst/>
                <a:gdLst>
                  <a:gd name="T0" fmla="*/ 2147483647 w 4584"/>
                  <a:gd name="T1" fmla="*/ 2147483647 h 2442"/>
                  <a:gd name="T2" fmla="*/ 2147483647 w 4584"/>
                  <a:gd name="T3" fmla="*/ 2147483647 h 2442"/>
                  <a:gd name="T4" fmla="*/ 2147483647 w 4584"/>
                  <a:gd name="T5" fmla="*/ 2147483647 h 2442"/>
                  <a:gd name="T6" fmla="*/ 2147483647 w 4584"/>
                  <a:gd name="T7" fmla="*/ 2147483647 h 2442"/>
                  <a:gd name="T8" fmla="*/ 2147483647 w 4584"/>
                  <a:gd name="T9" fmla="*/ 2147483647 h 2442"/>
                  <a:gd name="T10" fmla="*/ 2147483647 w 4584"/>
                  <a:gd name="T11" fmla="*/ 2147483647 h 2442"/>
                  <a:gd name="T12" fmla="*/ 2147483647 w 4584"/>
                  <a:gd name="T13" fmla="*/ 2147483647 h 2442"/>
                  <a:gd name="T14" fmla="*/ 2147483647 w 4584"/>
                  <a:gd name="T15" fmla="*/ 2147483647 h 2442"/>
                  <a:gd name="T16" fmla="*/ 2147483647 w 4584"/>
                  <a:gd name="T17" fmla="*/ 2147483647 h 2442"/>
                  <a:gd name="T18" fmla="*/ 2147483647 w 4584"/>
                  <a:gd name="T19" fmla="*/ 2147483647 h 2442"/>
                  <a:gd name="T20" fmla="*/ 2147483647 w 4584"/>
                  <a:gd name="T21" fmla="*/ 2147483647 h 2442"/>
                  <a:gd name="T22" fmla="*/ 2147483647 w 4584"/>
                  <a:gd name="T23" fmla="*/ 2147483647 h 2442"/>
                  <a:gd name="T24" fmla="*/ 2147483647 w 4584"/>
                  <a:gd name="T25" fmla="*/ 2147483647 h 2442"/>
                  <a:gd name="T26" fmla="*/ 2147483647 w 4584"/>
                  <a:gd name="T27" fmla="*/ 2147483647 h 2442"/>
                  <a:gd name="T28" fmla="*/ 2147483647 w 4584"/>
                  <a:gd name="T29" fmla="*/ 2147483647 h 2442"/>
                  <a:gd name="T30" fmla="*/ 2147483647 w 4584"/>
                  <a:gd name="T31" fmla="*/ 2147483647 h 2442"/>
                  <a:gd name="T32" fmla="*/ 2147483647 w 4584"/>
                  <a:gd name="T33" fmla="*/ 2147483647 h 2442"/>
                  <a:gd name="T34" fmla="*/ 2147483647 w 4584"/>
                  <a:gd name="T35" fmla="*/ 2147483647 h 2442"/>
                  <a:gd name="T36" fmla="*/ 2147483647 w 4584"/>
                  <a:gd name="T37" fmla="*/ 2147483647 h 2442"/>
                  <a:gd name="T38" fmla="*/ 2147483647 w 4584"/>
                  <a:gd name="T39" fmla="*/ 2147483647 h 2442"/>
                  <a:gd name="T40" fmla="*/ 2147483647 w 4584"/>
                  <a:gd name="T41" fmla="*/ 2147483647 h 2442"/>
                  <a:gd name="T42" fmla="*/ 2147483647 w 4584"/>
                  <a:gd name="T43" fmla="*/ 2147483647 h 2442"/>
                  <a:gd name="T44" fmla="*/ 2147483647 w 4584"/>
                  <a:gd name="T45" fmla="*/ 2147483647 h 2442"/>
                  <a:gd name="T46" fmla="*/ 2147483647 w 4584"/>
                  <a:gd name="T47" fmla="*/ 2147483647 h 2442"/>
                  <a:gd name="T48" fmla="*/ 2147483647 w 4584"/>
                  <a:gd name="T49" fmla="*/ 2147483647 h 2442"/>
                  <a:gd name="T50" fmla="*/ 2147483647 w 4584"/>
                  <a:gd name="T51" fmla="*/ 2147483647 h 2442"/>
                  <a:gd name="T52" fmla="*/ 2147483647 w 4584"/>
                  <a:gd name="T53" fmla="*/ 2147483647 h 2442"/>
                  <a:gd name="T54" fmla="*/ 2147483647 w 4584"/>
                  <a:gd name="T55" fmla="*/ 2147483647 h 2442"/>
                  <a:gd name="T56" fmla="*/ 2147483647 w 4584"/>
                  <a:gd name="T57" fmla="*/ 2147483647 h 2442"/>
                  <a:gd name="T58" fmla="*/ 2147483647 w 4584"/>
                  <a:gd name="T59" fmla="*/ 2147483647 h 2442"/>
                  <a:gd name="T60" fmla="*/ 2147483647 w 4584"/>
                  <a:gd name="T61" fmla="*/ 2147483647 h 2442"/>
                  <a:gd name="T62" fmla="*/ 2147483647 w 4584"/>
                  <a:gd name="T63" fmla="*/ 2147483647 h 2442"/>
                  <a:gd name="T64" fmla="*/ 2147483647 w 4584"/>
                  <a:gd name="T65" fmla="*/ 0 h 2442"/>
                  <a:gd name="T66" fmla="*/ 2147483647 w 4584"/>
                  <a:gd name="T67" fmla="*/ 2147483647 h 2442"/>
                  <a:gd name="T68" fmla="*/ 2147483647 w 4584"/>
                  <a:gd name="T69" fmla="*/ 2147483647 h 2442"/>
                  <a:gd name="T70" fmla="*/ 2147483647 w 4584"/>
                  <a:gd name="T71" fmla="*/ 2147483647 h 2442"/>
                  <a:gd name="T72" fmla="*/ 2147483647 w 4584"/>
                  <a:gd name="T73" fmla="*/ 2147483647 h 2442"/>
                  <a:gd name="T74" fmla="*/ 2147483647 w 4584"/>
                  <a:gd name="T75" fmla="*/ 2147483647 h 2442"/>
                  <a:gd name="T76" fmla="*/ 2147483647 w 4584"/>
                  <a:gd name="T77" fmla="*/ 2147483647 h 2442"/>
                  <a:gd name="T78" fmla="*/ 2147483647 w 4584"/>
                  <a:gd name="T79" fmla="*/ 2147483647 h 2442"/>
                  <a:gd name="T80" fmla="*/ 2147483647 w 4584"/>
                  <a:gd name="T81" fmla="*/ 2147483647 h 2442"/>
                  <a:gd name="T82" fmla="*/ 2147483647 w 4584"/>
                  <a:gd name="T83" fmla="*/ 2147483647 h 2442"/>
                  <a:gd name="T84" fmla="*/ 2147483647 w 4584"/>
                  <a:gd name="T85" fmla="*/ 2147483647 h 2442"/>
                  <a:gd name="T86" fmla="*/ 2147483647 w 4584"/>
                  <a:gd name="T87" fmla="*/ 2147483647 h 2442"/>
                  <a:gd name="T88" fmla="*/ 2147483647 w 4584"/>
                  <a:gd name="T89" fmla="*/ 2147483647 h 2442"/>
                  <a:gd name="T90" fmla="*/ 2147483647 w 4584"/>
                  <a:gd name="T91" fmla="*/ 2147483647 h 2442"/>
                  <a:gd name="T92" fmla="*/ 2147483647 w 4584"/>
                  <a:gd name="T93" fmla="*/ 2147483647 h 2442"/>
                  <a:gd name="T94" fmla="*/ 2147483647 w 4584"/>
                  <a:gd name="T95" fmla="*/ 2147483647 h 2442"/>
                  <a:gd name="T96" fmla="*/ 2147483647 w 4584"/>
                  <a:gd name="T97" fmla="*/ 2147483647 h 2442"/>
                  <a:gd name="T98" fmla="*/ 2147483647 w 4584"/>
                  <a:gd name="T99" fmla="*/ 2147483647 h 2442"/>
                  <a:gd name="T100" fmla="*/ 2147483647 w 4584"/>
                  <a:gd name="T101" fmla="*/ 2147483647 h 2442"/>
                  <a:gd name="T102" fmla="*/ 2147483647 w 4584"/>
                  <a:gd name="T103" fmla="*/ 2147483647 h 2442"/>
                  <a:gd name="T104" fmla="*/ 2147483647 w 4584"/>
                  <a:gd name="T105" fmla="*/ 2147483647 h 2442"/>
                  <a:gd name="T106" fmla="*/ 2147483647 w 4584"/>
                  <a:gd name="T107" fmla="*/ 2147483647 h 2442"/>
                  <a:gd name="T108" fmla="*/ 2147483647 w 4584"/>
                  <a:gd name="T109" fmla="*/ 2147483647 h 2442"/>
                  <a:gd name="T110" fmla="*/ 2147483647 w 4584"/>
                  <a:gd name="T111" fmla="*/ 2147483647 h 2442"/>
                  <a:gd name="T112" fmla="*/ 2147483647 w 4584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4" h="2442">
                    <a:moveTo>
                      <a:pt x="1291" y="809"/>
                    </a:moveTo>
                    <a:lnTo>
                      <a:pt x="1303" y="817"/>
                    </a:lnTo>
                    <a:lnTo>
                      <a:pt x="1337" y="839"/>
                    </a:lnTo>
                    <a:lnTo>
                      <a:pt x="1394" y="873"/>
                    </a:lnTo>
                    <a:lnTo>
                      <a:pt x="1470" y="918"/>
                    </a:lnTo>
                    <a:lnTo>
                      <a:pt x="1515" y="943"/>
                    </a:lnTo>
                    <a:lnTo>
                      <a:pt x="1565" y="970"/>
                    </a:lnTo>
                    <a:lnTo>
                      <a:pt x="1619" y="997"/>
                    </a:lnTo>
                    <a:lnTo>
                      <a:pt x="1679" y="1026"/>
                    </a:lnTo>
                    <a:lnTo>
                      <a:pt x="1741" y="1056"/>
                    </a:lnTo>
                    <a:lnTo>
                      <a:pt x="1808" y="1086"/>
                    </a:lnTo>
                    <a:lnTo>
                      <a:pt x="1879" y="1115"/>
                    </a:lnTo>
                    <a:lnTo>
                      <a:pt x="1953" y="1145"/>
                    </a:lnTo>
                    <a:lnTo>
                      <a:pt x="2031" y="1174"/>
                    </a:lnTo>
                    <a:lnTo>
                      <a:pt x="2111" y="1203"/>
                    </a:lnTo>
                    <a:lnTo>
                      <a:pt x="2195" y="1230"/>
                    </a:lnTo>
                    <a:lnTo>
                      <a:pt x="2283" y="1257"/>
                    </a:lnTo>
                    <a:lnTo>
                      <a:pt x="2372" y="1281"/>
                    </a:lnTo>
                    <a:lnTo>
                      <a:pt x="2465" y="1305"/>
                    </a:lnTo>
                    <a:lnTo>
                      <a:pt x="2560" y="1324"/>
                    </a:lnTo>
                    <a:lnTo>
                      <a:pt x="2659" y="1343"/>
                    </a:lnTo>
                    <a:lnTo>
                      <a:pt x="2758" y="1358"/>
                    </a:lnTo>
                    <a:lnTo>
                      <a:pt x="2860" y="1370"/>
                    </a:lnTo>
                    <a:lnTo>
                      <a:pt x="2964" y="1379"/>
                    </a:lnTo>
                    <a:lnTo>
                      <a:pt x="3069" y="1384"/>
                    </a:lnTo>
                    <a:lnTo>
                      <a:pt x="3176" y="1385"/>
                    </a:lnTo>
                    <a:lnTo>
                      <a:pt x="3284" y="1382"/>
                    </a:lnTo>
                    <a:lnTo>
                      <a:pt x="3394" y="1374"/>
                    </a:lnTo>
                    <a:lnTo>
                      <a:pt x="3504" y="1362"/>
                    </a:lnTo>
                    <a:lnTo>
                      <a:pt x="4295" y="2364"/>
                    </a:lnTo>
                    <a:lnTo>
                      <a:pt x="4297" y="2353"/>
                    </a:lnTo>
                    <a:lnTo>
                      <a:pt x="4306" y="2322"/>
                    </a:lnTo>
                    <a:lnTo>
                      <a:pt x="4313" y="2302"/>
                    </a:lnTo>
                    <a:lnTo>
                      <a:pt x="4323" y="2279"/>
                    </a:lnTo>
                    <a:lnTo>
                      <a:pt x="4336" y="2254"/>
                    </a:lnTo>
                    <a:lnTo>
                      <a:pt x="4350" y="2229"/>
                    </a:lnTo>
                    <a:lnTo>
                      <a:pt x="4359" y="2216"/>
                    </a:lnTo>
                    <a:lnTo>
                      <a:pt x="4368" y="2202"/>
                    </a:lnTo>
                    <a:lnTo>
                      <a:pt x="4378" y="2190"/>
                    </a:lnTo>
                    <a:lnTo>
                      <a:pt x="4388" y="2177"/>
                    </a:lnTo>
                    <a:lnTo>
                      <a:pt x="4400" y="2165"/>
                    </a:lnTo>
                    <a:lnTo>
                      <a:pt x="4412" y="2153"/>
                    </a:lnTo>
                    <a:lnTo>
                      <a:pt x="4425" y="2141"/>
                    </a:lnTo>
                    <a:lnTo>
                      <a:pt x="4438" y="2130"/>
                    </a:lnTo>
                    <a:lnTo>
                      <a:pt x="4454" y="2120"/>
                    </a:lnTo>
                    <a:lnTo>
                      <a:pt x="4469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7"/>
                    </a:lnTo>
                    <a:lnTo>
                      <a:pt x="4541" y="2082"/>
                    </a:lnTo>
                    <a:lnTo>
                      <a:pt x="4562" y="2077"/>
                    </a:lnTo>
                    <a:lnTo>
                      <a:pt x="4584" y="2074"/>
                    </a:lnTo>
                    <a:lnTo>
                      <a:pt x="4583" y="2062"/>
                    </a:lnTo>
                    <a:lnTo>
                      <a:pt x="4579" y="2028"/>
                    </a:lnTo>
                    <a:lnTo>
                      <a:pt x="4572" y="1973"/>
                    </a:lnTo>
                    <a:lnTo>
                      <a:pt x="4561" y="1902"/>
                    </a:lnTo>
                    <a:lnTo>
                      <a:pt x="4554" y="1860"/>
                    </a:lnTo>
                    <a:lnTo>
                      <a:pt x="4546" y="1814"/>
                    </a:lnTo>
                    <a:lnTo>
                      <a:pt x="4536" y="1766"/>
                    </a:lnTo>
                    <a:lnTo>
                      <a:pt x="4525" y="1714"/>
                    </a:lnTo>
                    <a:lnTo>
                      <a:pt x="4511" y="1659"/>
                    </a:lnTo>
                    <a:lnTo>
                      <a:pt x="4497" y="1603"/>
                    </a:lnTo>
                    <a:lnTo>
                      <a:pt x="4480" y="1544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5" y="1296"/>
                    </a:lnTo>
                    <a:lnTo>
                      <a:pt x="4369" y="1232"/>
                    </a:lnTo>
                    <a:lnTo>
                      <a:pt x="4340" y="1166"/>
                    </a:lnTo>
                    <a:lnTo>
                      <a:pt x="4309" y="1102"/>
                    </a:lnTo>
                    <a:lnTo>
                      <a:pt x="4276" y="1037"/>
                    </a:lnTo>
                    <a:lnTo>
                      <a:pt x="4239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4" y="788"/>
                    </a:lnTo>
                    <a:lnTo>
                      <a:pt x="4067" y="730"/>
                    </a:lnTo>
                    <a:lnTo>
                      <a:pt x="4017" y="673"/>
                    </a:lnTo>
                    <a:lnTo>
                      <a:pt x="3963" y="619"/>
                    </a:lnTo>
                    <a:lnTo>
                      <a:pt x="3907" y="568"/>
                    </a:lnTo>
                    <a:lnTo>
                      <a:pt x="3847" y="520"/>
                    </a:lnTo>
                    <a:lnTo>
                      <a:pt x="3783" y="473"/>
                    </a:lnTo>
                    <a:lnTo>
                      <a:pt x="3716" y="428"/>
                    </a:lnTo>
                    <a:lnTo>
                      <a:pt x="3646" y="385"/>
                    </a:lnTo>
                    <a:lnTo>
                      <a:pt x="3573" y="343"/>
                    </a:lnTo>
                    <a:lnTo>
                      <a:pt x="3498" y="303"/>
                    </a:lnTo>
                    <a:lnTo>
                      <a:pt x="3419" y="265"/>
                    </a:lnTo>
                    <a:lnTo>
                      <a:pt x="3340" y="229"/>
                    </a:lnTo>
                    <a:lnTo>
                      <a:pt x="3257" y="194"/>
                    </a:lnTo>
                    <a:lnTo>
                      <a:pt x="3173" y="162"/>
                    </a:lnTo>
                    <a:lnTo>
                      <a:pt x="3086" y="134"/>
                    </a:lnTo>
                    <a:lnTo>
                      <a:pt x="2998" y="107"/>
                    </a:lnTo>
                    <a:lnTo>
                      <a:pt x="2909" y="83"/>
                    </a:lnTo>
                    <a:lnTo>
                      <a:pt x="2820" y="62"/>
                    </a:lnTo>
                    <a:lnTo>
                      <a:pt x="2729" y="43"/>
                    </a:lnTo>
                    <a:lnTo>
                      <a:pt x="2638" y="28"/>
                    </a:lnTo>
                    <a:lnTo>
                      <a:pt x="2546" y="15"/>
                    </a:lnTo>
                    <a:lnTo>
                      <a:pt x="2454" y="7"/>
                    </a:lnTo>
                    <a:lnTo>
                      <a:pt x="2361" y="1"/>
                    </a:lnTo>
                    <a:lnTo>
                      <a:pt x="2269" y="0"/>
                    </a:lnTo>
                    <a:lnTo>
                      <a:pt x="2178" y="1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19" y="49"/>
                    </a:lnTo>
                    <a:lnTo>
                      <a:pt x="1733" y="72"/>
                    </a:lnTo>
                    <a:lnTo>
                      <a:pt x="1649" y="98"/>
                    </a:lnTo>
                    <a:lnTo>
                      <a:pt x="1565" y="130"/>
                    </a:lnTo>
                    <a:lnTo>
                      <a:pt x="1484" y="166"/>
                    </a:lnTo>
                    <a:lnTo>
                      <a:pt x="1406" y="208"/>
                    </a:lnTo>
                    <a:lnTo>
                      <a:pt x="1330" y="253"/>
                    </a:lnTo>
                    <a:lnTo>
                      <a:pt x="1257" y="305"/>
                    </a:lnTo>
                    <a:lnTo>
                      <a:pt x="1186" y="361"/>
                    </a:lnTo>
                    <a:lnTo>
                      <a:pt x="1173" y="358"/>
                    </a:lnTo>
                    <a:lnTo>
                      <a:pt x="1137" y="351"/>
                    </a:lnTo>
                    <a:lnTo>
                      <a:pt x="1111" y="348"/>
                    </a:lnTo>
                    <a:lnTo>
                      <a:pt x="1081" y="346"/>
                    </a:lnTo>
                    <a:lnTo>
                      <a:pt x="1047" y="344"/>
                    </a:lnTo>
                    <a:lnTo>
                      <a:pt x="1008" y="344"/>
                    </a:lnTo>
                    <a:lnTo>
                      <a:pt x="966" y="345"/>
                    </a:lnTo>
                    <a:lnTo>
                      <a:pt x="922" y="349"/>
                    </a:lnTo>
                    <a:lnTo>
                      <a:pt x="874" y="356"/>
                    </a:lnTo>
                    <a:lnTo>
                      <a:pt x="825" y="367"/>
                    </a:lnTo>
                    <a:lnTo>
                      <a:pt x="774" y="381"/>
                    </a:lnTo>
                    <a:lnTo>
                      <a:pt x="721" y="400"/>
                    </a:lnTo>
                    <a:lnTo>
                      <a:pt x="666" y="424"/>
                    </a:lnTo>
                    <a:lnTo>
                      <a:pt x="613" y="453"/>
                    </a:lnTo>
                    <a:lnTo>
                      <a:pt x="558" y="489"/>
                    </a:lnTo>
                    <a:lnTo>
                      <a:pt x="504" y="531"/>
                    </a:lnTo>
                    <a:lnTo>
                      <a:pt x="451" y="578"/>
                    </a:lnTo>
                    <a:lnTo>
                      <a:pt x="399" y="635"/>
                    </a:lnTo>
                    <a:lnTo>
                      <a:pt x="348" y="698"/>
                    </a:lnTo>
                    <a:lnTo>
                      <a:pt x="298" y="769"/>
                    </a:lnTo>
                    <a:lnTo>
                      <a:pt x="252" y="850"/>
                    </a:lnTo>
                    <a:lnTo>
                      <a:pt x="208" y="940"/>
                    </a:lnTo>
                    <a:lnTo>
                      <a:pt x="167" y="1039"/>
                    </a:lnTo>
                    <a:lnTo>
                      <a:pt x="129" y="1149"/>
                    </a:lnTo>
                    <a:lnTo>
                      <a:pt x="96" y="1269"/>
                    </a:lnTo>
                    <a:lnTo>
                      <a:pt x="66" y="1401"/>
                    </a:lnTo>
                    <a:lnTo>
                      <a:pt x="42" y="1543"/>
                    </a:lnTo>
                    <a:lnTo>
                      <a:pt x="22" y="1698"/>
                    </a:lnTo>
                    <a:lnTo>
                      <a:pt x="9" y="1866"/>
                    </a:lnTo>
                    <a:lnTo>
                      <a:pt x="0" y="2047"/>
                    </a:lnTo>
                    <a:lnTo>
                      <a:pt x="316" y="2442"/>
                    </a:lnTo>
                    <a:lnTo>
                      <a:pt x="320" y="2427"/>
                    </a:lnTo>
                    <a:lnTo>
                      <a:pt x="331" y="2383"/>
                    </a:lnTo>
                    <a:lnTo>
                      <a:pt x="350" y="2312"/>
                    </a:lnTo>
                    <a:lnTo>
                      <a:pt x="376" y="2221"/>
                    </a:lnTo>
                    <a:lnTo>
                      <a:pt x="392" y="2168"/>
                    </a:lnTo>
                    <a:lnTo>
                      <a:pt x="410" y="2112"/>
                    </a:lnTo>
                    <a:lnTo>
                      <a:pt x="430" y="2052"/>
                    </a:lnTo>
                    <a:lnTo>
                      <a:pt x="451" y="1989"/>
                    </a:lnTo>
                    <a:lnTo>
                      <a:pt x="475" y="1923"/>
                    </a:lnTo>
                    <a:lnTo>
                      <a:pt x="501" y="1855"/>
                    </a:lnTo>
                    <a:lnTo>
                      <a:pt x="527" y="1785"/>
                    </a:lnTo>
                    <a:lnTo>
                      <a:pt x="557" y="1715"/>
                    </a:lnTo>
                    <a:lnTo>
                      <a:pt x="588" y="1644"/>
                    </a:lnTo>
                    <a:lnTo>
                      <a:pt x="621" y="1572"/>
                    </a:lnTo>
                    <a:lnTo>
                      <a:pt x="656" y="1501"/>
                    </a:lnTo>
                    <a:lnTo>
                      <a:pt x="693" y="1431"/>
                    </a:lnTo>
                    <a:lnTo>
                      <a:pt x="733" y="1361"/>
                    </a:lnTo>
                    <a:lnTo>
                      <a:pt x="774" y="1293"/>
                    </a:lnTo>
                    <a:lnTo>
                      <a:pt x="816" y="1227"/>
                    </a:lnTo>
                    <a:lnTo>
                      <a:pt x="861" y="1164"/>
                    </a:lnTo>
                    <a:lnTo>
                      <a:pt x="907" y="1104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7"/>
                    </a:lnTo>
                    <a:lnTo>
                      <a:pt x="1115" y="904"/>
                    </a:lnTo>
                    <a:lnTo>
                      <a:pt x="1172" y="867"/>
                    </a:lnTo>
                    <a:lnTo>
                      <a:pt x="1230" y="835"/>
                    </a:lnTo>
                    <a:lnTo>
                      <a:pt x="1291" y="8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1" name="Freeform 16">
                <a:extLst>
                  <a:ext uri="{FF2B5EF4-FFF2-40B4-BE49-F238E27FC236}">
                    <a16:creationId xmlns:a16="http://schemas.microsoft.com/office/drawing/2014/main" id="{96968A53-0DD7-4157-ADF1-47E20BE96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3988" y="2570163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3"/>
                    </a:moveTo>
                    <a:lnTo>
                      <a:pt x="407" y="223"/>
                    </a:lnTo>
                    <a:lnTo>
                      <a:pt x="404" y="244"/>
                    </a:lnTo>
                    <a:lnTo>
                      <a:pt x="398" y="263"/>
                    </a:lnTo>
                    <a:lnTo>
                      <a:pt x="391" y="282"/>
                    </a:lnTo>
                    <a:lnTo>
                      <a:pt x="384" y="299"/>
                    </a:lnTo>
                    <a:lnTo>
                      <a:pt x="373" y="317"/>
                    </a:lnTo>
                    <a:lnTo>
                      <a:pt x="362" y="333"/>
                    </a:lnTo>
                    <a:lnTo>
                      <a:pt x="348" y="347"/>
                    </a:lnTo>
                    <a:lnTo>
                      <a:pt x="334" y="360"/>
                    </a:lnTo>
                    <a:lnTo>
                      <a:pt x="318" y="371"/>
                    </a:lnTo>
                    <a:lnTo>
                      <a:pt x="301" y="382"/>
                    </a:lnTo>
                    <a:lnTo>
                      <a:pt x="283" y="390"/>
                    </a:lnTo>
                    <a:lnTo>
                      <a:pt x="264" y="397"/>
                    </a:lnTo>
                    <a:lnTo>
                      <a:pt x="246" y="402"/>
                    </a:lnTo>
                    <a:lnTo>
                      <a:pt x="225" y="406"/>
                    </a:lnTo>
                    <a:lnTo>
                      <a:pt x="205" y="407"/>
                    </a:lnTo>
                    <a:lnTo>
                      <a:pt x="184" y="406"/>
                    </a:lnTo>
                    <a:lnTo>
                      <a:pt x="163" y="402"/>
                    </a:lnTo>
                    <a:lnTo>
                      <a:pt x="144" y="397"/>
                    </a:lnTo>
                    <a:lnTo>
                      <a:pt x="125" y="390"/>
                    </a:lnTo>
                    <a:lnTo>
                      <a:pt x="107" y="382"/>
                    </a:lnTo>
                    <a:lnTo>
                      <a:pt x="91" y="371"/>
                    </a:lnTo>
                    <a:lnTo>
                      <a:pt x="74" y="360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5" y="317"/>
                    </a:lnTo>
                    <a:lnTo>
                      <a:pt x="26" y="299"/>
                    </a:lnTo>
                    <a:lnTo>
                      <a:pt x="17" y="282"/>
                    </a:lnTo>
                    <a:lnTo>
                      <a:pt x="10" y="263"/>
                    </a:lnTo>
                    <a:lnTo>
                      <a:pt x="5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82"/>
                    </a:lnTo>
                    <a:lnTo>
                      <a:pt x="5" y="162"/>
                    </a:lnTo>
                    <a:lnTo>
                      <a:pt x="10" y="142"/>
                    </a:lnTo>
                    <a:lnTo>
                      <a:pt x="17" y="124"/>
                    </a:lnTo>
                    <a:lnTo>
                      <a:pt x="26" y="106"/>
                    </a:lnTo>
                    <a:lnTo>
                      <a:pt x="35" y="89"/>
                    </a:lnTo>
                    <a:lnTo>
                      <a:pt x="47" y="74"/>
                    </a:lnTo>
                    <a:lnTo>
                      <a:pt x="60" y="59"/>
                    </a:lnTo>
                    <a:lnTo>
                      <a:pt x="74" y="46"/>
                    </a:lnTo>
                    <a:lnTo>
                      <a:pt x="91" y="34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4" y="9"/>
                    </a:lnTo>
                    <a:lnTo>
                      <a:pt x="163" y="3"/>
                    </a:lnTo>
                    <a:lnTo>
                      <a:pt x="184" y="1"/>
                    </a:lnTo>
                    <a:lnTo>
                      <a:pt x="205" y="0"/>
                    </a:lnTo>
                    <a:lnTo>
                      <a:pt x="225" y="1"/>
                    </a:lnTo>
                    <a:lnTo>
                      <a:pt x="246" y="3"/>
                    </a:lnTo>
                    <a:lnTo>
                      <a:pt x="264" y="9"/>
                    </a:lnTo>
                    <a:lnTo>
                      <a:pt x="283" y="15"/>
                    </a:lnTo>
                    <a:lnTo>
                      <a:pt x="301" y="24"/>
                    </a:lnTo>
                    <a:lnTo>
                      <a:pt x="318" y="34"/>
                    </a:lnTo>
                    <a:lnTo>
                      <a:pt x="334" y="46"/>
                    </a:lnTo>
                    <a:lnTo>
                      <a:pt x="348" y="59"/>
                    </a:lnTo>
                    <a:lnTo>
                      <a:pt x="362" y="74"/>
                    </a:lnTo>
                    <a:lnTo>
                      <a:pt x="373" y="89"/>
                    </a:lnTo>
                    <a:lnTo>
                      <a:pt x="384" y="106"/>
                    </a:lnTo>
                    <a:lnTo>
                      <a:pt x="391" y="124"/>
                    </a:lnTo>
                    <a:lnTo>
                      <a:pt x="398" y="142"/>
                    </a:lnTo>
                    <a:lnTo>
                      <a:pt x="404" y="162"/>
                    </a:lnTo>
                    <a:lnTo>
                      <a:pt x="407" y="182"/>
                    </a:lnTo>
                    <a:lnTo>
                      <a:pt x="408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2" name="Freeform 18">
                <a:extLst>
                  <a:ext uri="{FF2B5EF4-FFF2-40B4-BE49-F238E27FC236}">
                    <a16:creationId xmlns:a16="http://schemas.microsoft.com/office/drawing/2014/main" id="{A20B672C-8294-49E5-9EBA-79B15F9D6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2913" y="2574925"/>
                <a:ext cx="65087" cy="65087"/>
              </a:xfrm>
              <a:custGeom>
                <a:avLst/>
                <a:gdLst>
                  <a:gd name="T0" fmla="*/ 2147483647 w 407"/>
                  <a:gd name="T1" fmla="*/ 2147483647 h 408"/>
                  <a:gd name="T2" fmla="*/ 2147483647 w 407"/>
                  <a:gd name="T3" fmla="*/ 2147483647 h 408"/>
                  <a:gd name="T4" fmla="*/ 2147483647 w 407"/>
                  <a:gd name="T5" fmla="*/ 2147483647 h 408"/>
                  <a:gd name="T6" fmla="*/ 2147483647 w 407"/>
                  <a:gd name="T7" fmla="*/ 2147483647 h 408"/>
                  <a:gd name="T8" fmla="*/ 2147483647 w 407"/>
                  <a:gd name="T9" fmla="*/ 2147483647 h 408"/>
                  <a:gd name="T10" fmla="*/ 2147483647 w 407"/>
                  <a:gd name="T11" fmla="*/ 2147483647 h 408"/>
                  <a:gd name="T12" fmla="*/ 2147483647 w 407"/>
                  <a:gd name="T13" fmla="*/ 2147483647 h 408"/>
                  <a:gd name="T14" fmla="*/ 2147483647 w 407"/>
                  <a:gd name="T15" fmla="*/ 2147483647 h 408"/>
                  <a:gd name="T16" fmla="*/ 2147483647 w 407"/>
                  <a:gd name="T17" fmla="*/ 2147483647 h 408"/>
                  <a:gd name="T18" fmla="*/ 2147483647 w 407"/>
                  <a:gd name="T19" fmla="*/ 2147483647 h 408"/>
                  <a:gd name="T20" fmla="*/ 2147483647 w 407"/>
                  <a:gd name="T21" fmla="*/ 2147483647 h 408"/>
                  <a:gd name="T22" fmla="*/ 2147483647 w 407"/>
                  <a:gd name="T23" fmla="*/ 2147483647 h 408"/>
                  <a:gd name="T24" fmla="*/ 2147483647 w 407"/>
                  <a:gd name="T25" fmla="*/ 2147483647 h 408"/>
                  <a:gd name="T26" fmla="*/ 2147483647 w 407"/>
                  <a:gd name="T27" fmla="*/ 2147483647 h 408"/>
                  <a:gd name="T28" fmla="*/ 2147483647 w 407"/>
                  <a:gd name="T29" fmla="*/ 2147483647 h 408"/>
                  <a:gd name="T30" fmla="*/ 2147483647 w 407"/>
                  <a:gd name="T31" fmla="*/ 2147483647 h 408"/>
                  <a:gd name="T32" fmla="*/ 2147483647 w 407"/>
                  <a:gd name="T33" fmla="*/ 2147483647 h 408"/>
                  <a:gd name="T34" fmla="*/ 2147483647 w 407"/>
                  <a:gd name="T35" fmla="*/ 2147483647 h 408"/>
                  <a:gd name="T36" fmla="*/ 2147483647 w 407"/>
                  <a:gd name="T37" fmla="*/ 2147483647 h 408"/>
                  <a:gd name="T38" fmla="*/ 2147483647 w 407"/>
                  <a:gd name="T39" fmla="*/ 2147483647 h 408"/>
                  <a:gd name="T40" fmla="*/ 2147483647 w 407"/>
                  <a:gd name="T41" fmla="*/ 2147483647 h 408"/>
                  <a:gd name="T42" fmla="*/ 2147483647 w 407"/>
                  <a:gd name="T43" fmla="*/ 2147483647 h 408"/>
                  <a:gd name="T44" fmla="*/ 2147483647 w 407"/>
                  <a:gd name="T45" fmla="*/ 2147483647 h 408"/>
                  <a:gd name="T46" fmla="*/ 2147483647 w 407"/>
                  <a:gd name="T47" fmla="*/ 2147483647 h 408"/>
                  <a:gd name="T48" fmla="*/ 2147483647 w 407"/>
                  <a:gd name="T49" fmla="*/ 2147483647 h 408"/>
                  <a:gd name="T50" fmla="*/ 2147483647 w 407"/>
                  <a:gd name="T51" fmla="*/ 2147483647 h 408"/>
                  <a:gd name="T52" fmla="*/ 2147483647 w 407"/>
                  <a:gd name="T53" fmla="*/ 2147483647 h 408"/>
                  <a:gd name="T54" fmla="*/ 2147483647 w 407"/>
                  <a:gd name="T55" fmla="*/ 2147483647 h 408"/>
                  <a:gd name="T56" fmla="*/ 2147483647 w 407"/>
                  <a:gd name="T57" fmla="*/ 2147483647 h 408"/>
                  <a:gd name="T58" fmla="*/ 2147483647 w 407"/>
                  <a:gd name="T59" fmla="*/ 2147483647 h 408"/>
                  <a:gd name="T60" fmla="*/ 2147483647 w 407"/>
                  <a:gd name="T61" fmla="*/ 2147483647 h 408"/>
                  <a:gd name="T62" fmla="*/ 2147483647 w 407"/>
                  <a:gd name="T63" fmla="*/ 2147483647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0" y="204"/>
                    </a:moveTo>
                    <a:lnTo>
                      <a:pt x="1" y="225"/>
                    </a:lnTo>
                    <a:lnTo>
                      <a:pt x="5" y="246"/>
                    </a:lnTo>
                    <a:lnTo>
                      <a:pt x="9" y="264"/>
                    </a:lnTo>
                    <a:lnTo>
                      <a:pt x="17" y="283"/>
                    </a:lnTo>
                    <a:lnTo>
                      <a:pt x="24" y="301"/>
                    </a:lnTo>
                    <a:lnTo>
                      <a:pt x="34" y="318"/>
                    </a:lnTo>
                    <a:lnTo>
                      <a:pt x="47" y="334"/>
                    </a:lnTo>
                    <a:lnTo>
                      <a:pt x="60" y="348"/>
                    </a:lnTo>
                    <a:lnTo>
                      <a:pt x="74" y="362"/>
                    </a:lnTo>
                    <a:lnTo>
                      <a:pt x="90" y="373"/>
                    </a:lnTo>
                    <a:lnTo>
                      <a:pt x="106" y="383"/>
                    </a:lnTo>
                    <a:lnTo>
                      <a:pt x="124" y="392"/>
                    </a:lnTo>
                    <a:lnTo>
                      <a:pt x="143" y="398"/>
                    </a:lnTo>
                    <a:lnTo>
                      <a:pt x="163" y="404"/>
                    </a:lnTo>
                    <a:lnTo>
                      <a:pt x="183" y="407"/>
                    </a:lnTo>
                    <a:lnTo>
                      <a:pt x="204" y="408"/>
                    </a:lnTo>
                    <a:lnTo>
                      <a:pt x="225" y="407"/>
                    </a:lnTo>
                    <a:lnTo>
                      <a:pt x="244" y="404"/>
                    </a:lnTo>
                    <a:lnTo>
                      <a:pt x="264" y="398"/>
                    </a:lnTo>
                    <a:lnTo>
                      <a:pt x="283" y="392"/>
                    </a:lnTo>
                    <a:lnTo>
                      <a:pt x="301" y="383"/>
                    </a:lnTo>
                    <a:lnTo>
                      <a:pt x="317" y="373"/>
                    </a:lnTo>
                    <a:lnTo>
                      <a:pt x="333" y="362"/>
                    </a:lnTo>
                    <a:lnTo>
                      <a:pt x="347" y="348"/>
                    </a:lnTo>
                    <a:lnTo>
                      <a:pt x="361" y="334"/>
                    </a:lnTo>
                    <a:lnTo>
                      <a:pt x="373" y="318"/>
                    </a:lnTo>
                    <a:lnTo>
                      <a:pt x="383" y="301"/>
                    </a:lnTo>
                    <a:lnTo>
                      <a:pt x="392" y="283"/>
                    </a:lnTo>
                    <a:lnTo>
                      <a:pt x="398" y="264"/>
                    </a:lnTo>
                    <a:lnTo>
                      <a:pt x="404" y="246"/>
                    </a:lnTo>
                    <a:lnTo>
                      <a:pt x="406" y="225"/>
                    </a:lnTo>
                    <a:lnTo>
                      <a:pt x="407" y="204"/>
                    </a:lnTo>
                    <a:lnTo>
                      <a:pt x="406" y="184"/>
                    </a:lnTo>
                    <a:lnTo>
                      <a:pt x="404" y="163"/>
                    </a:lnTo>
                    <a:lnTo>
                      <a:pt x="398" y="144"/>
                    </a:lnTo>
                    <a:lnTo>
                      <a:pt x="392" y="125"/>
                    </a:lnTo>
                    <a:lnTo>
                      <a:pt x="383" y="107"/>
                    </a:lnTo>
                    <a:lnTo>
                      <a:pt x="373" y="91"/>
                    </a:lnTo>
                    <a:lnTo>
                      <a:pt x="361" y="74"/>
                    </a:lnTo>
                    <a:lnTo>
                      <a:pt x="347" y="60"/>
                    </a:lnTo>
                    <a:lnTo>
                      <a:pt x="333" y="47"/>
                    </a:lnTo>
                    <a:lnTo>
                      <a:pt x="317" y="36"/>
                    </a:lnTo>
                    <a:lnTo>
                      <a:pt x="301" y="26"/>
                    </a:lnTo>
                    <a:lnTo>
                      <a:pt x="283" y="17"/>
                    </a:lnTo>
                    <a:lnTo>
                      <a:pt x="264" y="10"/>
                    </a:lnTo>
                    <a:lnTo>
                      <a:pt x="244" y="5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5"/>
                    </a:lnTo>
                    <a:lnTo>
                      <a:pt x="143" y="10"/>
                    </a:lnTo>
                    <a:lnTo>
                      <a:pt x="124" y="17"/>
                    </a:lnTo>
                    <a:lnTo>
                      <a:pt x="106" y="26"/>
                    </a:lnTo>
                    <a:lnTo>
                      <a:pt x="90" y="36"/>
                    </a:lnTo>
                    <a:lnTo>
                      <a:pt x="74" y="47"/>
                    </a:lnTo>
                    <a:lnTo>
                      <a:pt x="60" y="60"/>
                    </a:lnTo>
                    <a:lnTo>
                      <a:pt x="47" y="74"/>
                    </a:lnTo>
                    <a:lnTo>
                      <a:pt x="34" y="91"/>
                    </a:lnTo>
                    <a:lnTo>
                      <a:pt x="24" y="107"/>
                    </a:lnTo>
                    <a:lnTo>
                      <a:pt x="17" y="125"/>
                    </a:lnTo>
                    <a:lnTo>
                      <a:pt x="9" y="144"/>
                    </a:lnTo>
                    <a:lnTo>
                      <a:pt x="5" y="163"/>
                    </a:lnTo>
                    <a:lnTo>
                      <a:pt x="1" y="18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3" name="Freeform 20">
                <a:extLst>
                  <a:ext uri="{FF2B5EF4-FFF2-40B4-BE49-F238E27FC236}">
                    <a16:creationId xmlns:a16="http://schemas.microsoft.com/office/drawing/2014/main" id="{AD1A529E-80D5-4173-B1B8-CD98DFE49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925" y="2414588"/>
                <a:ext cx="168275" cy="55562"/>
              </a:xfrm>
              <a:custGeom>
                <a:avLst/>
                <a:gdLst>
                  <a:gd name="T0" fmla="*/ 2147483647 w 1065"/>
                  <a:gd name="T1" fmla="*/ 2147483647 h 347"/>
                  <a:gd name="T2" fmla="*/ 2147483647 w 1065"/>
                  <a:gd name="T3" fmla="*/ 2147483647 h 347"/>
                  <a:gd name="T4" fmla="*/ 2147483647 w 1065"/>
                  <a:gd name="T5" fmla="*/ 2147483647 h 347"/>
                  <a:gd name="T6" fmla="*/ 2147483647 w 1065"/>
                  <a:gd name="T7" fmla="*/ 2147483647 h 347"/>
                  <a:gd name="T8" fmla="*/ 0 w 1065"/>
                  <a:gd name="T9" fmla="*/ 2147483647 h 347"/>
                  <a:gd name="T10" fmla="*/ 2147483647 w 1065"/>
                  <a:gd name="T11" fmla="*/ 2147483647 h 347"/>
                  <a:gd name="T12" fmla="*/ 2147483647 w 1065"/>
                  <a:gd name="T13" fmla="*/ 2147483647 h 347"/>
                  <a:gd name="T14" fmla="*/ 2147483647 w 1065"/>
                  <a:gd name="T15" fmla="*/ 2147483647 h 347"/>
                  <a:gd name="T16" fmla="*/ 2147483647 w 1065"/>
                  <a:gd name="T17" fmla="*/ 2147483647 h 347"/>
                  <a:gd name="T18" fmla="*/ 2147483647 w 1065"/>
                  <a:gd name="T19" fmla="*/ 2147483647 h 347"/>
                  <a:gd name="T20" fmla="*/ 2147483647 w 1065"/>
                  <a:gd name="T21" fmla="*/ 2147483647 h 347"/>
                  <a:gd name="T22" fmla="*/ 2147483647 w 1065"/>
                  <a:gd name="T23" fmla="*/ 2147483647 h 347"/>
                  <a:gd name="T24" fmla="*/ 2147483647 w 1065"/>
                  <a:gd name="T25" fmla="*/ 2147483647 h 347"/>
                  <a:gd name="T26" fmla="*/ 2147483647 w 1065"/>
                  <a:gd name="T27" fmla="*/ 2147483647 h 347"/>
                  <a:gd name="T28" fmla="*/ 2147483647 w 1065"/>
                  <a:gd name="T29" fmla="*/ 2147483647 h 347"/>
                  <a:gd name="T30" fmla="*/ 2147483647 w 1065"/>
                  <a:gd name="T31" fmla="*/ 2147483647 h 347"/>
                  <a:gd name="T32" fmla="*/ 2147483647 w 1065"/>
                  <a:gd name="T33" fmla="*/ 2147483647 h 347"/>
                  <a:gd name="T34" fmla="*/ 2147483647 w 1065"/>
                  <a:gd name="T35" fmla="*/ 2147483647 h 347"/>
                  <a:gd name="T36" fmla="*/ 2147483647 w 1065"/>
                  <a:gd name="T37" fmla="*/ 2147483647 h 347"/>
                  <a:gd name="T38" fmla="*/ 2147483647 w 1065"/>
                  <a:gd name="T39" fmla="*/ 2147483647 h 347"/>
                  <a:gd name="T40" fmla="*/ 2147483647 w 1065"/>
                  <a:gd name="T41" fmla="*/ 2147483647 h 347"/>
                  <a:gd name="T42" fmla="*/ 2147483647 w 1065"/>
                  <a:gd name="T43" fmla="*/ 2147483647 h 347"/>
                  <a:gd name="T44" fmla="*/ 2147483647 w 1065"/>
                  <a:gd name="T45" fmla="*/ 2147483647 h 347"/>
                  <a:gd name="T46" fmla="*/ 2147483647 w 1065"/>
                  <a:gd name="T47" fmla="*/ 2147483647 h 347"/>
                  <a:gd name="T48" fmla="*/ 2147483647 w 1065"/>
                  <a:gd name="T49" fmla="*/ 2147483647 h 347"/>
                  <a:gd name="T50" fmla="*/ 2147483647 w 1065"/>
                  <a:gd name="T51" fmla="*/ 2147483647 h 347"/>
                  <a:gd name="T52" fmla="*/ 2147483647 w 1065"/>
                  <a:gd name="T53" fmla="*/ 2147483647 h 347"/>
                  <a:gd name="T54" fmla="*/ 2147483647 w 1065"/>
                  <a:gd name="T55" fmla="*/ 2147483647 h 347"/>
                  <a:gd name="T56" fmla="*/ 2147483647 w 1065"/>
                  <a:gd name="T57" fmla="*/ 2147483647 h 347"/>
                  <a:gd name="T58" fmla="*/ 2147483647 w 1065"/>
                  <a:gd name="T59" fmla="*/ 2147483647 h 347"/>
                  <a:gd name="T60" fmla="*/ 2147483647 w 1065"/>
                  <a:gd name="T61" fmla="*/ 2147483647 h 347"/>
                  <a:gd name="T62" fmla="*/ 2147483647 w 1065"/>
                  <a:gd name="T63" fmla="*/ 2147483647 h 347"/>
                  <a:gd name="T64" fmla="*/ 2147483647 w 1065"/>
                  <a:gd name="T65" fmla="*/ 2147483647 h 347"/>
                  <a:gd name="T66" fmla="*/ 2147483647 w 1065"/>
                  <a:gd name="T67" fmla="*/ 2147483647 h 347"/>
                  <a:gd name="T68" fmla="*/ 2147483647 w 1065"/>
                  <a:gd name="T69" fmla="*/ 2147483647 h 347"/>
                  <a:gd name="T70" fmla="*/ 2147483647 w 1065"/>
                  <a:gd name="T71" fmla="*/ 2147483647 h 347"/>
                  <a:gd name="T72" fmla="*/ 2147483647 w 1065"/>
                  <a:gd name="T73" fmla="*/ 2147483647 h 347"/>
                  <a:gd name="T74" fmla="*/ 2147483647 w 1065"/>
                  <a:gd name="T75" fmla="*/ 2147483647 h 347"/>
                  <a:gd name="T76" fmla="*/ 2147483647 w 1065"/>
                  <a:gd name="T77" fmla="*/ 2147483647 h 347"/>
                  <a:gd name="T78" fmla="*/ 2147483647 w 1065"/>
                  <a:gd name="T79" fmla="*/ 2147483647 h 347"/>
                  <a:gd name="T80" fmla="*/ 2147483647 w 1065"/>
                  <a:gd name="T81" fmla="*/ 2147483647 h 347"/>
                  <a:gd name="T82" fmla="*/ 2147483647 w 1065"/>
                  <a:gd name="T83" fmla="*/ 2147483647 h 347"/>
                  <a:gd name="T84" fmla="*/ 2147483647 w 1065"/>
                  <a:gd name="T85" fmla="*/ 2147483647 h 347"/>
                  <a:gd name="T86" fmla="*/ 2147483647 w 1065"/>
                  <a:gd name="T87" fmla="*/ 2147483647 h 347"/>
                  <a:gd name="T88" fmla="*/ 2147483647 w 1065"/>
                  <a:gd name="T89" fmla="*/ 2147483647 h 347"/>
                  <a:gd name="T90" fmla="*/ 2147483647 w 1065"/>
                  <a:gd name="T91" fmla="*/ 2147483647 h 347"/>
                  <a:gd name="T92" fmla="*/ 2147483647 w 1065"/>
                  <a:gd name="T93" fmla="*/ 2147483647 h 347"/>
                  <a:gd name="T94" fmla="*/ 2147483647 w 1065"/>
                  <a:gd name="T95" fmla="*/ 2147483647 h 347"/>
                  <a:gd name="T96" fmla="*/ 2147483647 w 1065"/>
                  <a:gd name="T97" fmla="*/ 0 h 347"/>
                  <a:gd name="T98" fmla="*/ 2147483647 w 1065"/>
                  <a:gd name="T99" fmla="*/ 2147483647 h 347"/>
                  <a:gd name="T100" fmla="*/ 2147483647 w 1065"/>
                  <a:gd name="T101" fmla="*/ 2147483647 h 347"/>
                  <a:gd name="T102" fmla="*/ 2147483647 w 1065"/>
                  <a:gd name="T103" fmla="*/ 2147483647 h 347"/>
                  <a:gd name="T104" fmla="*/ 2147483647 w 1065"/>
                  <a:gd name="T105" fmla="*/ 2147483647 h 347"/>
                  <a:gd name="T106" fmla="*/ 2147483647 w 1065"/>
                  <a:gd name="T107" fmla="*/ 2147483647 h 347"/>
                  <a:gd name="T108" fmla="*/ 2147483647 w 1065"/>
                  <a:gd name="T109" fmla="*/ 2147483647 h 347"/>
                  <a:gd name="T110" fmla="*/ 2147483647 w 1065"/>
                  <a:gd name="T111" fmla="*/ 2147483647 h 347"/>
                  <a:gd name="T112" fmla="*/ 2147483647 w 1065"/>
                  <a:gd name="T113" fmla="*/ 2147483647 h 347"/>
                  <a:gd name="T114" fmla="*/ 2147483647 w 1065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5" h="347">
                    <a:moveTo>
                      <a:pt x="38" y="180"/>
                    </a:moveTo>
                    <a:lnTo>
                      <a:pt x="30" y="187"/>
                    </a:lnTo>
                    <a:lnTo>
                      <a:pt x="25" y="193"/>
                    </a:lnTo>
                    <a:lnTo>
                      <a:pt x="18" y="200"/>
                    </a:lnTo>
                    <a:lnTo>
                      <a:pt x="14" y="208"/>
                    </a:lnTo>
                    <a:lnTo>
                      <a:pt x="9" y="216"/>
                    </a:lnTo>
                    <a:lnTo>
                      <a:pt x="6" y="223"/>
                    </a:lnTo>
                    <a:lnTo>
                      <a:pt x="4" y="232"/>
                    </a:lnTo>
                    <a:lnTo>
                      <a:pt x="1" y="241"/>
                    </a:lnTo>
                    <a:lnTo>
                      <a:pt x="0" y="250"/>
                    </a:lnTo>
                    <a:lnTo>
                      <a:pt x="0" y="259"/>
                    </a:lnTo>
                    <a:lnTo>
                      <a:pt x="1" y="268"/>
                    </a:lnTo>
                    <a:lnTo>
                      <a:pt x="2" y="276"/>
                    </a:lnTo>
                    <a:lnTo>
                      <a:pt x="5" y="285"/>
                    </a:lnTo>
                    <a:lnTo>
                      <a:pt x="9" y="293"/>
                    </a:lnTo>
                    <a:lnTo>
                      <a:pt x="12" y="302"/>
                    </a:lnTo>
                    <a:lnTo>
                      <a:pt x="18" y="310"/>
                    </a:lnTo>
                    <a:lnTo>
                      <a:pt x="23" y="317"/>
                    </a:lnTo>
                    <a:lnTo>
                      <a:pt x="30" y="324"/>
                    </a:lnTo>
                    <a:lnTo>
                      <a:pt x="38" y="329"/>
                    </a:lnTo>
                    <a:lnTo>
                      <a:pt x="46" y="334"/>
                    </a:lnTo>
                    <a:lnTo>
                      <a:pt x="53" y="338"/>
                    </a:lnTo>
                    <a:lnTo>
                      <a:pt x="61" y="342"/>
                    </a:lnTo>
                    <a:lnTo>
                      <a:pt x="70" y="345"/>
                    </a:lnTo>
                    <a:lnTo>
                      <a:pt x="79" y="346"/>
                    </a:lnTo>
                    <a:lnTo>
                      <a:pt x="88" y="347"/>
                    </a:lnTo>
                    <a:lnTo>
                      <a:pt x="96" y="347"/>
                    </a:lnTo>
                    <a:lnTo>
                      <a:pt x="105" y="347"/>
                    </a:lnTo>
                    <a:lnTo>
                      <a:pt x="114" y="345"/>
                    </a:lnTo>
                    <a:lnTo>
                      <a:pt x="122" y="343"/>
                    </a:lnTo>
                    <a:lnTo>
                      <a:pt x="131" y="339"/>
                    </a:lnTo>
                    <a:lnTo>
                      <a:pt x="140" y="335"/>
                    </a:lnTo>
                    <a:lnTo>
                      <a:pt x="147" y="329"/>
                    </a:lnTo>
                    <a:lnTo>
                      <a:pt x="169" y="315"/>
                    </a:lnTo>
                    <a:lnTo>
                      <a:pt x="221" y="284"/>
                    </a:lnTo>
                    <a:lnTo>
                      <a:pt x="258" y="266"/>
                    </a:lnTo>
                    <a:lnTo>
                      <a:pt x="300" y="248"/>
                    </a:lnTo>
                    <a:lnTo>
                      <a:pt x="323" y="238"/>
                    </a:lnTo>
                    <a:lnTo>
                      <a:pt x="347" y="229"/>
                    </a:lnTo>
                    <a:lnTo>
                      <a:pt x="373" y="221"/>
                    </a:lnTo>
                    <a:lnTo>
                      <a:pt x="399" y="212"/>
                    </a:lnTo>
                    <a:lnTo>
                      <a:pt x="427" y="206"/>
                    </a:lnTo>
                    <a:lnTo>
                      <a:pt x="456" y="199"/>
                    </a:lnTo>
                    <a:lnTo>
                      <a:pt x="486" y="193"/>
                    </a:lnTo>
                    <a:lnTo>
                      <a:pt x="517" y="189"/>
                    </a:lnTo>
                    <a:lnTo>
                      <a:pt x="547" y="187"/>
                    </a:lnTo>
                    <a:lnTo>
                      <a:pt x="580" y="185"/>
                    </a:lnTo>
                    <a:lnTo>
                      <a:pt x="612" y="185"/>
                    </a:lnTo>
                    <a:lnTo>
                      <a:pt x="646" y="186"/>
                    </a:lnTo>
                    <a:lnTo>
                      <a:pt x="679" y="190"/>
                    </a:lnTo>
                    <a:lnTo>
                      <a:pt x="713" y="195"/>
                    </a:lnTo>
                    <a:lnTo>
                      <a:pt x="749" y="202"/>
                    </a:lnTo>
                    <a:lnTo>
                      <a:pt x="783" y="212"/>
                    </a:lnTo>
                    <a:lnTo>
                      <a:pt x="818" y="224"/>
                    </a:lnTo>
                    <a:lnTo>
                      <a:pt x="854" y="239"/>
                    </a:lnTo>
                    <a:lnTo>
                      <a:pt x="889" y="255"/>
                    </a:lnTo>
                    <a:lnTo>
                      <a:pt x="926" y="275"/>
                    </a:lnTo>
                    <a:lnTo>
                      <a:pt x="933" y="280"/>
                    </a:lnTo>
                    <a:lnTo>
                      <a:pt x="942" y="284"/>
                    </a:lnTo>
                    <a:lnTo>
                      <a:pt x="951" y="286"/>
                    </a:lnTo>
                    <a:lnTo>
                      <a:pt x="960" y="287"/>
                    </a:lnTo>
                    <a:lnTo>
                      <a:pt x="969" y="289"/>
                    </a:lnTo>
                    <a:lnTo>
                      <a:pt x="978" y="289"/>
                    </a:lnTo>
                    <a:lnTo>
                      <a:pt x="986" y="287"/>
                    </a:lnTo>
                    <a:lnTo>
                      <a:pt x="995" y="286"/>
                    </a:lnTo>
                    <a:lnTo>
                      <a:pt x="1004" y="284"/>
                    </a:lnTo>
                    <a:lnTo>
                      <a:pt x="1012" y="280"/>
                    </a:lnTo>
                    <a:lnTo>
                      <a:pt x="1020" y="276"/>
                    </a:lnTo>
                    <a:lnTo>
                      <a:pt x="1027" y="271"/>
                    </a:lnTo>
                    <a:lnTo>
                      <a:pt x="1034" y="265"/>
                    </a:lnTo>
                    <a:lnTo>
                      <a:pt x="1041" y="259"/>
                    </a:lnTo>
                    <a:lnTo>
                      <a:pt x="1047" y="252"/>
                    </a:lnTo>
                    <a:lnTo>
                      <a:pt x="1052" y="244"/>
                    </a:lnTo>
                    <a:lnTo>
                      <a:pt x="1056" y="235"/>
                    </a:lnTo>
                    <a:lnTo>
                      <a:pt x="1060" y="227"/>
                    </a:lnTo>
                    <a:lnTo>
                      <a:pt x="1063" y="219"/>
                    </a:lnTo>
                    <a:lnTo>
                      <a:pt x="1065" y="209"/>
                    </a:lnTo>
                    <a:lnTo>
                      <a:pt x="1065" y="200"/>
                    </a:lnTo>
                    <a:lnTo>
                      <a:pt x="1065" y="191"/>
                    </a:lnTo>
                    <a:lnTo>
                      <a:pt x="1064" y="182"/>
                    </a:lnTo>
                    <a:lnTo>
                      <a:pt x="1063" y="174"/>
                    </a:lnTo>
                    <a:lnTo>
                      <a:pt x="1060" y="166"/>
                    </a:lnTo>
                    <a:lnTo>
                      <a:pt x="1056" y="157"/>
                    </a:lnTo>
                    <a:lnTo>
                      <a:pt x="1053" y="149"/>
                    </a:lnTo>
                    <a:lnTo>
                      <a:pt x="1047" y="141"/>
                    </a:lnTo>
                    <a:lnTo>
                      <a:pt x="1042" y="135"/>
                    </a:lnTo>
                    <a:lnTo>
                      <a:pt x="1035" y="128"/>
                    </a:lnTo>
                    <a:lnTo>
                      <a:pt x="1028" y="123"/>
                    </a:lnTo>
                    <a:lnTo>
                      <a:pt x="1021" y="117"/>
                    </a:lnTo>
                    <a:lnTo>
                      <a:pt x="975" y="92"/>
                    </a:lnTo>
                    <a:lnTo>
                      <a:pt x="929" y="70"/>
                    </a:lnTo>
                    <a:lnTo>
                      <a:pt x="884" y="51"/>
                    </a:lnTo>
                    <a:lnTo>
                      <a:pt x="839" y="35"/>
                    </a:lnTo>
                    <a:lnTo>
                      <a:pt x="794" y="23"/>
                    </a:lnTo>
                    <a:lnTo>
                      <a:pt x="751" y="13"/>
                    </a:lnTo>
                    <a:lnTo>
                      <a:pt x="707" y="7"/>
                    </a:lnTo>
                    <a:lnTo>
                      <a:pt x="665" y="2"/>
                    </a:lnTo>
                    <a:lnTo>
                      <a:pt x="622" y="0"/>
                    </a:lnTo>
                    <a:lnTo>
                      <a:pt x="581" y="0"/>
                    </a:lnTo>
                    <a:lnTo>
                      <a:pt x="540" y="1"/>
                    </a:lnTo>
                    <a:lnTo>
                      <a:pt x="501" y="6"/>
                    </a:lnTo>
                    <a:lnTo>
                      <a:pt x="462" y="10"/>
                    </a:lnTo>
                    <a:lnTo>
                      <a:pt x="425" y="17"/>
                    </a:lnTo>
                    <a:lnTo>
                      <a:pt x="388" y="25"/>
                    </a:lnTo>
                    <a:lnTo>
                      <a:pt x="354" y="34"/>
                    </a:lnTo>
                    <a:lnTo>
                      <a:pt x="321" y="44"/>
                    </a:lnTo>
                    <a:lnTo>
                      <a:pt x="289" y="54"/>
                    </a:lnTo>
                    <a:lnTo>
                      <a:pt x="258" y="65"/>
                    </a:lnTo>
                    <a:lnTo>
                      <a:pt x="229" y="77"/>
                    </a:lnTo>
                    <a:lnTo>
                      <a:pt x="201" y="88"/>
                    </a:lnTo>
                    <a:lnTo>
                      <a:pt x="176" y="101"/>
                    </a:lnTo>
                    <a:lnTo>
                      <a:pt x="153" y="113"/>
                    </a:lnTo>
                    <a:lnTo>
                      <a:pt x="132" y="124"/>
                    </a:lnTo>
                    <a:lnTo>
                      <a:pt x="94" y="145"/>
                    </a:lnTo>
                    <a:lnTo>
                      <a:pt x="66" y="161"/>
                    </a:lnTo>
                    <a:lnTo>
                      <a:pt x="47" y="175"/>
                    </a:lnTo>
                    <a:lnTo>
                      <a:pt x="38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4" name="Freeform 21">
                <a:extLst>
                  <a:ext uri="{FF2B5EF4-FFF2-40B4-BE49-F238E27FC236}">
                    <a16:creationId xmlns:a16="http://schemas.microsoft.com/office/drawing/2014/main" id="{629C37A9-33AF-4F2D-9B52-0F0BE2F45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414588"/>
                <a:ext cx="169862" cy="55562"/>
              </a:xfrm>
              <a:custGeom>
                <a:avLst/>
                <a:gdLst>
                  <a:gd name="T0" fmla="*/ 2147483647 w 1066"/>
                  <a:gd name="T1" fmla="*/ 2147483647 h 347"/>
                  <a:gd name="T2" fmla="*/ 2147483647 w 1066"/>
                  <a:gd name="T3" fmla="*/ 2147483647 h 347"/>
                  <a:gd name="T4" fmla="*/ 2147483647 w 1066"/>
                  <a:gd name="T5" fmla="*/ 2147483647 h 347"/>
                  <a:gd name="T6" fmla="*/ 2147483647 w 1066"/>
                  <a:gd name="T7" fmla="*/ 2147483647 h 347"/>
                  <a:gd name="T8" fmla="*/ 2147483647 w 1066"/>
                  <a:gd name="T9" fmla="*/ 2147483647 h 347"/>
                  <a:gd name="T10" fmla="*/ 0 w 1066"/>
                  <a:gd name="T11" fmla="*/ 2147483647 h 347"/>
                  <a:gd name="T12" fmla="*/ 2147483647 w 1066"/>
                  <a:gd name="T13" fmla="*/ 2147483647 h 347"/>
                  <a:gd name="T14" fmla="*/ 2147483647 w 1066"/>
                  <a:gd name="T15" fmla="*/ 2147483647 h 347"/>
                  <a:gd name="T16" fmla="*/ 2147483647 w 1066"/>
                  <a:gd name="T17" fmla="*/ 2147483647 h 347"/>
                  <a:gd name="T18" fmla="*/ 2147483647 w 1066"/>
                  <a:gd name="T19" fmla="*/ 2147483647 h 347"/>
                  <a:gd name="T20" fmla="*/ 2147483647 w 1066"/>
                  <a:gd name="T21" fmla="*/ 2147483647 h 347"/>
                  <a:gd name="T22" fmla="*/ 2147483647 w 1066"/>
                  <a:gd name="T23" fmla="*/ 2147483647 h 347"/>
                  <a:gd name="T24" fmla="*/ 2147483647 w 1066"/>
                  <a:gd name="T25" fmla="*/ 2147483647 h 347"/>
                  <a:gd name="T26" fmla="*/ 2147483647 w 1066"/>
                  <a:gd name="T27" fmla="*/ 2147483647 h 347"/>
                  <a:gd name="T28" fmla="*/ 2147483647 w 1066"/>
                  <a:gd name="T29" fmla="*/ 2147483647 h 347"/>
                  <a:gd name="T30" fmla="*/ 2147483647 w 1066"/>
                  <a:gd name="T31" fmla="*/ 2147483647 h 347"/>
                  <a:gd name="T32" fmla="*/ 2147483647 w 1066"/>
                  <a:gd name="T33" fmla="*/ 2147483647 h 347"/>
                  <a:gd name="T34" fmla="*/ 2147483647 w 1066"/>
                  <a:gd name="T35" fmla="*/ 2147483647 h 347"/>
                  <a:gd name="T36" fmla="*/ 2147483647 w 1066"/>
                  <a:gd name="T37" fmla="*/ 2147483647 h 347"/>
                  <a:gd name="T38" fmla="*/ 2147483647 w 1066"/>
                  <a:gd name="T39" fmla="*/ 2147483647 h 347"/>
                  <a:gd name="T40" fmla="*/ 2147483647 w 1066"/>
                  <a:gd name="T41" fmla="*/ 2147483647 h 347"/>
                  <a:gd name="T42" fmla="*/ 2147483647 w 1066"/>
                  <a:gd name="T43" fmla="*/ 2147483647 h 347"/>
                  <a:gd name="T44" fmla="*/ 2147483647 w 1066"/>
                  <a:gd name="T45" fmla="*/ 2147483647 h 347"/>
                  <a:gd name="T46" fmla="*/ 2147483647 w 1066"/>
                  <a:gd name="T47" fmla="*/ 2147483647 h 347"/>
                  <a:gd name="T48" fmla="*/ 2147483647 w 1066"/>
                  <a:gd name="T49" fmla="*/ 2147483647 h 347"/>
                  <a:gd name="T50" fmla="*/ 2147483647 w 1066"/>
                  <a:gd name="T51" fmla="*/ 2147483647 h 347"/>
                  <a:gd name="T52" fmla="*/ 2147483647 w 1066"/>
                  <a:gd name="T53" fmla="*/ 2147483647 h 347"/>
                  <a:gd name="T54" fmla="*/ 2147483647 w 1066"/>
                  <a:gd name="T55" fmla="*/ 2147483647 h 347"/>
                  <a:gd name="T56" fmla="*/ 2147483647 w 1066"/>
                  <a:gd name="T57" fmla="*/ 2147483647 h 347"/>
                  <a:gd name="T58" fmla="*/ 2147483647 w 1066"/>
                  <a:gd name="T59" fmla="*/ 2147483647 h 347"/>
                  <a:gd name="T60" fmla="*/ 2147483647 w 1066"/>
                  <a:gd name="T61" fmla="*/ 2147483647 h 347"/>
                  <a:gd name="T62" fmla="*/ 2147483647 w 1066"/>
                  <a:gd name="T63" fmla="*/ 2147483647 h 347"/>
                  <a:gd name="T64" fmla="*/ 2147483647 w 1066"/>
                  <a:gd name="T65" fmla="*/ 2147483647 h 347"/>
                  <a:gd name="T66" fmla="*/ 2147483647 w 1066"/>
                  <a:gd name="T67" fmla="*/ 2147483647 h 347"/>
                  <a:gd name="T68" fmla="*/ 2147483647 w 1066"/>
                  <a:gd name="T69" fmla="*/ 2147483647 h 347"/>
                  <a:gd name="T70" fmla="*/ 2147483647 w 1066"/>
                  <a:gd name="T71" fmla="*/ 2147483647 h 347"/>
                  <a:gd name="T72" fmla="*/ 2147483647 w 1066"/>
                  <a:gd name="T73" fmla="*/ 2147483647 h 347"/>
                  <a:gd name="T74" fmla="*/ 2147483647 w 1066"/>
                  <a:gd name="T75" fmla="*/ 2147483647 h 347"/>
                  <a:gd name="T76" fmla="*/ 2147483647 w 1066"/>
                  <a:gd name="T77" fmla="*/ 2147483647 h 347"/>
                  <a:gd name="T78" fmla="*/ 2147483647 w 1066"/>
                  <a:gd name="T79" fmla="*/ 2147483647 h 347"/>
                  <a:gd name="T80" fmla="*/ 2147483647 w 1066"/>
                  <a:gd name="T81" fmla="*/ 2147483647 h 347"/>
                  <a:gd name="T82" fmla="*/ 2147483647 w 1066"/>
                  <a:gd name="T83" fmla="*/ 2147483647 h 347"/>
                  <a:gd name="T84" fmla="*/ 2147483647 w 1066"/>
                  <a:gd name="T85" fmla="*/ 2147483647 h 347"/>
                  <a:gd name="T86" fmla="*/ 2147483647 w 1066"/>
                  <a:gd name="T87" fmla="*/ 2147483647 h 347"/>
                  <a:gd name="T88" fmla="*/ 2147483647 w 1066"/>
                  <a:gd name="T89" fmla="*/ 2147483647 h 347"/>
                  <a:gd name="T90" fmla="*/ 2147483647 w 1066"/>
                  <a:gd name="T91" fmla="*/ 2147483647 h 347"/>
                  <a:gd name="T92" fmla="*/ 2147483647 w 1066"/>
                  <a:gd name="T93" fmla="*/ 2147483647 h 347"/>
                  <a:gd name="T94" fmla="*/ 2147483647 w 1066"/>
                  <a:gd name="T95" fmla="*/ 2147483647 h 347"/>
                  <a:gd name="T96" fmla="*/ 2147483647 w 1066"/>
                  <a:gd name="T97" fmla="*/ 2147483647 h 347"/>
                  <a:gd name="T98" fmla="*/ 2147483647 w 1066"/>
                  <a:gd name="T99" fmla="*/ 2147483647 h 347"/>
                  <a:gd name="T100" fmla="*/ 2147483647 w 1066"/>
                  <a:gd name="T101" fmla="*/ 2147483647 h 347"/>
                  <a:gd name="T102" fmla="*/ 2147483647 w 1066"/>
                  <a:gd name="T103" fmla="*/ 2147483647 h 347"/>
                  <a:gd name="T104" fmla="*/ 2147483647 w 1066"/>
                  <a:gd name="T105" fmla="*/ 2147483647 h 347"/>
                  <a:gd name="T106" fmla="*/ 2147483647 w 1066"/>
                  <a:gd name="T107" fmla="*/ 0 h 347"/>
                  <a:gd name="T108" fmla="*/ 2147483647 w 1066"/>
                  <a:gd name="T109" fmla="*/ 2147483647 h 347"/>
                  <a:gd name="T110" fmla="*/ 2147483647 w 1066"/>
                  <a:gd name="T111" fmla="*/ 2147483647 h 347"/>
                  <a:gd name="T112" fmla="*/ 2147483647 w 1066"/>
                  <a:gd name="T113" fmla="*/ 2147483647 h 347"/>
                  <a:gd name="T114" fmla="*/ 2147483647 w 1066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6" h="347">
                    <a:moveTo>
                      <a:pt x="46" y="117"/>
                    </a:moveTo>
                    <a:lnTo>
                      <a:pt x="38" y="123"/>
                    </a:lnTo>
                    <a:lnTo>
                      <a:pt x="30" y="128"/>
                    </a:lnTo>
                    <a:lnTo>
                      <a:pt x="25" y="135"/>
                    </a:lnTo>
                    <a:lnTo>
                      <a:pt x="18" y="141"/>
                    </a:lnTo>
                    <a:lnTo>
                      <a:pt x="13" y="149"/>
                    </a:lnTo>
                    <a:lnTo>
                      <a:pt x="9" y="157"/>
                    </a:lnTo>
                    <a:lnTo>
                      <a:pt x="6" y="166"/>
                    </a:lnTo>
                    <a:lnTo>
                      <a:pt x="4" y="174"/>
                    </a:lnTo>
                    <a:lnTo>
                      <a:pt x="1" y="182"/>
                    </a:lnTo>
                    <a:lnTo>
                      <a:pt x="1" y="191"/>
                    </a:lnTo>
                    <a:lnTo>
                      <a:pt x="0" y="200"/>
                    </a:lnTo>
                    <a:lnTo>
                      <a:pt x="1" y="209"/>
                    </a:lnTo>
                    <a:lnTo>
                      <a:pt x="4" y="219"/>
                    </a:lnTo>
                    <a:lnTo>
                      <a:pt x="6" y="227"/>
                    </a:lnTo>
                    <a:lnTo>
                      <a:pt x="9" y="235"/>
                    </a:lnTo>
                    <a:lnTo>
                      <a:pt x="13" y="244"/>
                    </a:lnTo>
                    <a:lnTo>
                      <a:pt x="19" y="252"/>
                    </a:lnTo>
                    <a:lnTo>
                      <a:pt x="25" y="259"/>
                    </a:lnTo>
                    <a:lnTo>
                      <a:pt x="31" y="265"/>
                    </a:lnTo>
                    <a:lnTo>
                      <a:pt x="39" y="271"/>
                    </a:lnTo>
                    <a:lnTo>
                      <a:pt x="46" y="276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71" y="286"/>
                    </a:lnTo>
                    <a:lnTo>
                      <a:pt x="80" y="287"/>
                    </a:lnTo>
                    <a:lnTo>
                      <a:pt x="89" y="289"/>
                    </a:lnTo>
                    <a:lnTo>
                      <a:pt x="98" y="289"/>
                    </a:lnTo>
                    <a:lnTo>
                      <a:pt x="106" y="287"/>
                    </a:lnTo>
                    <a:lnTo>
                      <a:pt x="115" y="286"/>
                    </a:lnTo>
                    <a:lnTo>
                      <a:pt x="124" y="284"/>
                    </a:lnTo>
                    <a:lnTo>
                      <a:pt x="132" y="280"/>
                    </a:lnTo>
                    <a:lnTo>
                      <a:pt x="141" y="275"/>
                    </a:lnTo>
                    <a:lnTo>
                      <a:pt x="176" y="255"/>
                    </a:lnTo>
                    <a:lnTo>
                      <a:pt x="211" y="239"/>
                    </a:lnTo>
                    <a:lnTo>
                      <a:pt x="247" y="224"/>
                    </a:lnTo>
                    <a:lnTo>
                      <a:pt x="282" y="212"/>
                    </a:lnTo>
                    <a:lnTo>
                      <a:pt x="318" y="202"/>
                    </a:lnTo>
                    <a:lnTo>
                      <a:pt x="353" y="195"/>
                    </a:lnTo>
                    <a:lnTo>
                      <a:pt x="387" y="190"/>
                    </a:lnTo>
                    <a:lnTo>
                      <a:pt x="420" y="186"/>
                    </a:lnTo>
                    <a:lnTo>
                      <a:pt x="453" y="185"/>
                    </a:lnTo>
                    <a:lnTo>
                      <a:pt x="487" y="185"/>
                    </a:lnTo>
                    <a:lnTo>
                      <a:pt x="519" y="187"/>
                    </a:lnTo>
                    <a:lnTo>
                      <a:pt x="550" y="189"/>
                    </a:lnTo>
                    <a:lnTo>
                      <a:pt x="581" y="193"/>
                    </a:lnTo>
                    <a:lnTo>
                      <a:pt x="610" y="199"/>
                    </a:lnTo>
                    <a:lnTo>
                      <a:pt x="639" y="206"/>
                    </a:lnTo>
                    <a:lnTo>
                      <a:pt x="667" y="212"/>
                    </a:lnTo>
                    <a:lnTo>
                      <a:pt x="693" y="221"/>
                    </a:lnTo>
                    <a:lnTo>
                      <a:pt x="719" y="229"/>
                    </a:lnTo>
                    <a:lnTo>
                      <a:pt x="743" y="238"/>
                    </a:lnTo>
                    <a:lnTo>
                      <a:pt x="766" y="248"/>
                    </a:lnTo>
                    <a:lnTo>
                      <a:pt x="808" y="266"/>
                    </a:lnTo>
                    <a:lnTo>
                      <a:pt x="844" y="284"/>
                    </a:lnTo>
                    <a:lnTo>
                      <a:pt x="897" y="315"/>
                    </a:lnTo>
                    <a:lnTo>
                      <a:pt x="919" y="329"/>
                    </a:lnTo>
                    <a:lnTo>
                      <a:pt x="927" y="335"/>
                    </a:lnTo>
                    <a:lnTo>
                      <a:pt x="935" y="339"/>
                    </a:lnTo>
                    <a:lnTo>
                      <a:pt x="943" y="343"/>
                    </a:lnTo>
                    <a:lnTo>
                      <a:pt x="952" y="345"/>
                    </a:lnTo>
                    <a:lnTo>
                      <a:pt x="961" y="347"/>
                    </a:lnTo>
                    <a:lnTo>
                      <a:pt x="970" y="347"/>
                    </a:lnTo>
                    <a:lnTo>
                      <a:pt x="979" y="347"/>
                    </a:lnTo>
                    <a:lnTo>
                      <a:pt x="987" y="346"/>
                    </a:lnTo>
                    <a:lnTo>
                      <a:pt x="996" y="345"/>
                    </a:lnTo>
                    <a:lnTo>
                      <a:pt x="1005" y="342"/>
                    </a:lnTo>
                    <a:lnTo>
                      <a:pt x="1013" y="338"/>
                    </a:lnTo>
                    <a:lnTo>
                      <a:pt x="1021" y="334"/>
                    </a:lnTo>
                    <a:lnTo>
                      <a:pt x="1028" y="329"/>
                    </a:lnTo>
                    <a:lnTo>
                      <a:pt x="1035" y="324"/>
                    </a:lnTo>
                    <a:lnTo>
                      <a:pt x="1042" y="317"/>
                    </a:lnTo>
                    <a:lnTo>
                      <a:pt x="1048" y="310"/>
                    </a:lnTo>
                    <a:lnTo>
                      <a:pt x="1053" y="302"/>
                    </a:lnTo>
                    <a:lnTo>
                      <a:pt x="1057" y="293"/>
                    </a:lnTo>
                    <a:lnTo>
                      <a:pt x="1060" y="285"/>
                    </a:lnTo>
                    <a:lnTo>
                      <a:pt x="1063" y="276"/>
                    </a:lnTo>
                    <a:lnTo>
                      <a:pt x="1065" y="268"/>
                    </a:lnTo>
                    <a:lnTo>
                      <a:pt x="1066" y="259"/>
                    </a:lnTo>
                    <a:lnTo>
                      <a:pt x="1066" y="250"/>
                    </a:lnTo>
                    <a:lnTo>
                      <a:pt x="1065" y="241"/>
                    </a:lnTo>
                    <a:lnTo>
                      <a:pt x="1063" y="232"/>
                    </a:lnTo>
                    <a:lnTo>
                      <a:pt x="1060" y="224"/>
                    </a:lnTo>
                    <a:lnTo>
                      <a:pt x="1057" y="216"/>
                    </a:lnTo>
                    <a:lnTo>
                      <a:pt x="1053" y="208"/>
                    </a:lnTo>
                    <a:lnTo>
                      <a:pt x="1047" y="200"/>
                    </a:lnTo>
                    <a:lnTo>
                      <a:pt x="1042" y="193"/>
                    </a:lnTo>
                    <a:lnTo>
                      <a:pt x="1035" y="187"/>
                    </a:lnTo>
                    <a:lnTo>
                      <a:pt x="1028" y="180"/>
                    </a:lnTo>
                    <a:lnTo>
                      <a:pt x="1018" y="175"/>
                    </a:lnTo>
                    <a:lnTo>
                      <a:pt x="1000" y="161"/>
                    </a:lnTo>
                    <a:lnTo>
                      <a:pt x="972" y="145"/>
                    </a:lnTo>
                    <a:lnTo>
                      <a:pt x="934" y="124"/>
                    </a:lnTo>
                    <a:lnTo>
                      <a:pt x="913" y="113"/>
                    </a:lnTo>
                    <a:lnTo>
                      <a:pt x="889" y="101"/>
                    </a:lnTo>
                    <a:lnTo>
                      <a:pt x="864" y="88"/>
                    </a:lnTo>
                    <a:lnTo>
                      <a:pt x="837" y="77"/>
                    </a:lnTo>
                    <a:lnTo>
                      <a:pt x="808" y="65"/>
                    </a:lnTo>
                    <a:lnTo>
                      <a:pt x="777" y="54"/>
                    </a:lnTo>
                    <a:lnTo>
                      <a:pt x="745" y="44"/>
                    </a:lnTo>
                    <a:lnTo>
                      <a:pt x="712" y="34"/>
                    </a:lnTo>
                    <a:lnTo>
                      <a:pt x="677" y="25"/>
                    </a:lnTo>
                    <a:lnTo>
                      <a:pt x="641" y="17"/>
                    </a:lnTo>
                    <a:lnTo>
                      <a:pt x="604" y="10"/>
                    </a:lnTo>
                    <a:lnTo>
                      <a:pt x="565" y="6"/>
                    </a:lnTo>
                    <a:lnTo>
                      <a:pt x="525" y="1"/>
                    </a:lnTo>
                    <a:lnTo>
                      <a:pt x="486" y="0"/>
                    </a:lnTo>
                    <a:lnTo>
                      <a:pt x="444" y="0"/>
                    </a:lnTo>
                    <a:lnTo>
                      <a:pt x="402" y="2"/>
                    </a:lnTo>
                    <a:lnTo>
                      <a:pt x="358" y="7"/>
                    </a:lnTo>
                    <a:lnTo>
                      <a:pt x="315" y="13"/>
                    </a:lnTo>
                    <a:lnTo>
                      <a:pt x="271" y="23"/>
                    </a:lnTo>
                    <a:lnTo>
                      <a:pt x="227" y="35"/>
                    </a:lnTo>
                    <a:lnTo>
                      <a:pt x="182" y="51"/>
                    </a:lnTo>
                    <a:lnTo>
                      <a:pt x="136" y="70"/>
                    </a:lnTo>
                    <a:lnTo>
                      <a:pt x="91" y="92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35" name="Freeform 22">
                <a:extLst>
                  <a:ext uri="{FF2B5EF4-FFF2-40B4-BE49-F238E27FC236}">
                    <a16:creationId xmlns:a16="http://schemas.microsoft.com/office/drawing/2014/main" id="{F877B6EB-6FDE-4F6D-BABE-43A6A9283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8600" y="2754313"/>
                <a:ext cx="258762" cy="79375"/>
              </a:xfrm>
              <a:custGeom>
                <a:avLst/>
                <a:gdLst>
                  <a:gd name="T0" fmla="*/ 2147483647 w 1634"/>
                  <a:gd name="T1" fmla="*/ 2147483647 h 502"/>
                  <a:gd name="T2" fmla="*/ 2147483647 w 1634"/>
                  <a:gd name="T3" fmla="*/ 2147483647 h 502"/>
                  <a:gd name="T4" fmla="*/ 2147483647 w 1634"/>
                  <a:gd name="T5" fmla="*/ 2147483647 h 502"/>
                  <a:gd name="T6" fmla="*/ 2147483647 w 1634"/>
                  <a:gd name="T7" fmla="*/ 2147483647 h 502"/>
                  <a:gd name="T8" fmla="*/ 2147483647 w 1634"/>
                  <a:gd name="T9" fmla="*/ 2147483647 h 502"/>
                  <a:gd name="T10" fmla="*/ 2147483647 w 1634"/>
                  <a:gd name="T11" fmla="*/ 2147483647 h 502"/>
                  <a:gd name="T12" fmla="*/ 2147483647 w 1634"/>
                  <a:gd name="T13" fmla="*/ 2147483647 h 502"/>
                  <a:gd name="T14" fmla="*/ 2147483647 w 1634"/>
                  <a:gd name="T15" fmla="*/ 2147483647 h 502"/>
                  <a:gd name="T16" fmla="*/ 2147483647 w 1634"/>
                  <a:gd name="T17" fmla="*/ 2147483647 h 502"/>
                  <a:gd name="T18" fmla="*/ 2147483647 w 1634"/>
                  <a:gd name="T19" fmla="*/ 2147483647 h 502"/>
                  <a:gd name="T20" fmla="*/ 2147483647 w 1634"/>
                  <a:gd name="T21" fmla="*/ 2147483647 h 502"/>
                  <a:gd name="T22" fmla="*/ 2147483647 w 1634"/>
                  <a:gd name="T23" fmla="*/ 2147483647 h 502"/>
                  <a:gd name="T24" fmla="*/ 2147483647 w 1634"/>
                  <a:gd name="T25" fmla="*/ 2147483647 h 502"/>
                  <a:gd name="T26" fmla="*/ 2147483647 w 1634"/>
                  <a:gd name="T27" fmla="*/ 2147483647 h 502"/>
                  <a:gd name="T28" fmla="*/ 2147483647 w 1634"/>
                  <a:gd name="T29" fmla="*/ 2147483647 h 502"/>
                  <a:gd name="T30" fmla="*/ 2147483647 w 1634"/>
                  <a:gd name="T31" fmla="*/ 2147483647 h 502"/>
                  <a:gd name="T32" fmla="*/ 2147483647 w 1634"/>
                  <a:gd name="T33" fmla="*/ 2147483647 h 502"/>
                  <a:gd name="T34" fmla="*/ 2147483647 w 1634"/>
                  <a:gd name="T35" fmla="*/ 2147483647 h 502"/>
                  <a:gd name="T36" fmla="*/ 2147483647 w 1634"/>
                  <a:gd name="T37" fmla="*/ 2147483647 h 502"/>
                  <a:gd name="T38" fmla="*/ 2147483647 w 1634"/>
                  <a:gd name="T39" fmla="*/ 2147483647 h 502"/>
                  <a:gd name="T40" fmla="*/ 2147483647 w 1634"/>
                  <a:gd name="T41" fmla="*/ 2147483647 h 502"/>
                  <a:gd name="T42" fmla="*/ 2147483647 w 1634"/>
                  <a:gd name="T43" fmla="*/ 2147483647 h 502"/>
                  <a:gd name="T44" fmla="*/ 2147483647 w 1634"/>
                  <a:gd name="T45" fmla="*/ 2147483647 h 502"/>
                  <a:gd name="T46" fmla="*/ 2147483647 w 1634"/>
                  <a:gd name="T47" fmla="*/ 2147483647 h 502"/>
                  <a:gd name="T48" fmla="*/ 2147483647 w 1634"/>
                  <a:gd name="T49" fmla="*/ 2147483647 h 502"/>
                  <a:gd name="T50" fmla="*/ 2147483647 w 1634"/>
                  <a:gd name="T51" fmla="*/ 2147483647 h 502"/>
                  <a:gd name="T52" fmla="*/ 0 w 1634"/>
                  <a:gd name="T53" fmla="*/ 2147483647 h 502"/>
                  <a:gd name="T54" fmla="*/ 2147483647 w 1634"/>
                  <a:gd name="T55" fmla="*/ 2147483647 h 502"/>
                  <a:gd name="T56" fmla="*/ 2147483647 w 1634"/>
                  <a:gd name="T57" fmla="*/ 2147483647 h 502"/>
                  <a:gd name="T58" fmla="*/ 2147483647 w 1634"/>
                  <a:gd name="T59" fmla="*/ 2147483647 h 502"/>
                  <a:gd name="T60" fmla="*/ 2147483647 w 1634"/>
                  <a:gd name="T61" fmla="*/ 2147483647 h 502"/>
                  <a:gd name="T62" fmla="*/ 2147483647 w 1634"/>
                  <a:gd name="T63" fmla="*/ 2147483647 h 502"/>
                  <a:gd name="T64" fmla="*/ 2147483647 w 1634"/>
                  <a:gd name="T65" fmla="*/ 2147483647 h 502"/>
                  <a:gd name="T66" fmla="*/ 2147483647 w 1634"/>
                  <a:gd name="T67" fmla="*/ 2147483647 h 502"/>
                  <a:gd name="T68" fmla="*/ 2147483647 w 1634"/>
                  <a:gd name="T69" fmla="*/ 2147483647 h 502"/>
                  <a:gd name="T70" fmla="*/ 2147483647 w 1634"/>
                  <a:gd name="T71" fmla="*/ 2147483647 h 502"/>
                  <a:gd name="T72" fmla="*/ 2147483647 w 1634"/>
                  <a:gd name="T73" fmla="*/ 2147483647 h 502"/>
                  <a:gd name="T74" fmla="*/ 2147483647 w 1634"/>
                  <a:gd name="T75" fmla="*/ 2147483647 h 502"/>
                  <a:gd name="T76" fmla="*/ 2147483647 w 1634"/>
                  <a:gd name="T77" fmla="*/ 2147483647 h 502"/>
                  <a:gd name="T78" fmla="*/ 2147483647 w 1634"/>
                  <a:gd name="T79" fmla="*/ 2147483647 h 502"/>
                  <a:gd name="T80" fmla="*/ 2147483647 w 1634"/>
                  <a:gd name="T81" fmla="*/ 2147483647 h 502"/>
                  <a:gd name="T82" fmla="*/ 2147483647 w 1634"/>
                  <a:gd name="T83" fmla="*/ 2147483647 h 502"/>
                  <a:gd name="T84" fmla="*/ 2147483647 w 1634"/>
                  <a:gd name="T85" fmla="*/ 2147483647 h 502"/>
                  <a:gd name="T86" fmla="*/ 2147483647 w 1634"/>
                  <a:gd name="T87" fmla="*/ 2147483647 h 502"/>
                  <a:gd name="T88" fmla="*/ 2147483647 w 1634"/>
                  <a:gd name="T89" fmla="*/ 2147483647 h 502"/>
                  <a:gd name="T90" fmla="*/ 2147483647 w 1634"/>
                  <a:gd name="T91" fmla="*/ 2147483647 h 502"/>
                  <a:gd name="T92" fmla="*/ 2147483647 w 1634"/>
                  <a:gd name="T93" fmla="*/ 2147483647 h 502"/>
                  <a:gd name="T94" fmla="*/ 2147483647 w 1634"/>
                  <a:gd name="T95" fmla="*/ 2147483647 h 502"/>
                  <a:gd name="T96" fmla="*/ 2147483647 w 1634"/>
                  <a:gd name="T97" fmla="*/ 2147483647 h 502"/>
                  <a:gd name="T98" fmla="*/ 2147483647 w 1634"/>
                  <a:gd name="T99" fmla="*/ 2147483647 h 502"/>
                  <a:gd name="T100" fmla="*/ 2147483647 w 1634"/>
                  <a:gd name="T101" fmla="*/ 2147483647 h 502"/>
                  <a:gd name="T102" fmla="*/ 2147483647 w 1634"/>
                  <a:gd name="T103" fmla="*/ 2147483647 h 502"/>
                  <a:gd name="T104" fmla="*/ 2147483647 w 1634"/>
                  <a:gd name="T105" fmla="*/ 2147483647 h 502"/>
                  <a:gd name="T106" fmla="*/ 2147483647 w 1634"/>
                  <a:gd name="T107" fmla="*/ 2147483647 h 502"/>
                  <a:gd name="T108" fmla="*/ 2147483647 w 1634"/>
                  <a:gd name="T109" fmla="*/ 2147483647 h 502"/>
                  <a:gd name="T110" fmla="*/ 2147483647 w 1634"/>
                  <a:gd name="T111" fmla="*/ 2147483647 h 502"/>
                  <a:gd name="T112" fmla="*/ 2147483647 w 1634"/>
                  <a:gd name="T113" fmla="*/ 2147483647 h 502"/>
                  <a:gd name="T114" fmla="*/ 2147483647 w 1634"/>
                  <a:gd name="T115" fmla="*/ 2147483647 h 502"/>
                  <a:gd name="T116" fmla="*/ 2147483647 w 1634"/>
                  <a:gd name="T117" fmla="*/ 0 h 502"/>
                  <a:gd name="T118" fmla="*/ 2147483647 w 1634"/>
                  <a:gd name="T119" fmla="*/ 0 h 502"/>
                  <a:gd name="T120" fmla="*/ 2147483647 w 1634"/>
                  <a:gd name="T121" fmla="*/ 2147483647 h 502"/>
                  <a:gd name="T122" fmla="*/ 2147483647 w 1634"/>
                  <a:gd name="T123" fmla="*/ 2147483647 h 5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4" h="502">
                    <a:moveTo>
                      <a:pt x="1488" y="17"/>
                    </a:moveTo>
                    <a:lnTo>
                      <a:pt x="1411" y="68"/>
                    </a:lnTo>
                    <a:lnTo>
                      <a:pt x="1337" y="115"/>
                    </a:lnTo>
                    <a:lnTo>
                      <a:pt x="1266" y="156"/>
                    </a:lnTo>
                    <a:lnTo>
                      <a:pt x="1195" y="191"/>
                    </a:lnTo>
                    <a:lnTo>
                      <a:pt x="1126" y="222"/>
                    </a:lnTo>
                    <a:lnTo>
                      <a:pt x="1060" y="248"/>
                    </a:lnTo>
                    <a:lnTo>
                      <a:pt x="997" y="270"/>
                    </a:lnTo>
                    <a:lnTo>
                      <a:pt x="935" y="286"/>
                    </a:lnTo>
                    <a:lnTo>
                      <a:pt x="875" y="300"/>
                    </a:lnTo>
                    <a:lnTo>
                      <a:pt x="818" y="310"/>
                    </a:lnTo>
                    <a:lnTo>
                      <a:pt x="763" y="316"/>
                    </a:lnTo>
                    <a:lnTo>
                      <a:pt x="709" y="319"/>
                    </a:lnTo>
                    <a:lnTo>
                      <a:pt x="659" y="321"/>
                    </a:lnTo>
                    <a:lnTo>
                      <a:pt x="610" y="318"/>
                    </a:lnTo>
                    <a:lnTo>
                      <a:pt x="564" y="314"/>
                    </a:lnTo>
                    <a:lnTo>
                      <a:pt x="520" y="307"/>
                    </a:lnTo>
                    <a:lnTo>
                      <a:pt x="478" y="298"/>
                    </a:lnTo>
                    <a:lnTo>
                      <a:pt x="440" y="290"/>
                    </a:lnTo>
                    <a:lnTo>
                      <a:pt x="402" y="279"/>
                    </a:lnTo>
                    <a:lnTo>
                      <a:pt x="369" y="266"/>
                    </a:lnTo>
                    <a:lnTo>
                      <a:pt x="337" y="254"/>
                    </a:lnTo>
                    <a:lnTo>
                      <a:pt x="307" y="241"/>
                    </a:lnTo>
                    <a:lnTo>
                      <a:pt x="281" y="228"/>
                    </a:lnTo>
                    <a:lnTo>
                      <a:pt x="256" y="214"/>
                    </a:lnTo>
                    <a:lnTo>
                      <a:pt x="234" y="201"/>
                    </a:lnTo>
                    <a:lnTo>
                      <a:pt x="215" y="189"/>
                    </a:lnTo>
                    <a:lnTo>
                      <a:pt x="199" y="178"/>
                    </a:lnTo>
                    <a:lnTo>
                      <a:pt x="184" y="168"/>
                    </a:lnTo>
                    <a:lnTo>
                      <a:pt x="164" y="151"/>
                    </a:lnTo>
                    <a:lnTo>
                      <a:pt x="156" y="144"/>
                    </a:lnTo>
                    <a:lnTo>
                      <a:pt x="148" y="137"/>
                    </a:lnTo>
                    <a:lnTo>
                      <a:pt x="140" y="133"/>
                    </a:lnTo>
                    <a:lnTo>
                      <a:pt x="132" y="128"/>
                    </a:lnTo>
                    <a:lnTo>
                      <a:pt x="125" y="125"/>
                    </a:lnTo>
                    <a:lnTo>
                      <a:pt x="116" y="122"/>
                    </a:lnTo>
                    <a:lnTo>
                      <a:pt x="107" y="119"/>
                    </a:lnTo>
                    <a:lnTo>
                      <a:pt x="98" y="119"/>
                    </a:lnTo>
                    <a:lnTo>
                      <a:pt x="89" y="118"/>
                    </a:lnTo>
                    <a:lnTo>
                      <a:pt x="80" y="119"/>
                    </a:lnTo>
                    <a:lnTo>
                      <a:pt x="72" y="120"/>
                    </a:lnTo>
                    <a:lnTo>
                      <a:pt x="63" y="124"/>
                    </a:lnTo>
                    <a:lnTo>
                      <a:pt x="55" y="126"/>
                    </a:lnTo>
                    <a:lnTo>
                      <a:pt x="47" y="130"/>
                    </a:lnTo>
                    <a:lnTo>
                      <a:pt x="40" y="135"/>
                    </a:lnTo>
                    <a:lnTo>
                      <a:pt x="32" y="140"/>
                    </a:lnTo>
                    <a:lnTo>
                      <a:pt x="25" y="147"/>
                    </a:lnTo>
                    <a:lnTo>
                      <a:pt x="19" y="155"/>
                    </a:lnTo>
                    <a:lnTo>
                      <a:pt x="14" y="162"/>
                    </a:lnTo>
                    <a:lnTo>
                      <a:pt x="10" y="170"/>
                    </a:lnTo>
                    <a:lnTo>
                      <a:pt x="5" y="178"/>
                    </a:lnTo>
                    <a:lnTo>
                      <a:pt x="3" y="187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2" y="231"/>
                    </a:lnTo>
                    <a:lnTo>
                      <a:pt x="4" y="239"/>
                    </a:lnTo>
                    <a:lnTo>
                      <a:pt x="7" y="248"/>
                    </a:lnTo>
                    <a:lnTo>
                      <a:pt x="11" y="255"/>
                    </a:lnTo>
                    <a:lnTo>
                      <a:pt x="16" y="263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6" y="285"/>
                    </a:lnTo>
                    <a:lnTo>
                      <a:pt x="58" y="302"/>
                    </a:lnTo>
                    <a:lnTo>
                      <a:pt x="74" y="314"/>
                    </a:lnTo>
                    <a:lnTo>
                      <a:pt x="93" y="327"/>
                    </a:lnTo>
                    <a:lnTo>
                      <a:pt x="116" y="343"/>
                    </a:lnTo>
                    <a:lnTo>
                      <a:pt x="141" y="358"/>
                    </a:lnTo>
                    <a:lnTo>
                      <a:pt x="170" y="375"/>
                    </a:lnTo>
                    <a:lnTo>
                      <a:pt x="202" y="391"/>
                    </a:lnTo>
                    <a:lnTo>
                      <a:pt x="237" y="408"/>
                    </a:lnTo>
                    <a:lnTo>
                      <a:pt x="275" y="423"/>
                    </a:lnTo>
                    <a:lnTo>
                      <a:pt x="316" y="440"/>
                    </a:lnTo>
                    <a:lnTo>
                      <a:pt x="360" y="454"/>
                    </a:lnTo>
                    <a:lnTo>
                      <a:pt x="407" y="468"/>
                    </a:lnTo>
                    <a:lnTo>
                      <a:pt x="456" y="479"/>
                    </a:lnTo>
                    <a:lnTo>
                      <a:pt x="508" y="489"/>
                    </a:lnTo>
                    <a:lnTo>
                      <a:pt x="564" y="495"/>
                    </a:lnTo>
                    <a:lnTo>
                      <a:pt x="621" y="500"/>
                    </a:lnTo>
                    <a:lnTo>
                      <a:pt x="682" y="502"/>
                    </a:lnTo>
                    <a:lnTo>
                      <a:pt x="745" y="500"/>
                    </a:lnTo>
                    <a:lnTo>
                      <a:pt x="810" y="494"/>
                    </a:lnTo>
                    <a:lnTo>
                      <a:pt x="879" y="485"/>
                    </a:lnTo>
                    <a:lnTo>
                      <a:pt x="948" y="471"/>
                    </a:lnTo>
                    <a:lnTo>
                      <a:pt x="1021" y="453"/>
                    </a:lnTo>
                    <a:lnTo>
                      <a:pt x="1096" y="430"/>
                    </a:lnTo>
                    <a:lnTo>
                      <a:pt x="1174" y="401"/>
                    </a:lnTo>
                    <a:lnTo>
                      <a:pt x="1254" y="367"/>
                    </a:lnTo>
                    <a:lnTo>
                      <a:pt x="1336" y="327"/>
                    </a:lnTo>
                    <a:lnTo>
                      <a:pt x="1420" y="280"/>
                    </a:lnTo>
                    <a:lnTo>
                      <a:pt x="1507" y="227"/>
                    </a:lnTo>
                    <a:lnTo>
                      <a:pt x="1595" y="167"/>
                    </a:lnTo>
                    <a:lnTo>
                      <a:pt x="1603" y="161"/>
                    </a:lnTo>
                    <a:lnTo>
                      <a:pt x="1609" y="155"/>
                    </a:lnTo>
                    <a:lnTo>
                      <a:pt x="1615" y="148"/>
                    </a:lnTo>
                    <a:lnTo>
                      <a:pt x="1620" y="140"/>
                    </a:lnTo>
                    <a:lnTo>
                      <a:pt x="1625" y="133"/>
                    </a:lnTo>
                    <a:lnTo>
                      <a:pt x="1628" y="125"/>
                    </a:lnTo>
                    <a:lnTo>
                      <a:pt x="1630" y="116"/>
                    </a:lnTo>
                    <a:lnTo>
                      <a:pt x="1633" y="107"/>
                    </a:lnTo>
                    <a:lnTo>
                      <a:pt x="1634" y="98"/>
                    </a:lnTo>
                    <a:lnTo>
                      <a:pt x="1634" y="89"/>
                    </a:lnTo>
                    <a:lnTo>
                      <a:pt x="1634" y="81"/>
                    </a:lnTo>
                    <a:lnTo>
                      <a:pt x="1631" y="72"/>
                    </a:lnTo>
                    <a:lnTo>
                      <a:pt x="1629" y="63"/>
                    </a:lnTo>
                    <a:lnTo>
                      <a:pt x="1626" y="54"/>
                    </a:lnTo>
                    <a:lnTo>
                      <a:pt x="1623" y="46"/>
                    </a:lnTo>
                    <a:lnTo>
                      <a:pt x="1617" y="39"/>
                    </a:lnTo>
                    <a:lnTo>
                      <a:pt x="1612" y="31"/>
                    </a:lnTo>
                    <a:lnTo>
                      <a:pt x="1605" y="24"/>
                    </a:lnTo>
                    <a:lnTo>
                      <a:pt x="1597" y="19"/>
                    </a:lnTo>
                    <a:lnTo>
                      <a:pt x="1591" y="13"/>
                    </a:lnTo>
                    <a:lnTo>
                      <a:pt x="1583" y="9"/>
                    </a:lnTo>
                    <a:lnTo>
                      <a:pt x="1574" y="5"/>
                    </a:lnTo>
                    <a:lnTo>
                      <a:pt x="1566" y="3"/>
                    </a:lnTo>
                    <a:lnTo>
                      <a:pt x="1557" y="1"/>
                    </a:lnTo>
                    <a:lnTo>
                      <a:pt x="1549" y="0"/>
                    </a:lnTo>
                    <a:lnTo>
                      <a:pt x="1540" y="0"/>
                    </a:lnTo>
                    <a:lnTo>
                      <a:pt x="1531" y="0"/>
                    </a:lnTo>
                    <a:lnTo>
                      <a:pt x="1522" y="2"/>
                    </a:lnTo>
                    <a:lnTo>
                      <a:pt x="1513" y="4"/>
                    </a:lnTo>
                    <a:lnTo>
                      <a:pt x="1504" y="8"/>
                    </a:lnTo>
                    <a:lnTo>
                      <a:pt x="1497" y="11"/>
                    </a:lnTo>
                    <a:lnTo>
                      <a:pt x="1488" y="17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61" name="Группа 6">
              <a:extLst>
                <a:ext uri="{FF2B5EF4-FFF2-40B4-BE49-F238E27FC236}">
                  <a16:creationId xmlns:a16="http://schemas.microsoft.com/office/drawing/2014/main" id="{B55C0301-17BB-4BFD-B129-75E81C17E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592" y="2132856"/>
              <a:ext cx="545852" cy="1129408"/>
              <a:chOff x="5393184" y="3796812"/>
              <a:chExt cx="965200" cy="2463800"/>
            </a:xfrm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5F367494-7397-4124-9DE4-A53217E0F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757" y="5279084"/>
                <a:ext cx="642499" cy="872458"/>
              </a:xfrm>
              <a:custGeom>
                <a:avLst/>
                <a:gdLst>
                  <a:gd name="T0" fmla="*/ 270 w 4058"/>
                  <a:gd name="T1" fmla="*/ 203 h 5487"/>
                  <a:gd name="T2" fmla="*/ 201 w 4058"/>
                  <a:gd name="T3" fmla="*/ 1107 h 5487"/>
                  <a:gd name="T4" fmla="*/ 141 w 4058"/>
                  <a:gd name="T5" fmla="*/ 1967 h 5487"/>
                  <a:gd name="T6" fmla="*/ 95 w 4058"/>
                  <a:gd name="T7" fmla="*/ 2675 h 5487"/>
                  <a:gd name="T8" fmla="*/ 67 w 4058"/>
                  <a:gd name="T9" fmla="*/ 3153 h 5487"/>
                  <a:gd name="T10" fmla="*/ 42 w 4058"/>
                  <a:gd name="T11" fmla="*/ 3623 h 5487"/>
                  <a:gd name="T12" fmla="*/ 22 w 4058"/>
                  <a:gd name="T13" fmla="*/ 4071 h 5487"/>
                  <a:gd name="T14" fmla="*/ 8 w 4058"/>
                  <a:gd name="T15" fmla="*/ 4486 h 5487"/>
                  <a:gd name="T16" fmla="*/ 0 w 4058"/>
                  <a:gd name="T17" fmla="*/ 4854 h 5487"/>
                  <a:gd name="T18" fmla="*/ 1 w 4058"/>
                  <a:gd name="T19" fmla="*/ 5162 h 5487"/>
                  <a:gd name="T20" fmla="*/ 12 w 4058"/>
                  <a:gd name="T21" fmla="*/ 5400 h 5487"/>
                  <a:gd name="T22" fmla="*/ 1929 w 4058"/>
                  <a:gd name="T23" fmla="*/ 5459 h 5487"/>
                  <a:gd name="T24" fmla="*/ 1923 w 4058"/>
                  <a:gd name="T25" fmla="*/ 4947 h 5487"/>
                  <a:gd name="T26" fmla="*/ 1921 w 4058"/>
                  <a:gd name="T27" fmla="*/ 4394 h 5487"/>
                  <a:gd name="T28" fmla="*/ 1926 w 4058"/>
                  <a:gd name="T29" fmla="*/ 3720 h 5487"/>
                  <a:gd name="T30" fmla="*/ 1931 w 4058"/>
                  <a:gd name="T31" fmla="*/ 3356 h 5487"/>
                  <a:gd name="T32" fmla="*/ 1939 w 4058"/>
                  <a:gd name="T33" fmla="*/ 2982 h 5487"/>
                  <a:gd name="T34" fmla="*/ 1951 w 4058"/>
                  <a:gd name="T35" fmla="*/ 2608 h 5487"/>
                  <a:gd name="T36" fmla="*/ 1966 w 4058"/>
                  <a:gd name="T37" fmla="*/ 2239 h 5487"/>
                  <a:gd name="T38" fmla="*/ 1986 w 4058"/>
                  <a:gd name="T39" fmla="*/ 1884 h 5487"/>
                  <a:gd name="T40" fmla="*/ 2011 w 4058"/>
                  <a:gd name="T41" fmla="*/ 1549 h 5487"/>
                  <a:gd name="T42" fmla="*/ 2041 w 4058"/>
                  <a:gd name="T43" fmla="*/ 1242 h 5487"/>
                  <a:gd name="T44" fmla="*/ 2076 w 4058"/>
                  <a:gd name="T45" fmla="*/ 969 h 5487"/>
                  <a:gd name="T46" fmla="*/ 3954 w 4058"/>
                  <a:gd name="T47" fmla="*/ 5459 h 5487"/>
                  <a:gd name="T48" fmla="*/ 3987 w 4058"/>
                  <a:gd name="T49" fmla="*/ 4771 h 5487"/>
                  <a:gd name="T50" fmla="*/ 4016 w 4058"/>
                  <a:gd name="T51" fmla="*/ 4044 h 5487"/>
                  <a:gd name="T52" fmla="*/ 4029 w 4058"/>
                  <a:gd name="T53" fmla="*/ 3622 h 5487"/>
                  <a:gd name="T54" fmla="*/ 4041 w 4058"/>
                  <a:gd name="T55" fmla="*/ 3177 h 5487"/>
                  <a:gd name="T56" fmla="*/ 4051 w 4058"/>
                  <a:gd name="T57" fmla="*/ 2718 h 5487"/>
                  <a:gd name="T58" fmla="*/ 4057 w 4058"/>
                  <a:gd name="T59" fmla="*/ 2257 h 5487"/>
                  <a:gd name="T60" fmla="*/ 4058 w 4058"/>
                  <a:gd name="T61" fmla="*/ 1806 h 5487"/>
                  <a:gd name="T62" fmla="*/ 4053 w 4058"/>
                  <a:gd name="T63" fmla="*/ 1373 h 5487"/>
                  <a:gd name="T64" fmla="*/ 4041 w 4058"/>
                  <a:gd name="T65" fmla="*/ 971 h 5487"/>
                  <a:gd name="T66" fmla="*/ 4022 w 4058"/>
                  <a:gd name="T67" fmla="*/ 611 h 5487"/>
                  <a:gd name="T68" fmla="*/ 3993 w 4058"/>
                  <a:gd name="T69" fmla="*/ 303 h 5487"/>
                  <a:gd name="T70" fmla="*/ 3954 w 4058"/>
                  <a:gd name="T71" fmla="*/ 59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58" h="5487">
                    <a:moveTo>
                      <a:pt x="286" y="0"/>
                    </a:moveTo>
                    <a:lnTo>
                      <a:pt x="270" y="203"/>
                    </a:lnTo>
                    <a:lnTo>
                      <a:pt x="229" y="742"/>
                    </a:lnTo>
                    <a:lnTo>
                      <a:pt x="201" y="1107"/>
                    </a:lnTo>
                    <a:lnTo>
                      <a:pt x="171" y="1519"/>
                    </a:lnTo>
                    <a:lnTo>
                      <a:pt x="141" y="1967"/>
                    </a:lnTo>
                    <a:lnTo>
                      <a:pt x="110" y="2436"/>
                    </a:lnTo>
                    <a:lnTo>
                      <a:pt x="95" y="2675"/>
                    </a:lnTo>
                    <a:lnTo>
                      <a:pt x="80" y="2915"/>
                    </a:lnTo>
                    <a:lnTo>
                      <a:pt x="67" y="3153"/>
                    </a:lnTo>
                    <a:lnTo>
                      <a:pt x="54" y="3390"/>
                    </a:lnTo>
                    <a:lnTo>
                      <a:pt x="42" y="3623"/>
                    </a:lnTo>
                    <a:lnTo>
                      <a:pt x="31" y="3851"/>
                    </a:lnTo>
                    <a:lnTo>
                      <a:pt x="22" y="4071"/>
                    </a:lnTo>
                    <a:lnTo>
                      <a:pt x="14" y="4283"/>
                    </a:lnTo>
                    <a:lnTo>
                      <a:pt x="8" y="4486"/>
                    </a:lnTo>
                    <a:lnTo>
                      <a:pt x="3" y="4676"/>
                    </a:lnTo>
                    <a:lnTo>
                      <a:pt x="0" y="4854"/>
                    </a:lnTo>
                    <a:lnTo>
                      <a:pt x="0" y="5016"/>
                    </a:lnTo>
                    <a:lnTo>
                      <a:pt x="1" y="5162"/>
                    </a:lnTo>
                    <a:lnTo>
                      <a:pt x="5" y="5291"/>
                    </a:lnTo>
                    <a:lnTo>
                      <a:pt x="12" y="5400"/>
                    </a:lnTo>
                    <a:lnTo>
                      <a:pt x="22" y="5487"/>
                    </a:lnTo>
                    <a:lnTo>
                      <a:pt x="1929" y="5459"/>
                    </a:lnTo>
                    <a:lnTo>
                      <a:pt x="1927" y="5321"/>
                    </a:lnTo>
                    <a:lnTo>
                      <a:pt x="1923" y="4947"/>
                    </a:lnTo>
                    <a:lnTo>
                      <a:pt x="1922" y="4689"/>
                    </a:lnTo>
                    <a:lnTo>
                      <a:pt x="1921" y="4394"/>
                    </a:lnTo>
                    <a:lnTo>
                      <a:pt x="1922" y="4068"/>
                    </a:lnTo>
                    <a:lnTo>
                      <a:pt x="1926" y="3720"/>
                    </a:lnTo>
                    <a:lnTo>
                      <a:pt x="1928" y="3539"/>
                    </a:lnTo>
                    <a:lnTo>
                      <a:pt x="1931" y="3356"/>
                    </a:lnTo>
                    <a:lnTo>
                      <a:pt x="1934" y="3169"/>
                    </a:lnTo>
                    <a:lnTo>
                      <a:pt x="1939" y="2982"/>
                    </a:lnTo>
                    <a:lnTo>
                      <a:pt x="1944" y="2795"/>
                    </a:lnTo>
                    <a:lnTo>
                      <a:pt x="1951" y="2608"/>
                    </a:lnTo>
                    <a:lnTo>
                      <a:pt x="1958" y="2423"/>
                    </a:lnTo>
                    <a:lnTo>
                      <a:pt x="1966" y="2239"/>
                    </a:lnTo>
                    <a:lnTo>
                      <a:pt x="1975" y="2060"/>
                    </a:lnTo>
                    <a:lnTo>
                      <a:pt x="1986" y="1884"/>
                    </a:lnTo>
                    <a:lnTo>
                      <a:pt x="1997" y="1714"/>
                    </a:lnTo>
                    <a:lnTo>
                      <a:pt x="2011" y="1549"/>
                    </a:lnTo>
                    <a:lnTo>
                      <a:pt x="2025" y="1391"/>
                    </a:lnTo>
                    <a:lnTo>
                      <a:pt x="2041" y="1242"/>
                    </a:lnTo>
                    <a:lnTo>
                      <a:pt x="2057" y="1100"/>
                    </a:lnTo>
                    <a:lnTo>
                      <a:pt x="2076" y="969"/>
                    </a:lnTo>
                    <a:lnTo>
                      <a:pt x="2106" y="5459"/>
                    </a:lnTo>
                    <a:lnTo>
                      <a:pt x="3954" y="5459"/>
                    </a:lnTo>
                    <a:lnTo>
                      <a:pt x="3963" y="5272"/>
                    </a:lnTo>
                    <a:lnTo>
                      <a:pt x="3987" y="4771"/>
                    </a:lnTo>
                    <a:lnTo>
                      <a:pt x="4001" y="4430"/>
                    </a:lnTo>
                    <a:lnTo>
                      <a:pt x="4016" y="4044"/>
                    </a:lnTo>
                    <a:lnTo>
                      <a:pt x="4023" y="3837"/>
                    </a:lnTo>
                    <a:lnTo>
                      <a:pt x="4029" y="3622"/>
                    </a:lnTo>
                    <a:lnTo>
                      <a:pt x="4036" y="3402"/>
                    </a:lnTo>
                    <a:lnTo>
                      <a:pt x="4041" y="3177"/>
                    </a:lnTo>
                    <a:lnTo>
                      <a:pt x="4047" y="2949"/>
                    </a:lnTo>
                    <a:lnTo>
                      <a:pt x="4051" y="2718"/>
                    </a:lnTo>
                    <a:lnTo>
                      <a:pt x="4055" y="2488"/>
                    </a:lnTo>
                    <a:lnTo>
                      <a:pt x="4057" y="2257"/>
                    </a:lnTo>
                    <a:lnTo>
                      <a:pt x="4058" y="2029"/>
                    </a:lnTo>
                    <a:lnTo>
                      <a:pt x="4058" y="1806"/>
                    </a:lnTo>
                    <a:lnTo>
                      <a:pt x="4056" y="1586"/>
                    </a:lnTo>
                    <a:lnTo>
                      <a:pt x="4053" y="1373"/>
                    </a:lnTo>
                    <a:lnTo>
                      <a:pt x="4048" y="1168"/>
                    </a:lnTo>
                    <a:lnTo>
                      <a:pt x="4041" y="971"/>
                    </a:lnTo>
                    <a:lnTo>
                      <a:pt x="4033" y="785"/>
                    </a:lnTo>
                    <a:lnTo>
                      <a:pt x="4022" y="611"/>
                    </a:lnTo>
                    <a:lnTo>
                      <a:pt x="4008" y="450"/>
                    </a:lnTo>
                    <a:lnTo>
                      <a:pt x="3993" y="303"/>
                    </a:lnTo>
                    <a:lnTo>
                      <a:pt x="3974" y="173"/>
                    </a:lnTo>
                    <a:lnTo>
                      <a:pt x="3954" y="59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915" name="Freeform 6">
                <a:extLst>
                  <a:ext uri="{FF2B5EF4-FFF2-40B4-BE49-F238E27FC236}">
                    <a16:creationId xmlns:a16="http://schemas.microsoft.com/office/drawing/2014/main" id="{EBE1950C-5D7A-4078-BF4C-C7940FA5D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709" y="6084400"/>
                <a:ext cx="363537" cy="176212"/>
              </a:xfrm>
              <a:custGeom>
                <a:avLst/>
                <a:gdLst>
                  <a:gd name="T0" fmla="*/ 2147483647 w 2288"/>
                  <a:gd name="T1" fmla="*/ 2147483647 h 1115"/>
                  <a:gd name="T2" fmla="*/ 2147483647 w 2288"/>
                  <a:gd name="T3" fmla="*/ 2147483647 h 1115"/>
                  <a:gd name="T4" fmla="*/ 2147483647 w 2288"/>
                  <a:gd name="T5" fmla="*/ 2147483647 h 1115"/>
                  <a:gd name="T6" fmla="*/ 2147483647 w 2288"/>
                  <a:gd name="T7" fmla="*/ 2147483647 h 1115"/>
                  <a:gd name="T8" fmla="*/ 2147483647 w 2288"/>
                  <a:gd name="T9" fmla="*/ 2147483647 h 1115"/>
                  <a:gd name="T10" fmla="*/ 2147483647 w 2288"/>
                  <a:gd name="T11" fmla="*/ 2147483647 h 1115"/>
                  <a:gd name="T12" fmla="*/ 2147483647 w 2288"/>
                  <a:gd name="T13" fmla="*/ 2147483647 h 1115"/>
                  <a:gd name="T14" fmla="*/ 2147483647 w 2288"/>
                  <a:gd name="T15" fmla="*/ 2147483647 h 1115"/>
                  <a:gd name="T16" fmla="*/ 2147483647 w 2288"/>
                  <a:gd name="T17" fmla="*/ 2147483647 h 1115"/>
                  <a:gd name="T18" fmla="*/ 2147483647 w 2288"/>
                  <a:gd name="T19" fmla="*/ 2147483647 h 1115"/>
                  <a:gd name="T20" fmla="*/ 2147483647 w 2288"/>
                  <a:gd name="T21" fmla="*/ 2147483647 h 1115"/>
                  <a:gd name="T22" fmla="*/ 2147483647 w 2288"/>
                  <a:gd name="T23" fmla="*/ 2147483647 h 1115"/>
                  <a:gd name="T24" fmla="*/ 2147483647 w 2288"/>
                  <a:gd name="T25" fmla="*/ 2147483647 h 1115"/>
                  <a:gd name="T26" fmla="*/ 2147483647 w 2288"/>
                  <a:gd name="T27" fmla="*/ 2147483647 h 1115"/>
                  <a:gd name="T28" fmla="*/ 2147483647 w 2288"/>
                  <a:gd name="T29" fmla="*/ 2147483647 h 1115"/>
                  <a:gd name="T30" fmla="*/ 2147483647 w 2288"/>
                  <a:gd name="T31" fmla="*/ 2147483647 h 1115"/>
                  <a:gd name="T32" fmla="*/ 2147483647 w 2288"/>
                  <a:gd name="T33" fmla="*/ 2147483647 h 1115"/>
                  <a:gd name="T34" fmla="*/ 2147483647 w 2288"/>
                  <a:gd name="T35" fmla="*/ 2147483647 h 1115"/>
                  <a:gd name="T36" fmla="*/ 2147483647 w 2288"/>
                  <a:gd name="T37" fmla="*/ 2147483647 h 1115"/>
                  <a:gd name="T38" fmla="*/ 2147483647 w 2288"/>
                  <a:gd name="T39" fmla="*/ 2147483647 h 1115"/>
                  <a:gd name="T40" fmla="*/ 2147483647 w 2288"/>
                  <a:gd name="T41" fmla="*/ 2147483647 h 1115"/>
                  <a:gd name="T42" fmla="*/ 2147483647 w 2288"/>
                  <a:gd name="T43" fmla="*/ 2147483647 h 1115"/>
                  <a:gd name="T44" fmla="*/ 2147483647 w 2288"/>
                  <a:gd name="T45" fmla="*/ 2147483647 h 1115"/>
                  <a:gd name="T46" fmla="*/ 2147483647 w 2288"/>
                  <a:gd name="T47" fmla="*/ 2147483647 h 1115"/>
                  <a:gd name="T48" fmla="*/ 2147483647 w 2288"/>
                  <a:gd name="T49" fmla="*/ 2147483647 h 1115"/>
                  <a:gd name="T50" fmla="*/ 2147483647 w 2288"/>
                  <a:gd name="T51" fmla="*/ 2147483647 h 1115"/>
                  <a:gd name="T52" fmla="*/ 2147483647 w 2288"/>
                  <a:gd name="T53" fmla="*/ 2147483647 h 1115"/>
                  <a:gd name="T54" fmla="*/ 2147483647 w 2288"/>
                  <a:gd name="T55" fmla="*/ 2147483647 h 1115"/>
                  <a:gd name="T56" fmla="*/ 2147483647 w 2288"/>
                  <a:gd name="T57" fmla="*/ 2147483647 h 1115"/>
                  <a:gd name="T58" fmla="*/ 2147483647 w 2288"/>
                  <a:gd name="T59" fmla="*/ 2147483647 h 1115"/>
                  <a:gd name="T60" fmla="*/ 2147483647 w 2288"/>
                  <a:gd name="T61" fmla="*/ 2147483647 h 1115"/>
                  <a:gd name="T62" fmla="*/ 2147483647 w 2288"/>
                  <a:gd name="T63" fmla="*/ 2147483647 h 1115"/>
                  <a:gd name="T64" fmla="*/ 2147483647 w 2288"/>
                  <a:gd name="T65" fmla="*/ 2147483647 h 1115"/>
                  <a:gd name="T66" fmla="*/ 2147483647 w 2288"/>
                  <a:gd name="T67" fmla="*/ 2147483647 h 1115"/>
                  <a:gd name="T68" fmla="*/ 2147483647 w 2288"/>
                  <a:gd name="T69" fmla="*/ 2147483647 h 1115"/>
                  <a:gd name="T70" fmla="*/ 2147483647 w 2288"/>
                  <a:gd name="T71" fmla="*/ 2147483647 h 1115"/>
                  <a:gd name="T72" fmla="*/ 2147483647 w 2288"/>
                  <a:gd name="T73" fmla="*/ 2147483647 h 1115"/>
                  <a:gd name="T74" fmla="*/ 2147483647 w 2288"/>
                  <a:gd name="T75" fmla="*/ 2147483647 h 1115"/>
                  <a:gd name="T76" fmla="*/ 2147483647 w 2288"/>
                  <a:gd name="T77" fmla="*/ 2147483647 h 1115"/>
                  <a:gd name="T78" fmla="*/ 2147483647 w 2288"/>
                  <a:gd name="T79" fmla="*/ 2147483647 h 1115"/>
                  <a:gd name="T80" fmla="*/ 2147483647 w 2288"/>
                  <a:gd name="T81" fmla="*/ 2147483647 h 1115"/>
                  <a:gd name="T82" fmla="*/ 2147483647 w 2288"/>
                  <a:gd name="T83" fmla="*/ 2147483647 h 1115"/>
                  <a:gd name="T84" fmla="*/ 2147483647 w 2288"/>
                  <a:gd name="T85" fmla="*/ 2147483647 h 1115"/>
                  <a:gd name="T86" fmla="*/ 2147483647 w 2288"/>
                  <a:gd name="T87" fmla="*/ 2147483647 h 1115"/>
                  <a:gd name="T88" fmla="*/ 2147483647 w 2288"/>
                  <a:gd name="T89" fmla="*/ 2147483647 h 1115"/>
                  <a:gd name="T90" fmla="*/ 2147483647 w 2288"/>
                  <a:gd name="T91" fmla="*/ 0 h 1115"/>
                  <a:gd name="T92" fmla="*/ 2147483647 w 2288"/>
                  <a:gd name="T93" fmla="*/ 0 h 1115"/>
                  <a:gd name="T94" fmla="*/ 2147483647 w 2288"/>
                  <a:gd name="T95" fmla="*/ 2147483647 h 1115"/>
                  <a:gd name="T96" fmla="*/ 2147483647 w 2288"/>
                  <a:gd name="T97" fmla="*/ 2147483647 h 1115"/>
                  <a:gd name="T98" fmla="*/ 2147483647 w 2288"/>
                  <a:gd name="T99" fmla="*/ 2147483647 h 1115"/>
                  <a:gd name="T100" fmla="*/ 2147483647 w 2288"/>
                  <a:gd name="T101" fmla="*/ 2147483647 h 1115"/>
                  <a:gd name="T102" fmla="*/ 2147483647 w 2288"/>
                  <a:gd name="T103" fmla="*/ 2147483647 h 1115"/>
                  <a:gd name="T104" fmla="*/ 2147483647 w 2288"/>
                  <a:gd name="T105" fmla="*/ 2147483647 h 1115"/>
                  <a:gd name="T106" fmla="*/ 2147483647 w 2288"/>
                  <a:gd name="T107" fmla="*/ 2147483647 h 1115"/>
                  <a:gd name="T108" fmla="*/ 2147483647 w 2288"/>
                  <a:gd name="T109" fmla="*/ 2147483647 h 1115"/>
                  <a:gd name="T110" fmla="*/ 2147483647 w 2288"/>
                  <a:gd name="T111" fmla="*/ 2147483647 h 1115"/>
                  <a:gd name="T112" fmla="*/ 2147483647 w 2288"/>
                  <a:gd name="T113" fmla="*/ 2147483647 h 1115"/>
                  <a:gd name="T114" fmla="*/ 2147483647 w 2288"/>
                  <a:gd name="T115" fmla="*/ 2147483647 h 1115"/>
                  <a:gd name="T116" fmla="*/ 2147483647 w 2288"/>
                  <a:gd name="T117" fmla="*/ 2147483647 h 1115"/>
                  <a:gd name="T118" fmla="*/ 2147483647 w 2288"/>
                  <a:gd name="T119" fmla="*/ 2147483647 h 1115"/>
                  <a:gd name="T120" fmla="*/ 2147483647 w 2288"/>
                  <a:gd name="T121" fmla="*/ 2147483647 h 1115"/>
                  <a:gd name="T122" fmla="*/ 2147483647 w 2288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8" h="1115">
                    <a:moveTo>
                      <a:pt x="2288" y="675"/>
                    </a:moveTo>
                    <a:lnTo>
                      <a:pt x="2287" y="709"/>
                    </a:lnTo>
                    <a:lnTo>
                      <a:pt x="2282" y="741"/>
                    </a:lnTo>
                    <a:lnTo>
                      <a:pt x="2275" y="772"/>
                    </a:lnTo>
                    <a:lnTo>
                      <a:pt x="2265" y="801"/>
                    </a:lnTo>
                    <a:lnTo>
                      <a:pt x="2251" y="828"/>
                    </a:lnTo>
                    <a:lnTo>
                      <a:pt x="2237" y="854"/>
                    </a:lnTo>
                    <a:lnTo>
                      <a:pt x="2218" y="878"/>
                    </a:lnTo>
                    <a:lnTo>
                      <a:pt x="2198" y="901"/>
                    </a:lnTo>
                    <a:lnTo>
                      <a:pt x="2175" y="922"/>
                    </a:lnTo>
                    <a:lnTo>
                      <a:pt x="2150" y="942"/>
                    </a:lnTo>
                    <a:lnTo>
                      <a:pt x="2122" y="961"/>
                    </a:lnTo>
                    <a:lnTo>
                      <a:pt x="2092" y="978"/>
                    </a:lnTo>
                    <a:lnTo>
                      <a:pt x="2060" y="994"/>
                    </a:lnTo>
                    <a:lnTo>
                      <a:pt x="2027" y="1009"/>
                    </a:lnTo>
                    <a:lnTo>
                      <a:pt x="1991" y="1022"/>
                    </a:lnTo>
                    <a:lnTo>
                      <a:pt x="1953" y="1035"/>
                    </a:lnTo>
                    <a:lnTo>
                      <a:pt x="1913" y="1046"/>
                    </a:lnTo>
                    <a:lnTo>
                      <a:pt x="1871" y="1056"/>
                    </a:lnTo>
                    <a:lnTo>
                      <a:pt x="1828" y="1066"/>
                    </a:lnTo>
                    <a:lnTo>
                      <a:pt x="1784" y="1074"/>
                    </a:lnTo>
                    <a:lnTo>
                      <a:pt x="1737" y="1082"/>
                    </a:lnTo>
                    <a:lnTo>
                      <a:pt x="1689" y="1088"/>
                    </a:lnTo>
                    <a:lnTo>
                      <a:pt x="1640" y="1094"/>
                    </a:lnTo>
                    <a:lnTo>
                      <a:pt x="1589" y="1098"/>
                    </a:lnTo>
                    <a:lnTo>
                      <a:pt x="1537" y="1103"/>
                    </a:lnTo>
                    <a:lnTo>
                      <a:pt x="1484" y="1106"/>
                    </a:lnTo>
                    <a:lnTo>
                      <a:pt x="1430" y="1109"/>
                    </a:lnTo>
                    <a:lnTo>
                      <a:pt x="1374" y="1111"/>
                    </a:lnTo>
                    <a:lnTo>
                      <a:pt x="1261" y="1114"/>
                    </a:lnTo>
                    <a:lnTo>
                      <a:pt x="1144" y="1115"/>
                    </a:lnTo>
                    <a:lnTo>
                      <a:pt x="1027" y="1114"/>
                    </a:lnTo>
                    <a:lnTo>
                      <a:pt x="913" y="1111"/>
                    </a:lnTo>
                    <a:lnTo>
                      <a:pt x="857" y="1109"/>
                    </a:lnTo>
                    <a:lnTo>
                      <a:pt x="803" y="1106"/>
                    </a:lnTo>
                    <a:lnTo>
                      <a:pt x="750" y="1103"/>
                    </a:lnTo>
                    <a:lnTo>
                      <a:pt x="698" y="1098"/>
                    </a:lnTo>
                    <a:lnTo>
                      <a:pt x="647" y="1094"/>
                    </a:lnTo>
                    <a:lnTo>
                      <a:pt x="598" y="1088"/>
                    </a:lnTo>
                    <a:lnTo>
                      <a:pt x="550" y="1082"/>
                    </a:lnTo>
                    <a:lnTo>
                      <a:pt x="504" y="1074"/>
                    </a:lnTo>
                    <a:lnTo>
                      <a:pt x="458" y="1066"/>
                    </a:lnTo>
                    <a:lnTo>
                      <a:pt x="415" y="1056"/>
                    </a:lnTo>
                    <a:lnTo>
                      <a:pt x="374" y="1046"/>
                    </a:lnTo>
                    <a:lnTo>
                      <a:pt x="334" y="1035"/>
                    </a:lnTo>
                    <a:lnTo>
                      <a:pt x="297" y="1022"/>
                    </a:lnTo>
                    <a:lnTo>
                      <a:pt x="260" y="1009"/>
                    </a:lnTo>
                    <a:lnTo>
                      <a:pt x="226" y="994"/>
                    </a:lnTo>
                    <a:lnTo>
                      <a:pt x="194" y="978"/>
                    </a:lnTo>
                    <a:lnTo>
                      <a:pt x="165" y="961"/>
                    </a:lnTo>
                    <a:lnTo>
                      <a:pt x="138" y="942"/>
                    </a:lnTo>
                    <a:lnTo>
                      <a:pt x="112" y="922"/>
                    </a:lnTo>
                    <a:lnTo>
                      <a:pt x="89" y="901"/>
                    </a:lnTo>
                    <a:lnTo>
                      <a:pt x="68" y="878"/>
                    </a:lnTo>
                    <a:lnTo>
                      <a:pt x="50" y="854"/>
                    </a:lnTo>
                    <a:lnTo>
                      <a:pt x="35" y="828"/>
                    </a:lnTo>
                    <a:lnTo>
                      <a:pt x="23" y="801"/>
                    </a:lnTo>
                    <a:lnTo>
                      <a:pt x="13" y="772"/>
                    </a:lnTo>
                    <a:lnTo>
                      <a:pt x="5" y="741"/>
                    </a:lnTo>
                    <a:lnTo>
                      <a:pt x="1" y="709"/>
                    </a:lnTo>
                    <a:lnTo>
                      <a:pt x="0" y="675"/>
                    </a:lnTo>
                    <a:lnTo>
                      <a:pt x="1" y="640"/>
                    </a:lnTo>
                    <a:lnTo>
                      <a:pt x="5" y="606"/>
                    </a:lnTo>
                    <a:lnTo>
                      <a:pt x="13" y="572"/>
                    </a:lnTo>
                    <a:lnTo>
                      <a:pt x="23" y="539"/>
                    </a:lnTo>
                    <a:lnTo>
                      <a:pt x="35" y="507"/>
                    </a:lnTo>
                    <a:lnTo>
                      <a:pt x="50" y="475"/>
                    </a:lnTo>
                    <a:lnTo>
                      <a:pt x="68" y="443"/>
                    </a:lnTo>
                    <a:lnTo>
                      <a:pt x="89" y="412"/>
                    </a:lnTo>
                    <a:lnTo>
                      <a:pt x="112" y="382"/>
                    </a:lnTo>
                    <a:lnTo>
                      <a:pt x="138" y="353"/>
                    </a:lnTo>
                    <a:lnTo>
                      <a:pt x="165" y="325"/>
                    </a:lnTo>
                    <a:lnTo>
                      <a:pt x="194" y="298"/>
                    </a:lnTo>
                    <a:lnTo>
                      <a:pt x="226" y="271"/>
                    </a:lnTo>
                    <a:lnTo>
                      <a:pt x="260" y="246"/>
                    </a:lnTo>
                    <a:lnTo>
                      <a:pt x="297" y="221"/>
                    </a:lnTo>
                    <a:lnTo>
                      <a:pt x="334" y="197"/>
                    </a:lnTo>
                    <a:lnTo>
                      <a:pt x="374" y="175"/>
                    </a:lnTo>
                    <a:lnTo>
                      <a:pt x="415" y="154"/>
                    </a:lnTo>
                    <a:lnTo>
                      <a:pt x="458" y="134"/>
                    </a:lnTo>
                    <a:lnTo>
                      <a:pt x="504" y="115"/>
                    </a:lnTo>
                    <a:lnTo>
                      <a:pt x="550" y="98"/>
                    </a:lnTo>
                    <a:lnTo>
                      <a:pt x="598" y="81"/>
                    </a:lnTo>
                    <a:lnTo>
                      <a:pt x="647" y="67"/>
                    </a:lnTo>
                    <a:lnTo>
                      <a:pt x="698" y="52"/>
                    </a:lnTo>
                    <a:lnTo>
                      <a:pt x="750" y="41"/>
                    </a:lnTo>
                    <a:lnTo>
                      <a:pt x="803" y="30"/>
                    </a:lnTo>
                    <a:lnTo>
                      <a:pt x="857" y="21"/>
                    </a:lnTo>
                    <a:lnTo>
                      <a:pt x="913" y="14"/>
                    </a:lnTo>
                    <a:lnTo>
                      <a:pt x="969" y="8"/>
                    </a:lnTo>
                    <a:lnTo>
                      <a:pt x="1027" y="4"/>
                    </a:lnTo>
                    <a:lnTo>
                      <a:pt x="1085" y="0"/>
                    </a:lnTo>
                    <a:lnTo>
                      <a:pt x="1144" y="0"/>
                    </a:lnTo>
                    <a:lnTo>
                      <a:pt x="1202" y="0"/>
                    </a:lnTo>
                    <a:lnTo>
                      <a:pt x="1261" y="4"/>
                    </a:lnTo>
                    <a:lnTo>
                      <a:pt x="1317" y="8"/>
                    </a:lnTo>
                    <a:lnTo>
                      <a:pt x="1374" y="14"/>
                    </a:lnTo>
                    <a:lnTo>
                      <a:pt x="1430" y="21"/>
                    </a:lnTo>
                    <a:lnTo>
                      <a:pt x="1484" y="30"/>
                    </a:lnTo>
                    <a:lnTo>
                      <a:pt x="1537" y="41"/>
                    </a:lnTo>
                    <a:lnTo>
                      <a:pt x="1589" y="52"/>
                    </a:lnTo>
                    <a:lnTo>
                      <a:pt x="1640" y="67"/>
                    </a:lnTo>
                    <a:lnTo>
                      <a:pt x="1689" y="81"/>
                    </a:lnTo>
                    <a:lnTo>
                      <a:pt x="1737" y="98"/>
                    </a:lnTo>
                    <a:lnTo>
                      <a:pt x="1784" y="115"/>
                    </a:lnTo>
                    <a:lnTo>
                      <a:pt x="1828" y="134"/>
                    </a:lnTo>
                    <a:lnTo>
                      <a:pt x="1871" y="154"/>
                    </a:lnTo>
                    <a:lnTo>
                      <a:pt x="1913" y="175"/>
                    </a:lnTo>
                    <a:lnTo>
                      <a:pt x="1953" y="197"/>
                    </a:lnTo>
                    <a:lnTo>
                      <a:pt x="1991" y="221"/>
                    </a:lnTo>
                    <a:lnTo>
                      <a:pt x="2027" y="246"/>
                    </a:lnTo>
                    <a:lnTo>
                      <a:pt x="2060" y="271"/>
                    </a:lnTo>
                    <a:lnTo>
                      <a:pt x="2092" y="298"/>
                    </a:lnTo>
                    <a:lnTo>
                      <a:pt x="2122" y="325"/>
                    </a:lnTo>
                    <a:lnTo>
                      <a:pt x="2150" y="353"/>
                    </a:lnTo>
                    <a:lnTo>
                      <a:pt x="2175" y="382"/>
                    </a:lnTo>
                    <a:lnTo>
                      <a:pt x="2198" y="412"/>
                    </a:lnTo>
                    <a:lnTo>
                      <a:pt x="2218" y="443"/>
                    </a:lnTo>
                    <a:lnTo>
                      <a:pt x="2237" y="475"/>
                    </a:lnTo>
                    <a:lnTo>
                      <a:pt x="2251" y="507"/>
                    </a:lnTo>
                    <a:lnTo>
                      <a:pt x="2265" y="539"/>
                    </a:lnTo>
                    <a:lnTo>
                      <a:pt x="2275" y="572"/>
                    </a:lnTo>
                    <a:lnTo>
                      <a:pt x="2282" y="606"/>
                    </a:lnTo>
                    <a:lnTo>
                      <a:pt x="2287" y="640"/>
                    </a:lnTo>
                    <a:lnTo>
                      <a:pt x="2288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16" name="Freeform 7">
                <a:extLst>
                  <a:ext uri="{FF2B5EF4-FFF2-40B4-BE49-F238E27FC236}">
                    <a16:creationId xmlns:a16="http://schemas.microsoft.com/office/drawing/2014/main" id="{F3A43FC8-F962-46AE-AA82-52CB167DD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909" y="6084400"/>
                <a:ext cx="363537" cy="176212"/>
              </a:xfrm>
              <a:custGeom>
                <a:avLst/>
                <a:gdLst>
                  <a:gd name="T0" fmla="*/ 2147483647 w 2290"/>
                  <a:gd name="T1" fmla="*/ 2147483647 h 1115"/>
                  <a:gd name="T2" fmla="*/ 2147483647 w 2290"/>
                  <a:gd name="T3" fmla="*/ 2147483647 h 1115"/>
                  <a:gd name="T4" fmla="*/ 2147483647 w 2290"/>
                  <a:gd name="T5" fmla="*/ 2147483647 h 1115"/>
                  <a:gd name="T6" fmla="*/ 2147483647 w 2290"/>
                  <a:gd name="T7" fmla="*/ 2147483647 h 1115"/>
                  <a:gd name="T8" fmla="*/ 2147483647 w 2290"/>
                  <a:gd name="T9" fmla="*/ 2147483647 h 1115"/>
                  <a:gd name="T10" fmla="*/ 2147483647 w 2290"/>
                  <a:gd name="T11" fmla="*/ 2147483647 h 1115"/>
                  <a:gd name="T12" fmla="*/ 2147483647 w 2290"/>
                  <a:gd name="T13" fmla="*/ 2147483647 h 1115"/>
                  <a:gd name="T14" fmla="*/ 2147483647 w 2290"/>
                  <a:gd name="T15" fmla="*/ 2147483647 h 1115"/>
                  <a:gd name="T16" fmla="*/ 2147483647 w 2290"/>
                  <a:gd name="T17" fmla="*/ 2147483647 h 1115"/>
                  <a:gd name="T18" fmla="*/ 2147483647 w 2290"/>
                  <a:gd name="T19" fmla="*/ 2147483647 h 1115"/>
                  <a:gd name="T20" fmla="*/ 2147483647 w 2290"/>
                  <a:gd name="T21" fmla="*/ 2147483647 h 1115"/>
                  <a:gd name="T22" fmla="*/ 2147483647 w 2290"/>
                  <a:gd name="T23" fmla="*/ 2147483647 h 1115"/>
                  <a:gd name="T24" fmla="*/ 2147483647 w 2290"/>
                  <a:gd name="T25" fmla="*/ 2147483647 h 1115"/>
                  <a:gd name="T26" fmla="*/ 2147483647 w 2290"/>
                  <a:gd name="T27" fmla="*/ 2147483647 h 1115"/>
                  <a:gd name="T28" fmla="*/ 2147483647 w 2290"/>
                  <a:gd name="T29" fmla="*/ 2147483647 h 1115"/>
                  <a:gd name="T30" fmla="*/ 2147483647 w 2290"/>
                  <a:gd name="T31" fmla="*/ 2147483647 h 1115"/>
                  <a:gd name="T32" fmla="*/ 2147483647 w 2290"/>
                  <a:gd name="T33" fmla="*/ 2147483647 h 1115"/>
                  <a:gd name="T34" fmla="*/ 2147483647 w 2290"/>
                  <a:gd name="T35" fmla="*/ 2147483647 h 1115"/>
                  <a:gd name="T36" fmla="*/ 2147483647 w 2290"/>
                  <a:gd name="T37" fmla="*/ 2147483647 h 1115"/>
                  <a:gd name="T38" fmla="*/ 2147483647 w 2290"/>
                  <a:gd name="T39" fmla="*/ 2147483647 h 1115"/>
                  <a:gd name="T40" fmla="*/ 2147483647 w 2290"/>
                  <a:gd name="T41" fmla="*/ 2147483647 h 1115"/>
                  <a:gd name="T42" fmla="*/ 2147483647 w 2290"/>
                  <a:gd name="T43" fmla="*/ 2147483647 h 1115"/>
                  <a:gd name="T44" fmla="*/ 2147483647 w 2290"/>
                  <a:gd name="T45" fmla="*/ 2147483647 h 1115"/>
                  <a:gd name="T46" fmla="*/ 2147483647 w 2290"/>
                  <a:gd name="T47" fmla="*/ 2147483647 h 1115"/>
                  <a:gd name="T48" fmla="*/ 2147483647 w 2290"/>
                  <a:gd name="T49" fmla="*/ 2147483647 h 1115"/>
                  <a:gd name="T50" fmla="*/ 2147483647 w 2290"/>
                  <a:gd name="T51" fmla="*/ 2147483647 h 1115"/>
                  <a:gd name="T52" fmla="*/ 2147483647 w 2290"/>
                  <a:gd name="T53" fmla="*/ 2147483647 h 1115"/>
                  <a:gd name="T54" fmla="*/ 2147483647 w 2290"/>
                  <a:gd name="T55" fmla="*/ 2147483647 h 1115"/>
                  <a:gd name="T56" fmla="*/ 2147483647 w 2290"/>
                  <a:gd name="T57" fmla="*/ 2147483647 h 1115"/>
                  <a:gd name="T58" fmla="*/ 2147483647 w 2290"/>
                  <a:gd name="T59" fmla="*/ 2147483647 h 1115"/>
                  <a:gd name="T60" fmla="*/ 2147483647 w 2290"/>
                  <a:gd name="T61" fmla="*/ 2147483647 h 1115"/>
                  <a:gd name="T62" fmla="*/ 2147483647 w 2290"/>
                  <a:gd name="T63" fmla="*/ 2147483647 h 1115"/>
                  <a:gd name="T64" fmla="*/ 2147483647 w 2290"/>
                  <a:gd name="T65" fmla="*/ 2147483647 h 1115"/>
                  <a:gd name="T66" fmla="*/ 2147483647 w 2290"/>
                  <a:gd name="T67" fmla="*/ 2147483647 h 1115"/>
                  <a:gd name="T68" fmla="*/ 2147483647 w 2290"/>
                  <a:gd name="T69" fmla="*/ 2147483647 h 1115"/>
                  <a:gd name="T70" fmla="*/ 2147483647 w 2290"/>
                  <a:gd name="T71" fmla="*/ 2147483647 h 1115"/>
                  <a:gd name="T72" fmla="*/ 2147483647 w 2290"/>
                  <a:gd name="T73" fmla="*/ 2147483647 h 1115"/>
                  <a:gd name="T74" fmla="*/ 2147483647 w 2290"/>
                  <a:gd name="T75" fmla="*/ 2147483647 h 1115"/>
                  <a:gd name="T76" fmla="*/ 2147483647 w 2290"/>
                  <a:gd name="T77" fmla="*/ 2147483647 h 1115"/>
                  <a:gd name="T78" fmla="*/ 2147483647 w 2290"/>
                  <a:gd name="T79" fmla="*/ 2147483647 h 1115"/>
                  <a:gd name="T80" fmla="*/ 2147483647 w 2290"/>
                  <a:gd name="T81" fmla="*/ 2147483647 h 1115"/>
                  <a:gd name="T82" fmla="*/ 2147483647 w 2290"/>
                  <a:gd name="T83" fmla="*/ 2147483647 h 1115"/>
                  <a:gd name="T84" fmla="*/ 2147483647 w 2290"/>
                  <a:gd name="T85" fmla="*/ 2147483647 h 1115"/>
                  <a:gd name="T86" fmla="*/ 2147483647 w 2290"/>
                  <a:gd name="T87" fmla="*/ 2147483647 h 1115"/>
                  <a:gd name="T88" fmla="*/ 2147483647 w 2290"/>
                  <a:gd name="T89" fmla="*/ 2147483647 h 1115"/>
                  <a:gd name="T90" fmla="*/ 2147483647 w 2290"/>
                  <a:gd name="T91" fmla="*/ 0 h 1115"/>
                  <a:gd name="T92" fmla="*/ 2147483647 w 2290"/>
                  <a:gd name="T93" fmla="*/ 0 h 1115"/>
                  <a:gd name="T94" fmla="*/ 2147483647 w 2290"/>
                  <a:gd name="T95" fmla="*/ 2147483647 h 1115"/>
                  <a:gd name="T96" fmla="*/ 2147483647 w 2290"/>
                  <a:gd name="T97" fmla="*/ 2147483647 h 1115"/>
                  <a:gd name="T98" fmla="*/ 2147483647 w 2290"/>
                  <a:gd name="T99" fmla="*/ 2147483647 h 1115"/>
                  <a:gd name="T100" fmla="*/ 2147483647 w 2290"/>
                  <a:gd name="T101" fmla="*/ 2147483647 h 1115"/>
                  <a:gd name="T102" fmla="*/ 2147483647 w 2290"/>
                  <a:gd name="T103" fmla="*/ 2147483647 h 1115"/>
                  <a:gd name="T104" fmla="*/ 2147483647 w 2290"/>
                  <a:gd name="T105" fmla="*/ 2147483647 h 1115"/>
                  <a:gd name="T106" fmla="*/ 2147483647 w 2290"/>
                  <a:gd name="T107" fmla="*/ 2147483647 h 1115"/>
                  <a:gd name="T108" fmla="*/ 2147483647 w 2290"/>
                  <a:gd name="T109" fmla="*/ 2147483647 h 1115"/>
                  <a:gd name="T110" fmla="*/ 2147483647 w 2290"/>
                  <a:gd name="T111" fmla="*/ 2147483647 h 1115"/>
                  <a:gd name="T112" fmla="*/ 2147483647 w 2290"/>
                  <a:gd name="T113" fmla="*/ 2147483647 h 1115"/>
                  <a:gd name="T114" fmla="*/ 2147483647 w 2290"/>
                  <a:gd name="T115" fmla="*/ 2147483647 h 1115"/>
                  <a:gd name="T116" fmla="*/ 2147483647 w 2290"/>
                  <a:gd name="T117" fmla="*/ 2147483647 h 1115"/>
                  <a:gd name="T118" fmla="*/ 2147483647 w 2290"/>
                  <a:gd name="T119" fmla="*/ 2147483647 h 1115"/>
                  <a:gd name="T120" fmla="*/ 2147483647 w 2290"/>
                  <a:gd name="T121" fmla="*/ 2147483647 h 1115"/>
                  <a:gd name="T122" fmla="*/ 2147483647 w 2290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0" h="1115">
                    <a:moveTo>
                      <a:pt x="2290" y="675"/>
                    </a:moveTo>
                    <a:lnTo>
                      <a:pt x="2288" y="709"/>
                    </a:lnTo>
                    <a:lnTo>
                      <a:pt x="2283" y="741"/>
                    </a:lnTo>
                    <a:lnTo>
                      <a:pt x="2276" y="772"/>
                    </a:lnTo>
                    <a:lnTo>
                      <a:pt x="2267" y="801"/>
                    </a:lnTo>
                    <a:lnTo>
                      <a:pt x="2253" y="828"/>
                    </a:lnTo>
                    <a:lnTo>
                      <a:pt x="2238" y="854"/>
                    </a:lnTo>
                    <a:lnTo>
                      <a:pt x="2220" y="878"/>
                    </a:lnTo>
                    <a:lnTo>
                      <a:pt x="2199" y="901"/>
                    </a:lnTo>
                    <a:lnTo>
                      <a:pt x="2176" y="922"/>
                    </a:lnTo>
                    <a:lnTo>
                      <a:pt x="2152" y="942"/>
                    </a:lnTo>
                    <a:lnTo>
                      <a:pt x="2124" y="961"/>
                    </a:lnTo>
                    <a:lnTo>
                      <a:pt x="2094" y="978"/>
                    </a:lnTo>
                    <a:lnTo>
                      <a:pt x="2062" y="994"/>
                    </a:lnTo>
                    <a:lnTo>
                      <a:pt x="2028" y="1009"/>
                    </a:lnTo>
                    <a:lnTo>
                      <a:pt x="1992" y="1022"/>
                    </a:lnTo>
                    <a:lnTo>
                      <a:pt x="1954" y="1035"/>
                    </a:lnTo>
                    <a:lnTo>
                      <a:pt x="1914" y="1046"/>
                    </a:lnTo>
                    <a:lnTo>
                      <a:pt x="1873" y="1056"/>
                    </a:lnTo>
                    <a:lnTo>
                      <a:pt x="1830" y="1066"/>
                    </a:lnTo>
                    <a:lnTo>
                      <a:pt x="1785" y="1074"/>
                    </a:lnTo>
                    <a:lnTo>
                      <a:pt x="1738" y="1082"/>
                    </a:lnTo>
                    <a:lnTo>
                      <a:pt x="1691" y="1088"/>
                    </a:lnTo>
                    <a:lnTo>
                      <a:pt x="1641" y="1094"/>
                    </a:lnTo>
                    <a:lnTo>
                      <a:pt x="1590" y="1098"/>
                    </a:lnTo>
                    <a:lnTo>
                      <a:pt x="1538" y="1103"/>
                    </a:lnTo>
                    <a:lnTo>
                      <a:pt x="1485" y="1106"/>
                    </a:lnTo>
                    <a:lnTo>
                      <a:pt x="1431" y="1109"/>
                    </a:lnTo>
                    <a:lnTo>
                      <a:pt x="1375" y="1111"/>
                    </a:lnTo>
                    <a:lnTo>
                      <a:pt x="1262" y="1114"/>
                    </a:lnTo>
                    <a:lnTo>
                      <a:pt x="1144" y="1115"/>
                    </a:lnTo>
                    <a:lnTo>
                      <a:pt x="1028" y="1114"/>
                    </a:lnTo>
                    <a:lnTo>
                      <a:pt x="915" y="1111"/>
                    </a:lnTo>
                    <a:lnTo>
                      <a:pt x="859" y="1109"/>
                    </a:lnTo>
                    <a:lnTo>
                      <a:pt x="805" y="1106"/>
                    </a:lnTo>
                    <a:lnTo>
                      <a:pt x="751" y="1103"/>
                    </a:lnTo>
                    <a:lnTo>
                      <a:pt x="699" y="1098"/>
                    </a:lnTo>
                    <a:lnTo>
                      <a:pt x="649" y="1094"/>
                    </a:lnTo>
                    <a:lnTo>
                      <a:pt x="599" y="1088"/>
                    </a:lnTo>
                    <a:lnTo>
                      <a:pt x="552" y="1082"/>
                    </a:lnTo>
                    <a:lnTo>
                      <a:pt x="505" y="1074"/>
                    </a:lnTo>
                    <a:lnTo>
                      <a:pt x="460" y="1066"/>
                    </a:lnTo>
                    <a:lnTo>
                      <a:pt x="417" y="1056"/>
                    </a:lnTo>
                    <a:lnTo>
                      <a:pt x="375" y="1046"/>
                    </a:lnTo>
                    <a:lnTo>
                      <a:pt x="335" y="1035"/>
                    </a:lnTo>
                    <a:lnTo>
                      <a:pt x="298" y="1022"/>
                    </a:lnTo>
                    <a:lnTo>
                      <a:pt x="262" y="1009"/>
                    </a:lnTo>
                    <a:lnTo>
                      <a:pt x="228" y="994"/>
                    </a:lnTo>
                    <a:lnTo>
                      <a:pt x="196" y="978"/>
                    </a:lnTo>
                    <a:lnTo>
                      <a:pt x="166" y="961"/>
                    </a:lnTo>
                    <a:lnTo>
                      <a:pt x="138" y="942"/>
                    </a:lnTo>
                    <a:lnTo>
                      <a:pt x="113" y="922"/>
                    </a:lnTo>
                    <a:lnTo>
                      <a:pt x="91" y="901"/>
                    </a:lnTo>
                    <a:lnTo>
                      <a:pt x="70" y="878"/>
                    </a:lnTo>
                    <a:lnTo>
                      <a:pt x="52" y="854"/>
                    </a:lnTo>
                    <a:lnTo>
                      <a:pt x="37" y="828"/>
                    </a:lnTo>
                    <a:lnTo>
                      <a:pt x="23" y="801"/>
                    </a:lnTo>
                    <a:lnTo>
                      <a:pt x="14" y="772"/>
                    </a:lnTo>
                    <a:lnTo>
                      <a:pt x="7" y="741"/>
                    </a:lnTo>
                    <a:lnTo>
                      <a:pt x="2" y="709"/>
                    </a:lnTo>
                    <a:lnTo>
                      <a:pt x="0" y="675"/>
                    </a:lnTo>
                    <a:lnTo>
                      <a:pt x="2" y="640"/>
                    </a:lnTo>
                    <a:lnTo>
                      <a:pt x="7" y="606"/>
                    </a:lnTo>
                    <a:lnTo>
                      <a:pt x="14" y="572"/>
                    </a:lnTo>
                    <a:lnTo>
                      <a:pt x="23" y="539"/>
                    </a:lnTo>
                    <a:lnTo>
                      <a:pt x="37" y="507"/>
                    </a:lnTo>
                    <a:lnTo>
                      <a:pt x="52" y="475"/>
                    </a:lnTo>
                    <a:lnTo>
                      <a:pt x="70" y="443"/>
                    </a:lnTo>
                    <a:lnTo>
                      <a:pt x="91" y="412"/>
                    </a:lnTo>
                    <a:lnTo>
                      <a:pt x="113" y="382"/>
                    </a:lnTo>
                    <a:lnTo>
                      <a:pt x="138" y="353"/>
                    </a:lnTo>
                    <a:lnTo>
                      <a:pt x="166" y="325"/>
                    </a:lnTo>
                    <a:lnTo>
                      <a:pt x="196" y="298"/>
                    </a:lnTo>
                    <a:lnTo>
                      <a:pt x="228" y="271"/>
                    </a:lnTo>
                    <a:lnTo>
                      <a:pt x="262" y="246"/>
                    </a:lnTo>
                    <a:lnTo>
                      <a:pt x="298" y="221"/>
                    </a:lnTo>
                    <a:lnTo>
                      <a:pt x="335" y="197"/>
                    </a:lnTo>
                    <a:lnTo>
                      <a:pt x="375" y="175"/>
                    </a:lnTo>
                    <a:lnTo>
                      <a:pt x="417" y="154"/>
                    </a:lnTo>
                    <a:lnTo>
                      <a:pt x="460" y="134"/>
                    </a:lnTo>
                    <a:lnTo>
                      <a:pt x="505" y="115"/>
                    </a:lnTo>
                    <a:lnTo>
                      <a:pt x="552" y="98"/>
                    </a:lnTo>
                    <a:lnTo>
                      <a:pt x="599" y="81"/>
                    </a:lnTo>
                    <a:lnTo>
                      <a:pt x="649" y="67"/>
                    </a:lnTo>
                    <a:lnTo>
                      <a:pt x="699" y="52"/>
                    </a:lnTo>
                    <a:lnTo>
                      <a:pt x="751" y="41"/>
                    </a:lnTo>
                    <a:lnTo>
                      <a:pt x="805" y="30"/>
                    </a:lnTo>
                    <a:lnTo>
                      <a:pt x="859" y="21"/>
                    </a:lnTo>
                    <a:lnTo>
                      <a:pt x="915" y="14"/>
                    </a:lnTo>
                    <a:lnTo>
                      <a:pt x="971" y="8"/>
                    </a:lnTo>
                    <a:lnTo>
                      <a:pt x="1028" y="4"/>
                    </a:lnTo>
                    <a:lnTo>
                      <a:pt x="1086" y="0"/>
                    </a:lnTo>
                    <a:lnTo>
                      <a:pt x="1144" y="0"/>
                    </a:lnTo>
                    <a:lnTo>
                      <a:pt x="1204" y="0"/>
                    </a:lnTo>
                    <a:lnTo>
                      <a:pt x="1262" y="4"/>
                    </a:lnTo>
                    <a:lnTo>
                      <a:pt x="1319" y="8"/>
                    </a:lnTo>
                    <a:lnTo>
                      <a:pt x="1375" y="14"/>
                    </a:lnTo>
                    <a:lnTo>
                      <a:pt x="1431" y="21"/>
                    </a:lnTo>
                    <a:lnTo>
                      <a:pt x="1485" y="30"/>
                    </a:lnTo>
                    <a:lnTo>
                      <a:pt x="1538" y="41"/>
                    </a:lnTo>
                    <a:lnTo>
                      <a:pt x="1590" y="52"/>
                    </a:lnTo>
                    <a:lnTo>
                      <a:pt x="1641" y="67"/>
                    </a:lnTo>
                    <a:lnTo>
                      <a:pt x="1691" y="81"/>
                    </a:lnTo>
                    <a:lnTo>
                      <a:pt x="1738" y="98"/>
                    </a:lnTo>
                    <a:lnTo>
                      <a:pt x="1785" y="115"/>
                    </a:lnTo>
                    <a:lnTo>
                      <a:pt x="1830" y="134"/>
                    </a:lnTo>
                    <a:lnTo>
                      <a:pt x="1873" y="154"/>
                    </a:lnTo>
                    <a:lnTo>
                      <a:pt x="1914" y="175"/>
                    </a:lnTo>
                    <a:lnTo>
                      <a:pt x="1954" y="197"/>
                    </a:lnTo>
                    <a:lnTo>
                      <a:pt x="1992" y="221"/>
                    </a:lnTo>
                    <a:lnTo>
                      <a:pt x="2028" y="246"/>
                    </a:lnTo>
                    <a:lnTo>
                      <a:pt x="2062" y="271"/>
                    </a:lnTo>
                    <a:lnTo>
                      <a:pt x="2094" y="298"/>
                    </a:lnTo>
                    <a:lnTo>
                      <a:pt x="2124" y="325"/>
                    </a:lnTo>
                    <a:lnTo>
                      <a:pt x="2152" y="353"/>
                    </a:lnTo>
                    <a:lnTo>
                      <a:pt x="2176" y="382"/>
                    </a:lnTo>
                    <a:lnTo>
                      <a:pt x="2199" y="412"/>
                    </a:lnTo>
                    <a:lnTo>
                      <a:pt x="2220" y="443"/>
                    </a:lnTo>
                    <a:lnTo>
                      <a:pt x="2238" y="475"/>
                    </a:lnTo>
                    <a:lnTo>
                      <a:pt x="2253" y="507"/>
                    </a:lnTo>
                    <a:lnTo>
                      <a:pt x="2267" y="539"/>
                    </a:lnTo>
                    <a:lnTo>
                      <a:pt x="2276" y="572"/>
                    </a:lnTo>
                    <a:lnTo>
                      <a:pt x="2283" y="606"/>
                    </a:lnTo>
                    <a:lnTo>
                      <a:pt x="2288" y="640"/>
                    </a:lnTo>
                    <a:lnTo>
                      <a:pt x="2290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17" name="Freeform 9">
                <a:extLst>
                  <a:ext uri="{FF2B5EF4-FFF2-40B4-BE49-F238E27FC236}">
                    <a16:creationId xmlns:a16="http://schemas.microsoft.com/office/drawing/2014/main" id="{640DE2E3-2446-4326-9F50-2AF041814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184" y="4584212"/>
                <a:ext cx="965200" cy="812800"/>
              </a:xfrm>
              <a:custGeom>
                <a:avLst/>
                <a:gdLst>
                  <a:gd name="T0" fmla="*/ 2147483647 w 6074"/>
                  <a:gd name="T1" fmla="*/ 2147483647 h 5120"/>
                  <a:gd name="T2" fmla="*/ 2147483647 w 6074"/>
                  <a:gd name="T3" fmla="*/ 2147483647 h 5120"/>
                  <a:gd name="T4" fmla="*/ 2147483647 w 6074"/>
                  <a:gd name="T5" fmla="*/ 2147483647 h 5120"/>
                  <a:gd name="T6" fmla="*/ 2147483647 w 6074"/>
                  <a:gd name="T7" fmla="*/ 2147483647 h 5120"/>
                  <a:gd name="T8" fmla="*/ 2147483647 w 6074"/>
                  <a:gd name="T9" fmla="*/ 2147483647 h 5120"/>
                  <a:gd name="T10" fmla="*/ 2147483647 w 6074"/>
                  <a:gd name="T11" fmla="*/ 2147483647 h 5120"/>
                  <a:gd name="T12" fmla="*/ 2147483647 w 6074"/>
                  <a:gd name="T13" fmla="*/ 2147483647 h 5120"/>
                  <a:gd name="T14" fmla="*/ 2147483647 w 6074"/>
                  <a:gd name="T15" fmla="*/ 2147483647 h 5120"/>
                  <a:gd name="T16" fmla="*/ 2147483647 w 6074"/>
                  <a:gd name="T17" fmla="*/ 2147483647 h 5120"/>
                  <a:gd name="T18" fmla="*/ 2147483647 w 6074"/>
                  <a:gd name="T19" fmla="*/ 2147483647 h 5120"/>
                  <a:gd name="T20" fmla="*/ 2147483647 w 6074"/>
                  <a:gd name="T21" fmla="*/ 2147483647 h 5120"/>
                  <a:gd name="T22" fmla="*/ 2147483647 w 6074"/>
                  <a:gd name="T23" fmla="*/ 2147483647 h 5120"/>
                  <a:gd name="T24" fmla="*/ 2147483647 w 6074"/>
                  <a:gd name="T25" fmla="*/ 2147483647 h 5120"/>
                  <a:gd name="T26" fmla="*/ 2147483647 w 6074"/>
                  <a:gd name="T27" fmla="*/ 2147483647 h 5120"/>
                  <a:gd name="T28" fmla="*/ 2147483647 w 6074"/>
                  <a:gd name="T29" fmla="*/ 2147483647 h 5120"/>
                  <a:gd name="T30" fmla="*/ 2147483647 w 6074"/>
                  <a:gd name="T31" fmla="*/ 2147483647 h 5120"/>
                  <a:gd name="T32" fmla="*/ 2147483647 w 6074"/>
                  <a:gd name="T33" fmla="*/ 2147483647 h 5120"/>
                  <a:gd name="T34" fmla="*/ 2147483647 w 6074"/>
                  <a:gd name="T35" fmla="*/ 2147483647 h 5120"/>
                  <a:gd name="T36" fmla="*/ 2147483647 w 6074"/>
                  <a:gd name="T37" fmla="*/ 2147483647 h 5120"/>
                  <a:gd name="T38" fmla="*/ 2147483647 w 6074"/>
                  <a:gd name="T39" fmla="*/ 2147483647 h 5120"/>
                  <a:gd name="T40" fmla="*/ 2147483647 w 6074"/>
                  <a:gd name="T41" fmla="*/ 2147483647 h 5120"/>
                  <a:gd name="T42" fmla="*/ 2147483647 w 6074"/>
                  <a:gd name="T43" fmla="*/ 2147483647 h 5120"/>
                  <a:gd name="T44" fmla="*/ 2147483647 w 6074"/>
                  <a:gd name="T45" fmla="*/ 2147483647 h 5120"/>
                  <a:gd name="T46" fmla="*/ 2147483647 w 6074"/>
                  <a:gd name="T47" fmla="*/ 2147483647 h 5120"/>
                  <a:gd name="T48" fmla="*/ 2147483647 w 6074"/>
                  <a:gd name="T49" fmla="*/ 2147483647 h 5120"/>
                  <a:gd name="T50" fmla="*/ 2147483647 w 6074"/>
                  <a:gd name="T51" fmla="*/ 2147483647 h 5120"/>
                  <a:gd name="T52" fmla="*/ 2147483647 w 6074"/>
                  <a:gd name="T53" fmla="*/ 2147483647 h 5120"/>
                  <a:gd name="T54" fmla="*/ 2147483647 w 6074"/>
                  <a:gd name="T55" fmla="*/ 2147483647 h 5120"/>
                  <a:gd name="T56" fmla="*/ 2147483647 w 6074"/>
                  <a:gd name="T57" fmla="*/ 2147483647 h 5120"/>
                  <a:gd name="T58" fmla="*/ 2147483647 w 6074"/>
                  <a:gd name="T59" fmla="*/ 2147483647 h 5120"/>
                  <a:gd name="T60" fmla="*/ 2147483647 w 6074"/>
                  <a:gd name="T61" fmla="*/ 2147483647 h 5120"/>
                  <a:gd name="T62" fmla="*/ 0 w 6074"/>
                  <a:gd name="T63" fmla="*/ 2147483647 h 5120"/>
                  <a:gd name="T64" fmla="*/ 2147483647 w 6074"/>
                  <a:gd name="T65" fmla="*/ 2147483647 h 5120"/>
                  <a:gd name="T66" fmla="*/ 2147483647 w 6074"/>
                  <a:gd name="T67" fmla="*/ 2147483647 h 5120"/>
                  <a:gd name="T68" fmla="*/ 2147483647 w 6074"/>
                  <a:gd name="T69" fmla="*/ 2147483647 h 5120"/>
                  <a:gd name="T70" fmla="*/ 2147483647 w 6074"/>
                  <a:gd name="T71" fmla="*/ 2147483647 h 5120"/>
                  <a:gd name="T72" fmla="*/ 2147483647 w 6074"/>
                  <a:gd name="T73" fmla="*/ 2147483647 h 5120"/>
                  <a:gd name="T74" fmla="*/ 2147483647 w 6074"/>
                  <a:gd name="T75" fmla="*/ 2147483647 h 5120"/>
                  <a:gd name="T76" fmla="*/ 2147483647 w 6074"/>
                  <a:gd name="T77" fmla="*/ 2147483647 h 5120"/>
                  <a:gd name="T78" fmla="*/ 2147483647 w 6074"/>
                  <a:gd name="T79" fmla="*/ 2147483647 h 5120"/>
                  <a:gd name="T80" fmla="*/ 2147483647 w 6074"/>
                  <a:gd name="T81" fmla="*/ 2147483647 h 5120"/>
                  <a:gd name="T82" fmla="*/ 2147483647 w 6074"/>
                  <a:gd name="T83" fmla="*/ 2147483647 h 5120"/>
                  <a:gd name="T84" fmla="*/ 2147483647 w 6074"/>
                  <a:gd name="T85" fmla="*/ 2147483647 h 5120"/>
                  <a:gd name="T86" fmla="*/ 2147483647 w 6074"/>
                  <a:gd name="T87" fmla="*/ 2147483647 h 5120"/>
                  <a:gd name="T88" fmla="*/ 2147483647 w 6074"/>
                  <a:gd name="T89" fmla="*/ 2147483647 h 5120"/>
                  <a:gd name="T90" fmla="*/ 2147483647 w 6074"/>
                  <a:gd name="T91" fmla="*/ 2147483647 h 5120"/>
                  <a:gd name="T92" fmla="*/ 2147483647 w 6074"/>
                  <a:gd name="T93" fmla="*/ 2147483647 h 5120"/>
                  <a:gd name="T94" fmla="*/ 2147483647 w 6074"/>
                  <a:gd name="T95" fmla="*/ 2147483647 h 5120"/>
                  <a:gd name="T96" fmla="*/ 2147483647 w 6074"/>
                  <a:gd name="T97" fmla="*/ 2147483647 h 5120"/>
                  <a:gd name="T98" fmla="*/ 2147483647 w 6074"/>
                  <a:gd name="T99" fmla="*/ 2147483647 h 5120"/>
                  <a:gd name="T100" fmla="*/ 2147483647 w 6074"/>
                  <a:gd name="T101" fmla="*/ 2147483647 h 5120"/>
                  <a:gd name="T102" fmla="*/ 2147483647 w 6074"/>
                  <a:gd name="T103" fmla="*/ 2147483647 h 5120"/>
                  <a:gd name="T104" fmla="*/ 2147483647 w 6074"/>
                  <a:gd name="T105" fmla="*/ 2147483647 h 5120"/>
                  <a:gd name="T106" fmla="*/ 2147483647 w 6074"/>
                  <a:gd name="T107" fmla="*/ 2147483647 h 5120"/>
                  <a:gd name="T108" fmla="*/ 2147483647 w 6074"/>
                  <a:gd name="T109" fmla="*/ 2147483647 h 5120"/>
                  <a:gd name="T110" fmla="*/ 2147483647 w 6074"/>
                  <a:gd name="T111" fmla="*/ 2147483647 h 5120"/>
                  <a:gd name="T112" fmla="*/ 2147483647 w 6074"/>
                  <a:gd name="T113" fmla="*/ 2147483647 h 5120"/>
                  <a:gd name="T114" fmla="*/ 2147483647 w 6074"/>
                  <a:gd name="T115" fmla="*/ 2147483647 h 5120"/>
                  <a:gd name="T116" fmla="*/ 2147483647 w 6074"/>
                  <a:gd name="T117" fmla="*/ 2147483647 h 5120"/>
                  <a:gd name="T118" fmla="*/ 2147483647 w 6074"/>
                  <a:gd name="T119" fmla="*/ 2147483647 h 5120"/>
                  <a:gd name="T120" fmla="*/ 2147483647 w 6074"/>
                  <a:gd name="T121" fmla="*/ 2147483647 h 5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074" h="5120">
                    <a:moveTo>
                      <a:pt x="6028" y="3671"/>
                    </a:moveTo>
                    <a:lnTo>
                      <a:pt x="6046" y="3609"/>
                    </a:lnTo>
                    <a:lnTo>
                      <a:pt x="6060" y="3543"/>
                    </a:lnTo>
                    <a:lnTo>
                      <a:pt x="6069" y="3469"/>
                    </a:lnTo>
                    <a:lnTo>
                      <a:pt x="6073" y="3390"/>
                    </a:lnTo>
                    <a:lnTo>
                      <a:pt x="6074" y="3305"/>
                    </a:lnTo>
                    <a:lnTo>
                      <a:pt x="6071" y="3217"/>
                    </a:lnTo>
                    <a:lnTo>
                      <a:pt x="6063" y="3123"/>
                    </a:lnTo>
                    <a:lnTo>
                      <a:pt x="6053" y="3026"/>
                    </a:lnTo>
                    <a:lnTo>
                      <a:pt x="6039" y="2925"/>
                    </a:lnTo>
                    <a:lnTo>
                      <a:pt x="6022" y="2821"/>
                    </a:lnTo>
                    <a:lnTo>
                      <a:pt x="6003" y="2714"/>
                    </a:lnTo>
                    <a:lnTo>
                      <a:pt x="5980" y="2604"/>
                    </a:lnTo>
                    <a:lnTo>
                      <a:pt x="5955" y="2493"/>
                    </a:lnTo>
                    <a:lnTo>
                      <a:pt x="5929" y="2380"/>
                    </a:lnTo>
                    <a:lnTo>
                      <a:pt x="5899" y="2266"/>
                    </a:lnTo>
                    <a:lnTo>
                      <a:pt x="5868" y="2151"/>
                    </a:lnTo>
                    <a:lnTo>
                      <a:pt x="5835" y="2036"/>
                    </a:lnTo>
                    <a:lnTo>
                      <a:pt x="5800" y="1921"/>
                    </a:lnTo>
                    <a:lnTo>
                      <a:pt x="5765" y="1806"/>
                    </a:lnTo>
                    <a:lnTo>
                      <a:pt x="5728" y="1692"/>
                    </a:lnTo>
                    <a:lnTo>
                      <a:pt x="5691" y="1581"/>
                    </a:lnTo>
                    <a:lnTo>
                      <a:pt x="5652" y="1469"/>
                    </a:lnTo>
                    <a:lnTo>
                      <a:pt x="5613" y="1361"/>
                    </a:lnTo>
                    <a:lnTo>
                      <a:pt x="5575" y="1254"/>
                    </a:lnTo>
                    <a:lnTo>
                      <a:pt x="5536" y="1150"/>
                    </a:lnTo>
                    <a:lnTo>
                      <a:pt x="5496" y="1051"/>
                    </a:lnTo>
                    <a:lnTo>
                      <a:pt x="5458" y="955"/>
                    </a:lnTo>
                    <a:lnTo>
                      <a:pt x="5420" y="862"/>
                    </a:lnTo>
                    <a:lnTo>
                      <a:pt x="5382" y="775"/>
                    </a:lnTo>
                    <a:lnTo>
                      <a:pt x="5346" y="692"/>
                    </a:lnTo>
                    <a:lnTo>
                      <a:pt x="5311" y="614"/>
                    </a:lnTo>
                    <a:lnTo>
                      <a:pt x="5277" y="542"/>
                    </a:lnTo>
                    <a:lnTo>
                      <a:pt x="5254" y="498"/>
                    </a:lnTo>
                    <a:lnTo>
                      <a:pt x="5231" y="456"/>
                    </a:lnTo>
                    <a:lnTo>
                      <a:pt x="5206" y="416"/>
                    </a:lnTo>
                    <a:lnTo>
                      <a:pt x="5180" y="379"/>
                    </a:lnTo>
                    <a:lnTo>
                      <a:pt x="5154" y="343"/>
                    </a:lnTo>
                    <a:lnTo>
                      <a:pt x="5126" y="310"/>
                    </a:lnTo>
                    <a:lnTo>
                      <a:pt x="5097" y="279"/>
                    </a:lnTo>
                    <a:lnTo>
                      <a:pt x="5067" y="250"/>
                    </a:lnTo>
                    <a:lnTo>
                      <a:pt x="5036" y="224"/>
                    </a:lnTo>
                    <a:lnTo>
                      <a:pt x="5004" y="199"/>
                    </a:lnTo>
                    <a:lnTo>
                      <a:pt x="4972" y="175"/>
                    </a:lnTo>
                    <a:lnTo>
                      <a:pt x="4938" y="154"/>
                    </a:lnTo>
                    <a:lnTo>
                      <a:pt x="4903" y="135"/>
                    </a:lnTo>
                    <a:lnTo>
                      <a:pt x="4867" y="117"/>
                    </a:lnTo>
                    <a:lnTo>
                      <a:pt x="4830" y="101"/>
                    </a:lnTo>
                    <a:lnTo>
                      <a:pt x="4792" y="86"/>
                    </a:lnTo>
                    <a:lnTo>
                      <a:pt x="4752" y="72"/>
                    </a:lnTo>
                    <a:lnTo>
                      <a:pt x="4712" y="60"/>
                    </a:lnTo>
                    <a:lnTo>
                      <a:pt x="4670" y="50"/>
                    </a:lnTo>
                    <a:lnTo>
                      <a:pt x="4628" y="40"/>
                    </a:lnTo>
                    <a:lnTo>
                      <a:pt x="4584" y="33"/>
                    </a:lnTo>
                    <a:lnTo>
                      <a:pt x="4540" y="25"/>
                    </a:lnTo>
                    <a:lnTo>
                      <a:pt x="4494" y="19"/>
                    </a:lnTo>
                    <a:lnTo>
                      <a:pt x="4447" y="14"/>
                    </a:lnTo>
                    <a:lnTo>
                      <a:pt x="4399" y="9"/>
                    </a:lnTo>
                    <a:lnTo>
                      <a:pt x="4350" y="6"/>
                    </a:lnTo>
                    <a:lnTo>
                      <a:pt x="4299" y="4"/>
                    </a:lnTo>
                    <a:lnTo>
                      <a:pt x="4248" y="2"/>
                    </a:lnTo>
                    <a:lnTo>
                      <a:pt x="4142" y="0"/>
                    </a:lnTo>
                    <a:lnTo>
                      <a:pt x="4031" y="0"/>
                    </a:lnTo>
                    <a:lnTo>
                      <a:pt x="2875" y="1833"/>
                    </a:lnTo>
                    <a:lnTo>
                      <a:pt x="2102" y="2"/>
                    </a:lnTo>
                    <a:lnTo>
                      <a:pt x="2052" y="5"/>
                    </a:lnTo>
                    <a:lnTo>
                      <a:pt x="2001" y="9"/>
                    </a:lnTo>
                    <a:lnTo>
                      <a:pt x="1951" y="14"/>
                    </a:lnTo>
                    <a:lnTo>
                      <a:pt x="1901" y="19"/>
                    </a:lnTo>
                    <a:lnTo>
                      <a:pt x="1853" y="25"/>
                    </a:lnTo>
                    <a:lnTo>
                      <a:pt x="1805" y="33"/>
                    </a:lnTo>
                    <a:lnTo>
                      <a:pt x="1759" y="40"/>
                    </a:lnTo>
                    <a:lnTo>
                      <a:pt x="1712" y="49"/>
                    </a:lnTo>
                    <a:lnTo>
                      <a:pt x="1668" y="58"/>
                    </a:lnTo>
                    <a:lnTo>
                      <a:pt x="1624" y="69"/>
                    </a:lnTo>
                    <a:lnTo>
                      <a:pt x="1581" y="80"/>
                    </a:lnTo>
                    <a:lnTo>
                      <a:pt x="1539" y="92"/>
                    </a:lnTo>
                    <a:lnTo>
                      <a:pt x="1498" y="106"/>
                    </a:lnTo>
                    <a:lnTo>
                      <a:pt x="1457" y="120"/>
                    </a:lnTo>
                    <a:lnTo>
                      <a:pt x="1418" y="135"/>
                    </a:lnTo>
                    <a:lnTo>
                      <a:pt x="1381" y="152"/>
                    </a:lnTo>
                    <a:lnTo>
                      <a:pt x="1343" y="171"/>
                    </a:lnTo>
                    <a:lnTo>
                      <a:pt x="1308" y="190"/>
                    </a:lnTo>
                    <a:lnTo>
                      <a:pt x="1273" y="210"/>
                    </a:lnTo>
                    <a:lnTo>
                      <a:pt x="1239" y="232"/>
                    </a:lnTo>
                    <a:lnTo>
                      <a:pt x="1207" y="255"/>
                    </a:lnTo>
                    <a:lnTo>
                      <a:pt x="1176" y="278"/>
                    </a:lnTo>
                    <a:lnTo>
                      <a:pt x="1146" y="305"/>
                    </a:lnTo>
                    <a:lnTo>
                      <a:pt x="1117" y="331"/>
                    </a:lnTo>
                    <a:lnTo>
                      <a:pt x="1091" y="360"/>
                    </a:lnTo>
                    <a:lnTo>
                      <a:pt x="1064" y="390"/>
                    </a:lnTo>
                    <a:lnTo>
                      <a:pt x="1040" y="421"/>
                    </a:lnTo>
                    <a:lnTo>
                      <a:pt x="1017" y="454"/>
                    </a:lnTo>
                    <a:lnTo>
                      <a:pt x="995" y="488"/>
                    </a:lnTo>
                    <a:lnTo>
                      <a:pt x="974" y="525"/>
                    </a:lnTo>
                    <a:lnTo>
                      <a:pt x="955" y="562"/>
                    </a:lnTo>
                    <a:lnTo>
                      <a:pt x="937" y="602"/>
                    </a:lnTo>
                    <a:lnTo>
                      <a:pt x="869" y="766"/>
                    </a:lnTo>
                    <a:lnTo>
                      <a:pt x="779" y="977"/>
                    </a:lnTo>
                    <a:lnTo>
                      <a:pt x="676" y="1222"/>
                    </a:lnTo>
                    <a:lnTo>
                      <a:pt x="566" y="1488"/>
                    </a:lnTo>
                    <a:lnTo>
                      <a:pt x="510" y="1624"/>
                    </a:lnTo>
                    <a:lnTo>
                      <a:pt x="456" y="1759"/>
                    </a:lnTo>
                    <a:lnTo>
                      <a:pt x="403" y="1892"/>
                    </a:lnTo>
                    <a:lnTo>
                      <a:pt x="354" y="2022"/>
                    </a:lnTo>
                    <a:lnTo>
                      <a:pt x="306" y="2146"/>
                    </a:lnTo>
                    <a:lnTo>
                      <a:pt x="264" y="2262"/>
                    </a:lnTo>
                    <a:lnTo>
                      <a:pt x="226" y="2369"/>
                    </a:lnTo>
                    <a:lnTo>
                      <a:pt x="194" y="2464"/>
                    </a:lnTo>
                    <a:lnTo>
                      <a:pt x="167" y="2557"/>
                    </a:lnTo>
                    <a:lnTo>
                      <a:pt x="139" y="2651"/>
                    </a:lnTo>
                    <a:lnTo>
                      <a:pt x="114" y="2749"/>
                    </a:lnTo>
                    <a:lnTo>
                      <a:pt x="89" y="2849"/>
                    </a:lnTo>
                    <a:lnTo>
                      <a:pt x="78" y="2898"/>
                    </a:lnTo>
                    <a:lnTo>
                      <a:pt x="67" y="2949"/>
                    </a:lnTo>
                    <a:lnTo>
                      <a:pt x="57" y="3000"/>
                    </a:lnTo>
                    <a:lnTo>
                      <a:pt x="47" y="3052"/>
                    </a:lnTo>
                    <a:lnTo>
                      <a:pt x="38" y="3103"/>
                    </a:lnTo>
                    <a:lnTo>
                      <a:pt x="31" y="3155"/>
                    </a:lnTo>
                    <a:lnTo>
                      <a:pt x="24" y="3207"/>
                    </a:lnTo>
                    <a:lnTo>
                      <a:pt x="17" y="3258"/>
                    </a:lnTo>
                    <a:lnTo>
                      <a:pt x="12" y="3310"/>
                    </a:lnTo>
                    <a:lnTo>
                      <a:pt x="7" y="3361"/>
                    </a:lnTo>
                    <a:lnTo>
                      <a:pt x="4" y="3413"/>
                    </a:lnTo>
                    <a:lnTo>
                      <a:pt x="1" y="3463"/>
                    </a:lnTo>
                    <a:lnTo>
                      <a:pt x="0" y="3513"/>
                    </a:lnTo>
                    <a:lnTo>
                      <a:pt x="0" y="3564"/>
                    </a:lnTo>
                    <a:lnTo>
                      <a:pt x="0" y="3614"/>
                    </a:lnTo>
                    <a:lnTo>
                      <a:pt x="2" y="3662"/>
                    </a:lnTo>
                    <a:lnTo>
                      <a:pt x="5" y="3712"/>
                    </a:lnTo>
                    <a:lnTo>
                      <a:pt x="10" y="3760"/>
                    </a:lnTo>
                    <a:lnTo>
                      <a:pt x="16" y="3807"/>
                    </a:lnTo>
                    <a:lnTo>
                      <a:pt x="24" y="3854"/>
                    </a:lnTo>
                    <a:lnTo>
                      <a:pt x="33" y="3900"/>
                    </a:lnTo>
                    <a:lnTo>
                      <a:pt x="43" y="3945"/>
                    </a:lnTo>
                    <a:lnTo>
                      <a:pt x="55" y="3990"/>
                    </a:lnTo>
                    <a:lnTo>
                      <a:pt x="68" y="4033"/>
                    </a:lnTo>
                    <a:lnTo>
                      <a:pt x="84" y="4074"/>
                    </a:lnTo>
                    <a:lnTo>
                      <a:pt x="103" y="4114"/>
                    </a:lnTo>
                    <a:lnTo>
                      <a:pt x="125" y="4151"/>
                    </a:lnTo>
                    <a:lnTo>
                      <a:pt x="150" y="4187"/>
                    </a:lnTo>
                    <a:lnTo>
                      <a:pt x="177" y="4221"/>
                    </a:lnTo>
                    <a:lnTo>
                      <a:pt x="206" y="4253"/>
                    </a:lnTo>
                    <a:lnTo>
                      <a:pt x="239" y="4283"/>
                    </a:lnTo>
                    <a:lnTo>
                      <a:pt x="272" y="4310"/>
                    </a:lnTo>
                    <a:lnTo>
                      <a:pt x="306" y="4337"/>
                    </a:lnTo>
                    <a:lnTo>
                      <a:pt x="342" y="4362"/>
                    </a:lnTo>
                    <a:lnTo>
                      <a:pt x="380" y="4386"/>
                    </a:lnTo>
                    <a:lnTo>
                      <a:pt x="418" y="4407"/>
                    </a:lnTo>
                    <a:lnTo>
                      <a:pt x="456" y="4428"/>
                    </a:lnTo>
                    <a:lnTo>
                      <a:pt x="495" y="4445"/>
                    </a:lnTo>
                    <a:lnTo>
                      <a:pt x="534" y="4463"/>
                    </a:lnTo>
                    <a:lnTo>
                      <a:pt x="571" y="4478"/>
                    </a:lnTo>
                    <a:lnTo>
                      <a:pt x="610" y="4494"/>
                    </a:lnTo>
                    <a:lnTo>
                      <a:pt x="648" y="4507"/>
                    </a:lnTo>
                    <a:lnTo>
                      <a:pt x="684" y="4518"/>
                    </a:lnTo>
                    <a:lnTo>
                      <a:pt x="719" y="4529"/>
                    </a:lnTo>
                    <a:lnTo>
                      <a:pt x="785" y="4548"/>
                    </a:lnTo>
                    <a:lnTo>
                      <a:pt x="843" y="4561"/>
                    </a:lnTo>
                    <a:lnTo>
                      <a:pt x="929" y="4579"/>
                    </a:lnTo>
                    <a:lnTo>
                      <a:pt x="962" y="4583"/>
                    </a:lnTo>
                    <a:lnTo>
                      <a:pt x="945" y="4611"/>
                    </a:lnTo>
                    <a:lnTo>
                      <a:pt x="929" y="4639"/>
                    </a:lnTo>
                    <a:lnTo>
                      <a:pt x="916" y="4666"/>
                    </a:lnTo>
                    <a:lnTo>
                      <a:pt x="905" y="4693"/>
                    </a:lnTo>
                    <a:lnTo>
                      <a:pt x="895" y="4718"/>
                    </a:lnTo>
                    <a:lnTo>
                      <a:pt x="887" y="4744"/>
                    </a:lnTo>
                    <a:lnTo>
                      <a:pt x="882" y="4769"/>
                    </a:lnTo>
                    <a:lnTo>
                      <a:pt x="876" y="4793"/>
                    </a:lnTo>
                    <a:lnTo>
                      <a:pt x="874" y="4818"/>
                    </a:lnTo>
                    <a:lnTo>
                      <a:pt x="872" y="4840"/>
                    </a:lnTo>
                    <a:lnTo>
                      <a:pt x="872" y="4863"/>
                    </a:lnTo>
                    <a:lnTo>
                      <a:pt x="873" y="4884"/>
                    </a:lnTo>
                    <a:lnTo>
                      <a:pt x="875" y="4905"/>
                    </a:lnTo>
                    <a:lnTo>
                      <a:pt x="879" y="4926"/>
                    </a:lnTo>
                    <a:lnTo>
                      <a:pt x="883" y="4945"/>
                    </a:lnTo>
                    <a:lnTo>
                      <a:pt x="889" y="4964"/>
                    </a:lnTo>
                    <a:lnTo>
                      <a:pt x="894" y="4981"/>
                    </a:lnTo>
                    <a:lnTo>
                      <a:pt x="902" y="4998"/>
                    </a:lnTo>
                    <a:lnTo>
                      <a:pt x="910" y="5015"/>
                    </a:lnTo>
                    <a:lnTo>
                      <a:pt x="918" y="5029"/>
                    </a:lnTo>
                    <a:lnTo>
                      <a:pt x="927" y="5043"/>
                    </a:lnTo>
                    <a:lnTo>
                      <a:pt x="937" y="5056"/>
                    </a:lnTo>
                    <a:lnTo>
                      <a:pt x="948" y="5068"/>
                    </a:lnTo>
                    <a:lnTo>
                      <a:pt x="959" y="5078"/>
                    </a:lnTo>
                    <a:lnTo>
                      <a:pt x="970" y="5088"/>
                    </a:lnTo>
                    <a:lnTo>
                      <a:pt x="983" y="5096"/>
                    </a:lnTo>
                    <a:lnTo>
                      <a:pt x="994" y="5103"/>
                    </a:lnTo>
                    <a:lnTo>
                      <a:pt x="1006" y="5109"/>
                    </a:lnTo>
                    <a:lnTo>
                      <a:pt x="1018" y="5114"/>
                    </a:lnTo>
                    <a:lnTo>
                      <a:pt x="1030" y="5117"/>
                    </a:lnTo>
                    <a:lnTo>
                      <a:pt x="1042" y="5120"/>
                    </a:lnTo>
                    <a:lnTo>
                      <a:pt x="1054" y="5120"/>
                    </a:lnTo>
                    <a:lnTo>
                      <a:pt x="1283" y="5120"/>
                    </a:lnTo>
                    <a:lnTo>
                      <a:pt x="1807" y="5120"/>
                    </a:lnTo>
                    <a:lnTo>
                      <a:pt x="2526" y="5120"/>
                    </a:lnTo>
                    <a:lnTo>
                      <a:pt x="3339" y="5120"/>
                    </a:lnTo>
                    <a:lnTo>
                      <a:pt x="4148" y="5120"/>
                    </a:lnTo>
                    <a:lnTo>
                      <a:pt x="4848" y="5120"/>
                    </a:lnTo>
                    <a:lnTo>
                      <a:pt x="5343" y="5120"/>
                    </a:lnTo>
                    <a:lnTo>
                      <a:pt x="5529" y="5120"/>
                    </a:lnTo>
                    <a:lnTo>
                      <a:pt x="5543" y="5099"/>
                    </a:lnTo>
                    <a:lnTo>
                      <a:pt x="5554" y="5077"/>
                    </a:lnTo>
                    <a:lnTo>
                      <a:pt x="5561" y="5053"/>
                    </a:lnTo>
                    <a:lnTo>
                      <a:pt x="5568" y="5030"/>
                    </a:lnTo>
                    <a:lnTo>
                      <a:pt x="5573" y="5008"/>
                    </a:lnTo>
                    <a:lnTo>
                      <a:pt x="5575" y="4984"/>
                    </a:lnTo>
                    <a:lnTo>
                      <a:pt x="5575" y="4960"/>
                    </a:lnTo>
                    <a:lnTo>
                      <a:pt x="5574" y="4937"/>
                    </a:lnTo>
                    <a:lnTo>
                      <a:pt x="5571" y="4913"/>
                    </a:lnTo>
                    <a:lnTo>
                      <a:pt x="5568" y="4890"/>
                    </a:lnTo>
                    <a:lnTo>
                      <a:pt x="5563" y="4866"/>
                    </a:lnTo>
                    <a:lnTo>
                      <a:pt x="5556" y="4844"/>
                    </a:lnTo>
                    <a:lnTo>
                      <a:pt x="5549" y="4821"/>
                    </a:lnTo>
                    <a:lnTo>
                      <a:pt x="5542" y="4799"/>
                    </a:lnTo>
                    <a:lnTo>
                      <a:pt x="5533" y="4777"/>
                    </a:lnTo>
                    <a:lnTo>
                      <a:pt x="5524" y="4756"/>
                    </a:lnTo>
                    <a:lnTo>
                      <a:pt x="5504" y="4716"/>
                    </a:lnTo>
                    <a:lnTo>
                      <a:pt x="5483" y="4680"/>
                    </a:lnTo>
                    <a:lnTo>
                      <a:pt x="5463" y="4646"/>
                    </a:lnTo>
                    <a:lnTo>
                      <a:pt x="5444" y="4619"/>
                    </a:lnTo>
                    <a:lnTo>
                      <a:pt x="5416" y="4578"/>
                    </a:lnTo>
                    <a:lnTo>
                      <a:pt x="5403" y="4564"/>
                    </a:lnTo>
                    <a:lnTo>
                      <a:pt x="5421" y="4550"/>
                    </a:lnTo>
                    <a:lnTo>
                      <a:pt x="5470" y="4510"/>
                    </a:lnTo>
                    <a:lnTo>
                      <a:pt x="5504" y="4481"/>
                    </a:lnTo>
                    <a:lnTo>
                      <a:pt x="5543" y="4443"/>
                    </a:lnTo>
                    <a:lnTo>
                      <a:pt x="5587" y="4399"/>
                    </a:lnTo>
                    <a:lnTo>
                      <a:pt x="5633" y="4348"/>
                    </a:lnTo>
                    <a:lnTo>
                      <a:pt x="5658" y="4319"/>
                    </a:lnTo>
                    <a:lnTo>
                      <a:pt x="5683" y="4289"/>
                    </a:lnTo>
                    <a:lnTo>
                      <a:pt x="5709" y="4257"/>
                    </a:lnTo>
                    <a:lnTo>
                      <a:pt x="5734" y="4223"/>
                    </a:lnTo>
                    <a:lnTo>
                      <a:pt x="5759" y="4188"/>
                    </a:lnTo>
                    <a:lnTo>
                      <a:pt x="5786" y="4150"/>
                    </a:lnTo>
                    <a:lnTo>
                      <a:pt x="5811" y="4111"/>
                    </a:lnTo>
                    <a:lnTo>
                      <a:pt x="5838" y="4069"/>
                    </a:lnTo>
                    <a:lnTo>
                      <a:pt x="5863" y="4026"/>
                    </a:lnTo>
                    <a:lnTo>
                      <a:pt x="5889" y="3982"/>
                    </a:lnTo>
                    <a:lnTo>
                      <a:pt x="5913" y="3934"/>
                    </a:lnTo>
                    <a:lnTo>
                      <a:pt x="5938" y="3886"/>
                    </a:lnTo>
                    <a:lnTo>
                      <a:pt x="5962" y="3835"/>
                    </a:lnTo>
                    <a:lnTo>
                      <a:pt x="5985" y="3782"/>
                    </a:lnTo>
                    <a:lnTo>
                      <a:pt x="6007" y="3728"/>
                    </a:lnTo>
                    <a:lnTo>
                      <a:pt x="6028" y="367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18" name="Freeform 10">
                <a:extLst>
                  <a:ext uri="{FF2B5EF4-FFF2-40B4-BE49-F238E27FC236}">
                    <a16:creationId xmlns:a16="http://schemas.microsoft.com/office/drawing/2014/main" id="{AF75D9B5-24C7-4C47-A862-C7C187A11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609" y="3828562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5"/>
                  <a:gd name="T2" fmla="*/ 2147483647 w 4372"/>
                  <a:gd name="T3" fmla="*/ 2147483647 h 5005"/>
                  <a:gd name="T4" fmla="*/ 2147483647 w 4372"/>
                  <a:gd name="T5" fmla="*/ 2147483647 h 5005"/>
                  <a:gd name="T6" fmla="*/ 2147483647 w 4372"/>
                  <a:gd name="T7" fmla="*/ 2147483647 h 5005"/>
                  <a:gd name="T8" fmla="*/ 2147483647 w 4372"/>
                  <a:gd name="T9" fmla="*/ 2147483647 h 5005"/>
                  <a:gd name="T10" fmla="*/ 2147483647 w 4372"/>
                  <a:gd name="T11" fmla="*/ 2147483647 h 5005"/>
                  <a:gd name="T12" fmla="*/ 2147483647 w 4372"/>
                  <a:gd name="T13" fmla="*/ 2147483647 h 5005"/>
                  <a:gd name="T14" fmla="*/ 2147483647 w 4372"/>
                  <a:gd name="T15" fmla="*/ 2147483647 h 5005"/>
                  <a:gd name="T16" fmla="*/ 2147483647 w 4372"/>
                  <a:gd name="T17" fmla="*/ 2147483647 h 5005"/>
                  <a:gd name="T18" fmla="*/ 2147483647 w 4372"/>
                  <a:gd name="T19" fmla="*/ 2147483647 h 5005"/>
                  <a:gd name="T20" fmla="*/ 2147483647 w 4372"/>
                  <a:gd name="T21" fmla="*/ 2147483647 h 5005"/>
                  <a:gd name="T22" fmla="*/ 2147483647 w 4372"/>
                  <a:gd name="T23" fmla="*/ 2147483647 h 5005"/>
                  <a:gd name="T24" fmla="*/ 2147483647 w 4372"/>
                  <a:gd name="T25" fmla="*/ 2147483647 h 5005"/>
                  <a:gd name="T26" fmla="*/ 2147483647 w 4372"/>
                  <a:gd name="T27" fmla="*/ 2147483647 h 5005"/>
                  <a:gd name="T28" fmla="*/ 2147483647 w 4372"/>
                  <a:gd name="T29" fmla="*/ 2147483647 h 5005"/>
                  <a:gd name="T30" fmla="*/ 2147483647 w 4372"/>
                  <a:gd name="T31" fmla="*/ 2147483647 h 5005"/>
                  <a:gd name="T32" fmla="*/ 2147483647 w 4372"/>
                  <a:gd name="T33" fmla="*/ 2147483647 h 5005"/>
                  <a:gd name="T34" fmla="*/ 2147483647 w 4372"/>
                  <a:gd name="T35" fmla="*/ 2147483647 h 5005"/>
                  <a:gd name="T36" fmla="*/ 2147483647 w 4372"/>
                  <a:gd name="T37" fmla="*/ 2147483647 h 5005"/>
                  <a:gd name="T38" fmla="*/ 2147483647 w 4372"/>
                  <a:gd name="T39" fmla="*/ 2147483647 h 5005"/>
                  <a:gd name="T40" fmla="*/ 2147483647 w 4372"/>
                  <a:gd name="T41" fmla="*/ 2147483647 h 5005"/>
                  <a:gd name="T42" fmla="*/ 2147483647 w 4372"/>
                  <a:gd name="T43" fmla="*/ 2147483647 h 5005"/>
                  <a:gd name="T44" fmla="*/ 2147483647 w 4372"/>
                  <a:gd name="T45" fmla="*/ 2147483647 h 5005"/>
                  <a:gd name="T46" fmla="*/ 2147483647 w 4372"/>
                  <a:gd name="T47" fmla="*/ 2147483647 h 5005"/>
                  <a:gd name="T48" fmla="*/ 2147483647 w 4372"/>
                  <a:gd name="T49" fmla="*/ 2147483647 h 5005"/>
                  <a:gd name="T50" fmla="*/ 2147483647 w 4372"/>
                  <a:gd name="T51" fmla="*/ 2147483647 h 5005"/>
                  <a:gd name="T52" fmla="*/ 2147483647 w 4372"/>
                  <a:gd name="T53" fmla="*/ 2147483647 h 5005"/>
                  <a:gd name="T54" fmla="*/ 2147483647 w 4372"/>
                  <a:gd name="T55" fmla="*/ 2147483647 h 5005"/>
                  <a:gd name="T56" fmla="*/ 2147483647 w 4372"/>
                  <a:gd name="T57" fmla="*/ 2147483647 h 5005"/>
                  <a:gd name="T58" fmla="*/ 2147483647 w 4372"/>
                  <a:gd name="T59" fmla="*/ 2147483647 h 5005"/>
                  <a:gd name="T60" fmla="*/ 2147483647 w 4372"/>
                  <a:gd name="T61" fmla="*/ 2147483647 h 5005"/>
                  <a:gd name="T62" fmla="*/ 2147483647 w 4372"/>
                  <a:gd name="T63" fmla="*/ 2147483647 h 5005"/>
                  <a:gd name="T64" fmla="*/ 2147483647 w 4372"/>
                  <a:gd name="T65" fmla="*/ 2147483647 h 5005"/>
                  <a:gd name="T66" fmla="*/ 2147483647 w 4372"/>
                  <a:gd name="T67" fmla="*/ 2147483647 h 5005"/>
                  <a:gd name="T68" fmla="*/ 2147483647 w 4372"/>
                  <a:gd name="T69" fmla="*/ 2147483647 h 5005"/>
                  <a:gd name="T70" fmla="*/ 2147483647 w 4372"/>
                  <a:gd name="T71" fmla="*/ 2147483647 h 5005"/>
                  <a:gd name="T72" fmla="*/ 2147483647 w 4372"/>
                  <a:gd name="T73" fmla="*/ 2147483647 h 5005"/>
                  <a:gd name="T74" fmla="*/ 2147483647 w 4372"/>
                  <a:gd name="T75" fmla="*/ 2147483647 h 5005"/>
                  <a:gd name="T76" fmla="*/ 2147483647 w 4372"/>
                  <a:gd name="T77" fmla="*/ 2147483647 h 5005"/>
                  <a:gd name="T78" fmla="*/ 2147483647 w 4372"/>
                  <a:gd name="T79" fmla="*/ 2147483647 h 5005"/>
                  <a:gd name="T80" fmla="*/ 2147483647 w 4372"/>
                  <a:gd name="T81" fmla="*/ 2147483647 h 5005"/>
                  <a:gd name="T82" fmla="*/ 2147483647 w 4372"/>
                  <a:gd name="T83" fmla="*/ 2147483647 h 5005"/>
                  <a:gd name="T84" fmla="*/ 2147483647 w 4372"/>
                  <a:gd name="T85" fmla="*/ 2147483647 h 50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5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8" y="2884"/>
                    </a:lnTo>
                    <a:lnTo>
                      <a:pt x="4328" y="3008"/>
                    </a:lnTo>
                    <a:lnTo>
                      <a:pt x="4304" y="3128"/>
                    </a:lnTo>
                    <a:lnTo>
                      <a:pt x="4274" y="3248"/>
                    </a:lnTo>
                    <a:lnTo>
                      <a:pt x="4240" y="3364"/>
                    </a:lnTo>
                    <a:lnTo>
                      <a:pt x="4201" y="3478"/>
                    </a:lnTo>
                    <a:lnTo>
                      <a:pt x="4157" y="3588"/>
                    </a:lnTo>
                    <a:lnTo>
                      <a:pt x="4109" y="3696"/>
                    </a:lnTo>
                    <a:lnTo>
                      <a:pt x="4056" y="3801"/>
                    </a:lnTo>
                    <a:lnTo>
                      <a:pt x="4000" y="3902"/>
                    </a:lnTo>
                    <a:lnTo>
                      <a:pt x="3938" y="4000"/>
                    </a:lnTo>
                    <a:lnTo>
                      <a:pt x="3874" y="4096"/>
                    </a:lnTo>
                    <a:lnTo>
                      <a:pt x="3805" y="4186"/>
                    </a:lnTo>
                    <a:lnTo>
                      <a:pt x="3732" y="4272"/>
                    </a:lnTo>
                    <a:lnTo>
                      <a:pt x="3656" y="4355"/>
                    </a:lnTo>
                    <a:lnTo>
                      <a:pt x="3577" y="4434"/>
                    </a:lnTo>
                    <a:lnTo>
                      <a:pt x="3494" y="4509"/>
                    </a:lnTo>
                    <a:lnTo>
                      <a:pt x="3408" y="4579"/>
                    </a:lnTo>
                    <a:lnTo>
                      <a:pt x="3320" y="4644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10"/>
                    </a:lnTo>
                    <a:lnTo>
                      <a:pt x="2938" y="4854"/>
                    </a:lnTo>
                    <a:lnTo>
                      <a:pt x="2837" y="4894"/>
                    </a:lnTo>
                    <a:lnTo>
                      <a:pt x="2733" y="4927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10" y="4993"/>
                    </a:lnTo>
                    <a:lnTo>
                      <a:pt x="2298" y="5002"/>
                    </a:lnTo>
                    <a:lnTo>
                      <a:pt x="2187" y="5005"/>
                    </a:lnTo>
                    <a:lnTo>
                      <a:pt x="2074" y="5002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39" y="4927"/>
                    </a:lnTo>
                    <a:lnTo>
                      <a:pt x="1535" y="4894"/>
                    </a:lnTo>
                    <a:lnTo>
                      <a:pt x="1434" y="4854"/>
                    </a:lnTo>
                    <a:lnTo>
                      <a:pt x="1335" y="4810"/>
                    </a:lnTo>
                    <a:lnTo>
                      <a:pt x="1238" y="4759"/>
                    </a:lnTo>
                    <a:lnTo>
                      <a:pt x="1144" y="4704"/>
                    </a:lnTo>
                    <a:lnTo>
                      <a:pt x="1052" y="4644"/>
                    </a:lnTo>
                    <a:lnTo>
                      <a:pt x="964" y="4579"/>
                    </a:lnTo>
                    <a:lnTo>
                      <a:pt x="878" y="4509"/>
                    </a:lnTo>
                    <a:lnTo>
                      <a:pt x="795" y="4434"/>
                    </a:lnTo>
                    <a:lnTo>
                      <a:pt x="716" y="4355"/>
                    </a:lnTo>
                    <a:lnTo>
                      <a:pt x="640" y="4272"/>
                    </a:lnTo>
                    <a:lnTo>
                      <a:pt x="567" y="4186"/>
                    </a:lnTo>
                    <a:lnTo>
                      <a:pt x="499" y="4096"/>
                    </a:lnTo>
                    <a:lnTo>
                      <a:pt x="434" y="4000"/>
                    </a:lnTo>
                    <a:lnTo>
                      <a:pt x="374" y="3902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6" y="3588"/>
                    </a:lnTo>
                    <a:lnTo>
                      <a:pt x="171" y="3478"/>
                    </a:lnTo>
                    <a:lnTo>
                      <a:pt x="133" y="3364"/>
                    </a:lnTo>
                    <a:lnTo>
                      <a:pt x="98" y="3248"/>
                    </a:lnTo>
                    <a:lnTo>
                      <a:pt x="68" y="3128"/>
                    </a:lnTo>
                    <a:lnTo>
                      <a:pt x="44" y="3008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4"/>
                    </a:lnTo>
                    <a:lnTo>
                      <a:pt x="11" y="2247"/>
                    </a:lnTo>
                    <a:lnTo>
                      <a:pt x="25" y="2122"/>
                    </a:lnTo>
                    <a:lnTo>
                      <a:pt x="44" y="1999"/>
                    </a:lnTo>
                    <a:lnTo>
                      <a:pt x="68" y="1878"/>
                    </a:lnTo>
                    <a:lnTo>
                      <a:pt x="98" y="1759"/>
                    </a:lnTo>
                    <a:lnTo>
                      <a:pt x="133" y="1642"/>
                    </a:lnTo>
                    <a:lnTo>
                      <a:pt x="171" y="1529"/>
                    </a:lnTo>
                    <a:lnTo>
                      <a:pt x="216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4" y="1104"/>
                    </a:lnTo>
                    <a:lnTo>
                      <a:pt x="434" y="1005"/>
                    </a:lnTo>
                    <a:lnTo>
                      <a:pt x="499" y="911"/>
                    </a:lnTo>
                    <a:lnTo>
                      <a:pt x="567" y="821"/>
                    </a:lnTo>
                    <a:lnTo>
                      <a:pt x="640" y="733"/>
                    </a:lnTo>
                    <a:lnTo>
                      <a:pt x="716" y="650"/>
                    </a:lnTo>
                    <a:lnTo>
                      <a:pt x="795" y="572"/>
                    </a:lnTo>
                    <a:lnTo>
                      <a:pt x="878" y="498"/>
                    </a:lnTo>
                    <a:lnTo>
                      <a:pt x="964" y="428"/>
                    </a:lnTo>
                    <a:lnTo>
                      <a:pt x="1052" y="363"/>
                    </a:lnTo>
                    <a:lnTo>
                      <a:pt x="1144" y="302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5" y="113"/>
                    </a:lnTo>
                    <a:lnTo>
                      <a:pt x="1639" y="79"/>
                    </a:lnTo>
                    <a:lnTo>
                      <a:pt x="1746" y="51"/>
                    </a:lnTo>
                    <a:lnTo>
                      <a:pt x="1853" y="29"/>
                    </a:lnTo>
                    <a:lnTo>
                      <a:pt x="1962" y="14"/>
                    </a:lnTo>
                    <a:lnTo>
                      <a:pt x="2074" y="4"/>
                    </a:lnTo>
                    <a:lnTo>
                      <a:pt x="2187" y="0"/>
                    </a:lnTo>
                    <a:lnTo>
                      <a:pt x="2298" y="4"/>
                    </a:lnTo>
                    <a:lnTo>
                      <a:pt x="2410" y="14"/>
                    </a:lnTo>
                    <a:lnTo>
                      <a:pt x="2519" y="29"/>
                    </a:lnTo>
                    <a:lnTo>
                      <a:pt x="2627" y="51"/>
                    </a:lnTo>
                    <a:lnTo>
                      <a:pt x="2733" y="79"/>
                    </a:lnTo>
                    <a:lnTo>
                      <a:pt x="2837" y="113"/>
                    </a:lnTo>
                    <a:lnTo>
                      <a:pt x="2938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2"/>
                    </a:lnTo>
                    <a:lnTo>
                      <a:pt x="3320" y="363"/>
                    </a:lnTo>
                    <a:lnTo>
                      <a:pt x="3408" y="428"/>
                    </a:lnTo>
                    <a:lnTo>
                      <a:pt x="3494" y="498"/>
                    </a:lnTo>
                    <a:lnTo>
                      <a:pt x="3577" y="572"/>
                    </a:lnTo>
                    <a:lnTo>
                      <a:pt x="3656" y="650"/>
                    </a:lnTo>
                    <a:lnTo>
                      <a:pt x="3732" y="733"/>
                    </a:lnTo>
                    <a:lnTo>
                      <a:pt x="3805" y="821"/>
                    </a:lnTo>
                    <a:lnTo>
                      <a:pt x="3874" y="911"/>
                    </a:lnTo>
                    <a:lnTo>
                      <a:pt x="3938" y="1005"/>
                    </a:lnTo>
                    <a:lnTo>
                      <a:pt x="4000" y="1104"/>
                    </a:lnTo>
                    <a:lnTo>
                      <a:pt x="4056" y="1205"/>
                    </a:lnTo>
                    <a:lnTo>
                      <a:pt x="4109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2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8" y="2122"/>
                    </a:lnTo>
                    <a:lnTo>
                      <a:pt x="4361" y="2247"/>
                    </a:lnTo>
                    <a:lnTo>
                      <a:pt x="4370" y="2374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19" name="Freeform 13">
                <a:extLst>
                  <a:ext uri="{FF2B5EF4-FFF2-40B4-BE49-F238E27FC236}">
                    <a16:creationId xmlns:a16="http://schemas.microsoft.com/office/drawing/2014/main" id="{6C232A13-6684-4048-A7ED-8D9FB9BD7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5734" y="3796812"/>
                <a:ext cx="727075" cy="387350"/>
              </a:xfrm>
              <a:custGeom>
                <a:avLst/>
                <a:gdLst>
                  <a:gd name="T0" fmla="*/ 2147483647 w 4584"/>
                  <a:gd name="T1" fmla="*/ 2147483647 h 2442"/>
                  <a:gd name="T2" fmla="*/ 2147483647 w 4584"/>
                  <a:gd name="T3" fmla="*/ 2147483647 h 2442"/>
                  <a:gd name="T4" fmla="*/ 2147483647 w 4584"/>
                  <a:gd name="T5" fmla="*/ 2147483647 h 2442"/>
                  <a:gd name="T6" fmla="*/ 2147483647 w 4584"/>
                  <a:gd name="T7" fmla="*/ 2147483647 h 2442"/>
                  <a:gd name="T8" fmla="*/ 2147483647 w 4584"/>
                  <a:gd name="T9" fmla="*/ 2147483647 h 2442"/>
                  <a:gd name="T10" fmla="*/ 2147483647 w 4584"/>
                  <a:gd name="T11" fmla="*/ 2147483647 h 2442"/>
                  <a:gd name="T12" fmla="*/ 2147483647 w 4584"/>
                  <a:gd name="T13" fmla="*/ 2147483647 h 2442"/>
                  <a:gd name="T14" fmla="*/ 2147483647 w 4584"/>
                  <a:gd name="T15" fmla="*/ 2147483647 h 2442"/>
                  <a:gd name="T16" fmla="*/ 2147483647 w 4584"/>
                  <a:gd name="T17" fmla="*/ 2147483647 h 2442"/>
                  <a:gd name="T18" fmla="*/ 2147483647 w 4584"/>
                  <a:gd name="T19" fmla="*/ 2147483647 h 2442"/>
                  <a:gd name="T20" fmla="*/ 2147483647 w 4584"/>
                  <a:gd name="T21" fmla="*/ 2147483647 h 2442"/>
                  <a:gd name="T22" fmla="*/ 2147483647 w 4584"/>
                  <a:gd name="T23" fmla="*/ 2147483647 h 2442"/>
                  <a:gd name="T24" fmla="*/ 2147483647 w 4584"/>
                  <a:gd name="T25" fmla="*/ 2147483647 h 2442"/>
                  <a:gd name="T26" fmla="*/ 2147483647 w 4584"/>
                  <a:gd name="T27" fmla="*/ 2147483647 h 2442"/>
                  <a:gd name="T28" fmla="*/ 2147483647 w 4584"/>
                  <a:gd name="T29" fmla="*/ 2147483647 h 2442"/>
                  <a:gd name="T30" fmla="*/ 2147483647 w 4584"/>
                  <a:gd name="T31" fmla="*/ 2147483647 h 2442"/>
                  <a:gd name="T32" fmla="*/ 2147483647 w 4584"/>
                  <a:gd name="T33" fmla="*/ 2147483647 h 2442"/>
                  <a:gd name="T34" fmla="*/ 2147483647 w 4584"/>
                  <a:gd name="T35" fmla="*/ 2147483647 h 2442"/>
                  <a:gd name="T36" fmla="*/ 2147483647 w 4584"/>
                  <a:gd name="T37" fmla="*/ 2147483647 h 2442"/>
                  <a:gd name="T38" fmla="*/ 2147483647 w 4584"/>
                  <a:gd name="T39" fmla="*/ 2147483647 h 2442"/>
                  <a:gd name="T40" fmla="*/ 2147483647 w 4584"/>
                  <a:gd name="T41" fmla="*/ 2147483647 h 2442"/>
                  <a:gd name="T42" fmla="*/ 2147483647 w 4584"/>
                  <a:gd name="T43" fmla="*/ 2147483647 h 2442"/>
                  <a:gd name="T44" fmla="*/ 2147483647 w 4584"/>
                  <a:gd name="T45" fmla="*/ 2147483647 h 2442"/>
                  <a:gd name="T46" fmla="*/ 2147483647 w 4584"/>
                  <a:gd name="T47" fmla="*/ 2147483647 h 2442"/>
                  <a:gd name="T48" fmla="*/ 2147483647 w 4584"/>
                  <a:gd name="T49" fmla="*/ 2147483647 h 2442"/>
                  <a:gd name="T50" fmla="*/ 2147483647 w 4584"/>
                  <a:gd name="T51" fmla="*/ 2147483647 h 2442"/>
                  <a:gd name="T52" fmla="*/ 2147483647 w 4584"/>
                  <a:gd name="T53" fmla="*/ 2147483647 h 2442"/>
                  <a:gd name="T54" fmla="*/ 2147483647 w 4584"/>
                  <a:gd name="T55" fmla="*/ 2147483647 h 2442"/>
                  <a:gd name="T56" fmla="*/ 2147483647 w 4584"/>
                  <a:gd name="T57" fmla="*/ 2147483647 h 2442"/>
                  <a:gd name="T58" fmla="*/ 2147483647 w 4584"/>
                  <a:gd name="T59" fmla="*/ 2147483647 h 2442"/>
                  <a:gd name="T60" fmla="*/ 2147483647 w 4584"/>
                  <a:gd name="T61" fmla="*/ 2147483647 h 2442"/>
                  <a:gd name="T62" fmla="*/ 2147483647 w 4584"/>
                  <a:gd name="T63" fmla="*/ 2147483647 h 2442"/>
                  <a:gd name="T64" fmla="*/ 2147483647 w 4584"/>
                  <a:gd name="T65" fmla="*/ 0 h 2442"/>
                  <a:gd name="T66" fmla="*/ 2147483647 w 4584"/>
                  <a:gd name="T67" fmla="*/ 2147483647 h 2442"/>
                  <a:gd name="T68" fmla="*/ 2147483647 w 4584"/>
                  <a:gd name="T69" fmla="*/ 2147483647 h 2442"/>
                  <a:gd name="T70" fmla="*/ 2147483647 w 4584"/>
                  <a:gd name="T71" fmla="*/ 2147483647 h 2442"/>
                  <a:gd name="T72" fmla="*/ 2147483647 w 4584"/>
                  <a:gd name="T73" fmla="*/ 2147483647 h 2442"/>
                  <a:gd name="T74" fmla="*/ 2147483647 w 4584"/>
                  <a:gd name="T75" fmla="*/ 2147483647 h 2442"/>
                  <a:gd name="T76" fmla="*/ 2147483647 w 4584"/>
                  <a:gd name="T77" fmla="*/ 2147483647 h 2442"/>
                  <a:gd name="T78" fmla="*/ 2147483647 w 4584"/>
                  <a:gd name="T79" fmla="*/ 2147483647 h 2442"/>
                  <a:gd name="T80" fmla="*/ 2147483647 w 4584"/>
                  <a:gd name="T81" fmla="*/ 2147483647 h 2442"/>
                  <a:gd name="T82" fmla="*/ 2147483647 w 4584"/>
                  <a:gd name="T83" fmla="*/ 2147483647 h 2442"/>
                  <a:gd name="T84" fmla="*/ 2147483647 w 4584"/>
                  <a:gd name="T85" fmla="*/ 2147483647 h 2442"/>
                  <a:gd name="T86" fmla="*/ 2147483647 w 4584"/>
                  <a:gd name="T87" fmla="*/ 2147483647 h 2442"/>
                  <a:gd name="T88" fmla="*/ 2147483647 w 4584"/>
                  <a:gd name="T89" fmla="*/ 2147483647 h 2442"/>
                  <a:gd name="T90" fmla="*/ 2147483647 w 4584"/>
                  <a:gd name="T91" fmla="*/ 2147483647 h 2442"/>
                  <a:gd name="T92" fmla="*/ 2147483647 w 4584"/>
                  <a:gd name="T93" fmla="*/ 2147483647 h 2442"/>
                  <a:gd name="T94" fmla="*/ 2147483647 w 4584"/>
                  <a:gd name="T95" fmla="*/ 2147483647 h 2442"/>
                  <a:gd name="T96" fmla="*/ 2147483647 w 4584"/>
                  <a:gd name="T97" fmla="*/ 2147483647 h 2442"/>
                  <a:gd name="T98" fmla="*/ 2147483647 w 4584"/>
                  <a:gd name="T99" fmla="*/ 2147483647 h 2442"/>
                  <a:gd name="T100" fmla="*/ 2147483647 w 4584"/>
                  <a:gd name="T101" fmla="*/ 2147483647 h 2442"/>
                  <a:gd name="T102" fmla="*/ 2147483647 w 4584"/>
                  <a:gd name="T103" fmla="*/ 2147483647 h 2442"/>
                  <a:gd name="T104" fmla="*/ 2147483647 w 4584"/>
                  <a:gd name="T105" fmla="*/ 2147483647 h 2442"/>
                  <a:gd name="T106" fmla="*/ 2147483647 w 4584"/>
                  <a:gd name="T107" fmla="*/ 2147483647 h 2442"/>
                  <a:gd name="T108" fmla="*/ 2147483647 w 4584"/>
                  <a:gd name="T109" fmla="*/ 2147483647 h 2442"/>
                  <a:gd name="T110" fmla="*/ 2147483647 w 4584"/>
                  <a:gd name="T111" fmla="*/ 2147483647 h 2442"/>
                  <a:gd name="T112" fmla="*/ 2147483647 w 4584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4" h="2442">
                    <a:moveTo>
                      <a:pt x="1291" y="809"/>
                    </a:moveTo>
                    <a:lnTo>
                      <a:pt x="1303" y="817"/>
                    </a:lnTo>
                    <a:lnTo>
                      <a:pt x="1337" y="839"/>
                    </a:lnTo>
                    <a:lnTo>
                      <a:pt x="1394" y="873"/>
                    </a:lnTo>
                    <a:lnTo>
                      <a:pt x="1470" y="918"/>
                    </a:lnTo>
                    <a:lnTo>
                      <a:pt x="1515" y="943"/>
                    </a:lnTo>
                    <a:lnTo>
                      <a:pt x="1565" y="970"/>
                    </a:lnTo>
                    <a:lnTo>
                      <a:pt x="1619" y="997"/>
                    </a:lnTo>
                    <a:lnTo>
                      <a:pt x="1679" y="1026"/>
                    </a:lnTo>
                    <a:lnTo>
                      <a:pt x="1741" y="1056"/>
                    </a:lnTo>
                    <a:lnTo>
                      <a:pt x="1808" y="1086"/>
                    </a:lnTo>
                    <a:lnTo>
                      <a:pt x="1879" y="1115"/>
                    </a:lnTo>
                    <a:lnTo>
                      <a:pt x="1953" y="1145"/>
                    </a:lnTo>
                    <a:lnTo>
                      <a:pt x="2031" y="1174"/>
                    </a:lnTo>
                    <a:lnTo>
                      <a:pt x="2111" y="1203"/>
                    </a:lnTo>
                    <a:lnTo>
                      <a:pt x="2195" y="1230"/>
                    </a:lnTo>
                    <a:lnTo>
                      <a:pt x="2283" y="1257"/>
                    </a:lnTo>
                    <a:lnTo>
                      <a:pt x="2372" y="1281"/>
                    </a:lnTo>
                    <a:lnTo>
                      <a:pt x="2465" y="1305"/>
                    </a:lnTo>
                    <a:lnTo>
                      <a:pt x="2560" y="1324"/>
                    </a:lnTo>
                    <a:lnTo>
                      <a:pt x="2659" y="1343"/>
                    </a:lnTo>
                    <a:lnTo>
                      <a:pt x="2758" y="1358"/>
                    </a:lnTo>
                    <a:lnTo>
                      <a:pt x="2860" y="1370"/>
                    </a:lnTo>
                    <a:lnTo>
                      <a:pt x="2964" y="1379"/>
                    </a:lnTo>
                    <a:lnTo>
                      <a:pt x="3069" y="1384"/>
                    </a:lnTo>
                    <a:lnTo>
                      <a:pt x="3176" y="1385"/>
                    </a:lnTo>
                    <a:lnTo>
                      <a:pt x="3284" y="1382"/>
                    </a:lnTo>
                    <a:lnTo>
                      <a:pt x="3394" y="1374"/>
                    </a:lnTo>
                    <a:lnTo>
                      <a:pt x="3504" y="1362"/>
                    </a:lnTo>
                    <a:lnTo>
                      <a:pt x="4295" y="2364"/>
                    </a:lnTo>
                    <a:lnTo>
                      <a:pt x="4297" y="2353"/>
                    </a:lnTo>
                    <a:lnTo>
                      <a:pt x="4306" y="2322"/>
                    </a:lnTo>
                    <a:lnTo>
                      <a:pt x="4313" y="2302"/>
                    </a:lnTo>
                    <a:lnTo>
                      <a:pt x="4323" y="2279"/>
                    </a:lnTo>
                    <a:lnTo>
                      <a:pt x="4336" y="2254"/>
                    </a:lnTo>
                    <a:lnTo>
                      <a:pt x="4350" y="2229"/>
                    </a:lnTo>
                    <a:lnTo>
                      <a:pt x="4359" y="2216"/>
                    </a:lnTo>
                    <a:lnTo>
                      <a:pt x="4368" y="2202"/>
                    </a:lnTo>
                    <a:lnTo>
                      <a:pt x="4378" y="2190"/>
                    </a:lnTo>
                    <a:lnTo>
                      <a:pt x="4388" y="2177"/>
                    </a:lnTo>
                    <a:lnTo>
                      <a:pt x="4400" y="2165"/>
                    </a:lnTo>
                    <a:lnTo>
                      <a:pt x="4412" y="2153"/>
                    </a:lnTo>
                    <a:lnTo>
                      <a:pt x="4425" y="2141"/>
                    </a:lnTo>
                    <a:lnTo>
                      <a:pt x="4438" y="2130"/>
                    </a:lnTo>
                    <a:lnTo>
                      <a:pt x="4454" y="2120"/>
                    </a:lnTo>
                    <a:lnTo>
                      <a:pt x="4469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7"/>
                    </a:lnTo>
                    <a:lnTo>
                      <a:pt x="4541" y="2082"/>
                    </a:lnTo>
                    <a:lnTo>
                      <a:pt x="4562" y="2077"/>
                    </a:lnTo>
                    <a:lnTo>
                      <a:pt x="4584" y="2074"/>
                    </a:lnTo>
                    <a:lnTo>
                      <a:pt x="4583" y="2062"/>
                    </a:lnTo>
                    <a:lnTo>
                      <a:pt x="4579" y="2028"/>
                    </a:lnTo>
                    <a:lnTo>
                      <a:pt x="4572" y="1973"/>
                    </a:lnTo>
                    <a:lnTo>
                      <a:pt x="4561" y="1902"/>
                    </a:lnTo>
                    <a:lnTo>
                      <a:pt x="4554" y="1860"/>
                    </a:lnTo>
                    <a:lnTo>
                      <a:pt x="4546" y="1814"/>
                    </a:lnTo>
                    <a:lnTo>
                      <a:pt x="4536" y="1766"/>
                    </a:lnTo>
                    <a:lnTo>
                      <a:pt x="4525" y="1714"/>
                    </a:lnTo>
                    <a:lnTo>
                      <a:pt x="4511" y="1659"/>
                    </a:lnTo>
                    <a:lnTo>
                      <a:pt x="4497" y="1603"/>
                    </a:lnTo>
                    <a:lnTo>
                      <a:pt x="4480" y="1544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5" y="1296"/>
                    </a:lnTo>
                    <a:lnTo>
                      <a:pt x="4369" y="1232"/>
                    </a:lnTo>
                    <a:lnTo>
                      <a:pt x="4340" y="1166"/>
                    </a:lnTo>
                    <a:lnTo>
                      <a:pt x="4309" y="1102"/>
                    </a:lnTo>
                    <a:lnTo>
                      <a:pt x="4276" y="1037"/>
                    </a:lnTo>
                    <a:lnTo>
                      <a:pt x="4239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4" y="788"/>
                    </a:lnTo>
                    <a:lnTo>
                      <a:pt x="4067" y="730"/>
                    </a:lnTo>
                    <a:lnTo>
                      <a:pt x="4017" y="673"/>
                    </a:lnTo>
                    <a:lnTo>
                      <a:pt x="3963" y="619"/>
                    </a:lnTo>
                    <a:lnTo>
                      <a:pt x="3907" y="568"/>
                    </a:lnTo>
                    <a:lnTo>
                      <a:pt x="3847" y="520"/>
                    </a:lnTo>
                    <a:lnTo>
                      <a:pt x="3783" y="473"/>
                    </a:lnTo>
                    <a:lnTo>
                      <a:pt x="3716" y="428"/>
                    </a:lnTo>
                    <a:lnTo>
                      <a:pt x="3646" y="385"/>
                    </a:lnTo>
                    <a:lnTo>
                      <a:pt x="3573" y="343"/>
                    </a:lnTo>
                    <a:lnTo>
                      <a:pt x="3498" y="303"/>
                    </a:lnTo>
                    <a:lnTo>
                      <a:pt x="3419" y="265"/>
                    </a:lnTo>
                    <a:lnTo>
                      <a:pt x="3340" y="229"/>
                    </a:lnTo>
                    <a:lnTo>
                      <a:pt x="3257" y="194"/>
                    </a:lnTo>
                    <a:lnTo>
                      <a:pt x="3173" y="162"/>
                    </a:lnTo>
                    <a:lnTo>
                      <a:pt x="3086" y="134"/>
                    </a:lnTo>
                    <a:lnTo>
                      <a:pt x="2998" y="107"/>
                    </a:lnTo>
                    <a:lnTo>
                      <a:pt x="2909" y="83"/>
                    </a:lnTo>
                    <a:lnTo>
                      <a:pt x="2820" y="62"/>
                    </a:lnTo>
                    <a:lnTo>
                      <a:pt x="2729" y="43"/>
                    </a:lnTo>
                    <a:lnTo>
                      <a:pt x="2638" y="28"/>
                    </a:lnTo>
                    <a:lnTo>
                      <a:pt x="2546" y="15"/>
                    </a:lnTo>
                    <a:lnTo>
                      <a:pt x="2454" y="7"/>
                    </a:lnTo>
                    <a:lnTo>
                      <a:pt x="2361" y="1"/>
                    </a:lnTo>
                    <a:lnTo>
                      <a:pt x="2269" y="0"/>
                    </a:lnTo>
                    <a:lnTo>
                      <a:pt x="2178" y="1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19" y="49"/>
                    </a:lnTo>
                    <a:lnTo>
                      <a:pt x="1733" y="72"/>
                    </a:lnTo>
                    <a:lnTo>
                      <a:pt x="1649" y="98"/>
                    </a:lnTo>
                    <a:lnTo>
                      <a:pt x="1565" y="130"/>
                    </a:lnTo>
                    <a:lnTo>
                      <a:pt x="1484" y="166"/>
                    </a:lnTo>
                    <a:lnTo>
                      <a:pt x="1406" y="208"/>
                    </a:lnTo>
                    <a:lnTo>
                      <a:pt x="1330" y="253"/>
                    </a:lnTo>
                    <a:lnTo>
                      <a:pt x="1257" y="305"/>
                    </a:lnTo>
                    <a:lnTo>
                      <a:pt x="1186" y="361"/>
                    </a:lnTo>
                    <a:lnTo>
                      <a:pt x="1173" y="358"/>
                    </a:lnTo>
                    <a:lnTo>
                      <a:pt x="1137" y="351"/>
                    </a:lnTo>
                    <a:lnTo>
                      <a:pt x="1111" y="348"/>
                    </a:lnTo>
                    <a:lnTo>
                      <a:pt x="1081" y="346"/>
                    </a:lnTo>
                    <a:lnTo>
                      <a:pt x="1047" y="344"/>
                    </a:lnTo>
                    <a:lnTo>
                      <a:pt x="1008" y="344"/>
                    </a:lnTo>
                    <a:lnTo>
                      <a:pt x="966" y="345"/>
                    </a:lnTo>
                    <a:lnTo>
                      <a:pt x="922" y="349"/>
                    </a:lnTo>
                    <a:lnTo>
                      <a:pt x="874" y="356"/>
                    </a:lnTo>
                    <a:lnTo>
                      <a:pt x="825" y="367"/>
                    </a:lnTo>
                    <a:lnTo>
                      <a:pt x="774" y="381"/>
                    </a:lnTo>
                    <a:lnTo>
                      <a:pt x="721" y="400"/>
                    </a:lnTo>
                    <a:lnTo>
                      <a:pt x="666" y="424"/>
                    </a:lnTo>
                    <a:lnTo>
                      <a:pt x="613" y="453"/>
                    </a:lnTo>
                    <a:lnTo>
                      <a:pt x="558" y="489"/>
                    </a:lnTo>
                    <a:lnTo>
                      <a:pt x="504" y="531"/>
                    </a:lnTo>
                    <a:lnTo>
                      <a:pt x="451" y="578"/>
                    </a:lnTo>
                    <a:lnTo>
                      <a:pt x="399" y="635"/>
                    </a:lnTo>
                    <a:lnTo>
                      <a:pt x="348" y="698"/>
                    </a:lnTo>
                    <a:lnTo>
                      <a:pt x="298" y="769"/>
                    </a:lnTo>
                    <a:lnTo>
                      <a:pt x="252" y="850"/>
                    </a:lnTo>
                    <a:lnTo>
                      <a:pt x="208" y="940"/>
                    </a:lnTo>
                    <a:lnTo>
                      <a:pt x="167" y="1039"/>
                    </a:lnTo>
                    <a:lnTo>
                      <a:pt x="129" y="1149"/>
                    </a:lnTo>
                    <a:lnTo>
                      <a:pt x="96" y="1269"/>
                    </a:lnTo>
                    <a:lnTo>
                      <a:pt x="66" y="1401"/>
                    </a:lnTo>
                    <a:lnTo>
                      <a:pt x="42" y="1543"/>
                    </a:lnTo>
                    <a:lnTo>
                      <a:pt x="22" y="1698"/>
                    </a:lnTo>
                    <a:lnTo>
                      <a:pt x="9" y="1866"/>
                    </a:lnTo>
                    <a:lnTo>
                      <a:pt x="0" y="2047"/>
                    </a:lnTo>
                    <a:lnTo>
                      <a:pt x="316" y="2442"/>
                    </a:lnTo>
                    <a:lnTo>
                      <a:pt x="320" y="2427"/>
                    </a:lnTo>
                    <a:lnTo>
                      <a:pt x="331" y="2383"/>
                    </a:lnTo>
                    <a:lnTo>
                      <a:pt x="350" y="2312"/>
                    </a:lnTo>
                    <a:lnTo>
                      <a:pt x="376" y="2221"/>
                    </a:lnTo>
                    <a:lnTo>
                      <a:pt x="392" y="2168"/>
                    </a:lnTo>
                    <a:lnTo>
                      <a:pt x="410" y="2112"/>
                    </a:lnTo>
                    <a:lnTo>
                      <a:pt x="430" y="2052"/>
                    </a:lnTo>
                    <a:lnTo>
                      <a:pt x="451" y="1989"/>
                    </a:lnTo>
                    <a:lnTo>
                      <a:pt x="475" y="1923"/>
                    </a:lnTo>
                    <a:lnTo>
                      <a:pt x="501" y="1855"/>
                    </a:lnTo>
                    <a:lnTo>
                      <a:pt x="527" y="1785"/>
                    </a:lnTo>
                    <a:lnTo>
                      <a:pt x="557" y="1715"/>
                    </a:lnTo>
                    <a:lnTo>
                      <a:pt x="588" y="1644"/>
                    </a:lnTo>
                    <a:lnTo>
                      <a:pt x="621" y="1572"/>
                    </a:lnTo>
                    <a:lnTo>
                      <a:pt x="656" y="1501"/>
                    </a:lnTo>
                    <a:lnTo>
                      <a:pt x="693" y="1431"/>
                    </a:lnTo>
                    <a:lnTo>
                      <a:pt x="733" y="1361"/>
                    </a:lnTo>
                    <a:lnTo>
                      <a:pt x="774" y="1293"/>
                    </a:lnTo>
                    <a:lnTo>
                      <a:pt x="816" y="1227"/>
                    </a:lnTo>
                    <a:lnTo>
                      <a:pt x="861" y="1164"/>
                    </a:lnTo>
                    <a:lnTo>
                      <a:pt x="907" y="1104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7"/>
                    </a:lnTo>
                    <a:lnTo>
                      <a:pt x="1115" y="904"/>
                    </a:lnTo>
                    <a:lnTo>
                      <a:pt x="1172" y="867"/>
                    </a:lnTo>
                    <a:lnTo>
                      <a:pt x="1230" y="835"/>
                    </a:lnTo>
                    <a:lnTo>
                      <a:pt x="1291" y="8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0" name="Freeform 16">
                <a:extLst>
                  <a:ext uri="{FF2B5EF4-FFF2-40B4-BE49-F238E27FC236}">
                    <a16:creationId xmlns:a16="http://schemas.microsoft.com/office/drawing/2014/main" id="{DF8D05F5-7E44-4CBD-A348-49C17C2AF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259" y="4204800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3"/>
                    </a:moveTo>
                    <a:lnTo>
                      <a:pt x="407" y="223"/>
                    </a:lnTo>
                    <a:lnTo>
                      <a:pt x="404" y="244"/>
                    </a:lnTo>
                    <a:lnTo>
                      <a:pt x="398" y="263"/>
                    </a:lnTo>
                    <a:lnTo>
                      <a:pt x="391" y="282"/>
                    </a:lnTo>
                    <a:lnTo>
                      <a:pt x="384" y="299"/>
                    </a:lnTo>
                    <a:lnTo>
                      <a:pt x="373" y="317"/>
                    </a:lnTo>
                    <a:lnTo>
                      <a:pt x="362" y="333"/>
                    </a:lnTo>
                    <a:lnTo>
                      <a:pt x="348" y="347"/>
                    </a:lnTo>
                    <a:lnTo>
                      <a:pt x="334" y="360"/>
                    </a:lnTo>
                    <a:lnTo>
                      <a:pt x="318" y="371"/>
                    </a:lnTo>
                    <a:lnTo>
                      <a:pt x="301" y="382"/>
                    </a:lnTo>
                    <a:lnTo>
                      <a:pt x="283" y="390"/>
                    </a:lnTo>
                    <a:lnTo>
                      <a:pt x="264" y="397"/>
                    </a:lnTo>
                    <a:lnTo>
                      <a:pt x="246" y="402"/>
                    </a:lnTo>
                    <a:lnTo>
                      <a:pt x="225" y="406"/>
                    </a:lnTo>
                    <a:lnTo>
                      <a:pt x="205" y="407"/>
                    </a:lnTo>
                    <a:lnTo>
                      <a:pt x="184" y="406"/>
                    </a:lnTo>
                    <a:lnTo>
                      <a:pt x="163" y="402"/>
                    </a:lnTo>
                    <a:lnTo>
                      <a:pt x="144" y="397"/>
                    </a:lnTo>
                    <a:lnTo>
                      <a:pt x="125" y="390"/>
                    </a:lnTo>
                    <a:lnTo>
                      <a:pt x="107" y="382"/>
                    </a:lnTo>
                    <a:lnTo>
                      <a:pt x="91" y="371"/>
                    </a:lnTo>
                    <a:lnTo>
                      <a:pt x="74" y="360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5" y="317"/>
                    </a:lnTo>
                    <a:lnTo>
                      <a:pt x="26" y="299"/>
                    </a:lnTo>
                    <a:lnTo>
                      <a:pt x="17" y="282"/>
                    </a:lnTo>
                    <a:lnTo>
                      <a:pt x="10" y="263"/>
                    </a:lnTo>
                    <a:lnTo>
                      <a:pt x="5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82"/>
                    </a:lnTo>
                    <a:lnTo>
                      <a:pt x="5" y="162"/>
                    </a:lnTo>
                    <a:lnTo>
                      <a:pt x="10" y="142"/>
                    </a:lnTo>
                    <a:lnTo>
                      <a:pt x="17" y="124"/>
                    </a:lnTo>
                    <a:lnTo>
                      <a:pt x="26" y="106"/>
                    </a:lnTo>
                    <a:lnTo>
                      <a:pt x="35" y="89"/>
                    </a:lnTo>
                    <a:lnTo>
                      <a:pt x="47" y="74"/>
                    </a:lnTo>
                    <a:lnTo>
                      <a:pt x="60" y="59"/>
                    </a:lnTo>
                    <a:lnTo>
                      <a:pt x="74" y="46"/>
                    </a:lnTo>
                    <a:lnTo>
                      <a:pt x="91" y="34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4" y="9"/>
                    </a:lnTo>
                    <a:lnTo>
                      <a:pt x="163" y="3"/>
                    </a:lnTo>
                    <a:lnTo>
                      <a:pt x="184" y="1"/>
                    </a:lnTo>
                    <a:lnTo>
                      <a:pt x="205" y="0"/>
                    </a:lnTo>
                    <a:lnTo>
                      <a:pt x="225" y="1"/>
                    </a:lnTo>
                    <a:lnTo>
                      <a:pt x="246" y="3"/>
                    </a:lnTo>
                    <a:lnTo>
                      <a:pt x="264" y="9"/>
                    </a:lnTo>
                    <a:lnTo>
                      <a:pt x="283" y="15"/>
                    </a:lnTo>
                    <a:lnTo>
                      <a:pt x="301" y="24"/>
                    </a:lnTo>
                    <a:lnTo>
                      <a:pt x="318" y="34"/>
                    </a:lnTo>
                    <a:lnTo>
                      <a:pt x="334" y="46"/>
                    </a:lnTo>
                    <a:lnTo>
                      <a:pt x="348" y="59"/>
                    </a:lnTo>
                    <a:lnTo>
                      <a:pt x="362" y="74"/>
                    </a:lnTo>
                    <a:lnTo>
                      <a:pt x="373" y="89"/>
                    </a:lnTo>
                    <a:lnTo>
                      <a:pt x="384" y="106"/>
                    </a:lnTo>
                    <a:lnTo>
                      <a:pt x="391" y="124"/>
                    </a:lnTo>
                    <a:lnTo>
                      <a:pt x="398" y="142"/>
                    </a:lnTo>
                    <a:lnTo>
                      <a:pt x="404" y="162"/>
                    </a:lnTo>
                    <a:lnTo>
                      <a:pt x="407" y="182"/>
                    </a:lnTo>
                    <a:lnTo>
                      <a:pt x="408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1" name="Freeform 18">
                <a:extLst>
                  <a:ext uri="{FF2B5EF4-FFF2-40B4-BE49-F238E27FC236}">
                    <a16:creationId xmlns:a16="http://schemas.microsoft.com/office/drawing/2014/main" id="{039107DB-397F-405D-AB61-4E82C1A99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1184" y="4209562"/>
                <a:ext cx="65087" cy="65087"/>
              </a:xfrm>
              <a:custGeom>
                <a:avLst/>
                <a:gdLst>
                  <a:gd name="T0" fmla="*/ 2147483647 w 407"/>
                  <a:gd name="T1" fmla="*/ 2147483647 h 408"/>
                  <a:gd name="T2" fmla="*/ 2147483647 w 407"/>
                  <a:gd name="T3" fmla="*/ 2147483647 h 408"/>
                  <a:gd name="T4" fmla="*/ 2147483647 w 407"/>
                  <a:gd name="T5" fmla="*/ 2147483647 h 408"/>
                  <a:gd name="T6" fmla="*/ 2147483647 w 407"/>
                  <a:gd name="T7" fmla="*/ 2147483647 h 408"/>
                  <a:gd name="T8" fmla="*/ 2147483647 w 407"/>
                  <a:gd name="T9" fmla="*/ 2147483647 h 408"/>
                  <a:gd name="T10" fmla="*/ 2147483647 w 407"/>
                  <a:gd name="T11" fmla="*/ 2147483647 h 408"/>
                  <a:gd name="T12" fmla="*/ 2147483647 w 407"/>
                  <a:gd name="T13" fmla="*/ 2147483647 h 408"/>
                  <a:gd name="T14" fmla="*/ 2147483647 w 407"/>
                  <a:gd name="T15" fmla="*/ 2147483647 h 408"/>
                  <a:gd name="T16" fmla="*/ 2147483647 w 407"/>
                  <a:gd name="T17" fmla="*/ 2147483647 h 408"/>
                  <a:gd name="T18" fmla="*/ 2147483647 w 407"/>
                  <a:gd name="T19" fmla="*/ 2147483647 h 408"/>
                  <a:gd name="T20" fmla="*/ 2147483647 w 407"/>
                  <a:gd name="T21" fmla="*/ 2147483647 h 408"/>
                  <a:gd name="T22" fmla="*/ 2147483647 w 407"/>
                  <a:gd name="T23" fmla="*/ 2147483647 h 408"/>
                  <a:gd name="T24" fmla="*/ 2147483647 w 407"/>
                  <a:gd name="T25" fmla="*/ 2147483647 h 408"/>
                  <a:gd name="T26" fmla="*/ 2147483647 w 407"/>
                  <a:gd name="T27" fmla="*/ 2147483647 h 408"/>
                  <a:gd name="T28" fmla="*/ 2147483647 w 407"/>
                  <a:gd name="T29" fmla="*/ 2147483647 h 408"/>
                  <a:gd name="T30" fmla="*/ 2147483647 w 407"/>
                  <a:gd name="T31" fmla="*/ 2147483647 h 408"/>
                  <a:gd name="T32" fmla="*/ 2147483647 w 407"/>
                  <a:gd name="T33" fmla="*/ 2147483647 h 408"/>
                  <a:gd name="T34" fmla="*/ 2147483647 w 407"/>
                  <a:gd name="T35" fmla="*/ 2147483647 h 408"/>
                  <a:gd name="T36" fmla="*/ 2147483647 w 407"/>
                  <a:gd name="T37" fmla="*/ 2147483647 h 408"/>
                  <a:gd name="T38" fmla="*/ 2147483647 w 407"/>
                  <a:gd name="T39" fmla="*/ 2147483647 h 408"/>
                  <a:gd name="T40" fmla="*/ 2147483647 w 407"/>
                  <a:gd name="T41" fmla="*/ 2147483647 h 408"/>
                  <a:gd name="T42" fmla="*/ 2147483647 w 407"/>
                  <a:gd name="T43" fmla="*/ 2147483647 h 408"/>
                  <a:gd name="T44" fmla="*/ 2147483647 w 407"/>
                  <a:gd name="T45" fmla="*/ 2147483647 h 408"/>
                  <a:gd name="T46" fmla="*/ 2147483647 w 407"/>
                  <a:gd name="T47" fmla="*/ 2147483647 h 408"/>
                  <a:gd name="T48" fmla="*/ 2147483647 w 407"/>
                  <a:gd name="T49" fmla="*/ 2147483647 h 408"/>
                  <a:gd name="T50" fmla="*/ 2147483647 w 407"/>
                  <a:gd name="T51" fmla="*/ 2147483647 h 408"/>
                  <a:gd name="T52" fmla="*/ 2147483647 w 407"/>
                  <a:gd name="T53" fmla="*/ 2147483647 h 408"/>
                  <a:gd name="T54" fmla="*/ 2147483647 w 407"/>
                  <a:gd name="T55" fmla="*/ 2147483647 h 408"/>
                  <a:gd name="T56" fmla="*/ 2147483647 w 407"/>
                  <a:gd name="T57" fmla="*/ 2147483647 h 408"/>
                  <a:gd name="T58" fmla="*/ 2147483647 w 407"/>
                  <a:gd name="T59" fmla="*/ 2147483647 h 408"/>
                  <a:gd name="T60" fmla="*/ 2147483647 w 407"/>
                  <a:gd name="T61" fmla="*/ 2147483647 h 408"/>
                  <a:gd name="T62" fmla="*/ 2147483647 w 407"/>
                  <a:gd name="T63" fmla="*/ 2147483647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0" y="204"/>
                    </a:moveTo>
                    <a:lnTo>
                      <a:pt x="1" y="225"/>
                    </a:lnTo>
                    <a:lnTo>
                      <a:pt x="5" y="246"/>
                    </a:lnTo>
                    <a:lnTo>
                      <a:pt x="9" y="264"/>
                    </a:lnTo>
                    <a:lnTo>
                      <a:pt x="17" y="283"/>
                    </a:lnTo>
                    <a:lnTo>
                      <a:pt x="24" y="301"/>
                    </a:lnTo>
                    <a:lnTo>
                      <a:pt x="34" y="318"/>
                    </a:lnTo>
                    <a:lnTo>
                      <a:pt x="47" y="334"/>
                    </a:lnTo>
                    <a:lnTo>
                      <a:pt x="60" y="348"/>
                    </a:lnTo>
                    <a:lnTo>
                      <a:pt x="74" y="362"/>
                    </a:lnTo>
                    <a:lnTo>
                      <a:pt x="90" y="373"/>
                    </a:lnTo>
                    <a:lnTo>
                      <a:pt x="106" y="383"/>
                    </a:lnTo>
                    <a:lnTo>
                      <a:pt x="124" y="392"/>
                    </a:lnTo>
                    <a:lnTo>
                      <a:pt x="143" y="398"/>
                    </a:lnTo>
                    <a:lnTo>
                      <a:pt x="163" y="404"/>
                    </a:lnTo>
                    <a:lnTo>
                      <a:pt x="183" y="407"/>
                    </a:lnTo>
                    <a:lnTo>
                      <a:pt x="204" y="408"/>
                    </a:lnTo>
                    <a:lnTo>
                      <a:pt x="225" y="407"/>
                    </a:lnTo>
                    <a:lnTo>
                      <a:pt x="244" y="404"/>
                    </a:lnTo>
                    <a:lnTo>
                      <a:pt x="264" y="398"/>
                    </a:lnTo>
                    <a:lnTo>
                      <a:pt x="283" y="392"/>
                    </a:lnTo>
                    <a:lnTo>
                      <a:pt x="301" y="383"/>
                    </a:lnTo>
                    <a:lnTo>
                      <a:pt x="317" y="373"/>
                    </a:lnTo>
                    <a:lnTo>
                      <a:pt x="333" y="362"/>
                    </a:lnTo>
                    <a:lnTo>
                      <a:pt x="347" y="348"/>
                    </a:lnTo>
                    <a:lnTo>
                      <a:pt x="361" y="334"/>
                    </a:lnTo>
                    <a:lnTo>
                      <a:pt x="373" y="318"/>
                    </a:lnTo>
                    <a:lnTo>
                      <a:pt x="383" y="301"/>
                    </a:lnTo>
                    <a:lnTo>
                      <a:pt x="392" y="283"/>
                    </a:lnTo>
                    <a:lnTo>
                      <a:pt x="398" y="264"/>
                    </a:lnTo>
                    <a:lnTo>
                      <a:pt x="404" y="246"/>
                    </a:lnTo>
                    <a:lnTo>
                      <a:pt x="406" y="225"/>
                    </a:lnTo>
                    <a:lnTo>
                      <a:pt x="407" y="204"/>
                    </a:lnTo>
                    <a:lnTo>
                      <a:pt x="406" y="184"/>
                    </a:lnTo>
                    <a:lnTo>
                      <a:pt x="404" y="163"/>
                    </a:lnTo>
                    <a:lnTo>
                      <a:pt x="398" y="144"/>
                    </a:lnTo>
                    <a:lnTo>
                      <a:pt x="392" y="125"/>
                    </a:lnTo>
                    <a:lnTo>
                      <a:pt x="383" y="107"/>
                    </a:lnTo>
                    <a:lnTo>
                      <a:pt x="373" y="91"/>
                    </a:lnTo>
                    <a:lnTo>
                      <a:pt x="361" y="74"/>
                    </a:lnTo>
                    <a:lnTo>
                      <a:pt x="347" y="60"/>
                    </a:lnTo>
                    <a:lnTo>
                      <a:pt x="333" y="47"/>
                    </a:lnTo>
                    <a:lnTo>
                      <a:pt x="317" y="36"/>
                    </a:lnTo>
                    <a:lnTo>
                      <a:pt x="301" y="26"/>
                    </a:lnTo>
                    <a:lnTo>
                      <a:pt x="283" y="17"/>
                    </a:lnTo>
                    <a:lnTo>
                      <a:pt x="264" y="10"/>
                    </a:lnTo>
                    <a:lnTo>
                      <a:pt x="244" y="5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5"/>
                    </a:lnTo>
                    <a:lnTo>
                      <a:pt x="143" y="10"/>
                    </a:lnTo>
                    <a:lnTo>
                      <a:pt x="124" y="17"/>
                    </a:lnTo>
                    <a:lnTo>
                      <a:pt x="106" y="26"/>
                    </a:lnTo>
                    <a:lnTo>
                      <a:pt x="90" y="36"/>
                    </a:lnTo>
                    <a:lnTo>
                      <a:pt x="74" y="47"/>
                    </a:lnTo>
                    <a:lnTo>
                      <a:pt x="60" y="60"/>
                    </a:lnTo>
                    <a:lnTo>
                      <a:pt x="47" y="74"/>
                    </a:lnTo>
                    <a:lnTo>
                      <a:pt x="34" y="91"/>
                    </a:lnTo>
                    <a:lnTo>
                      <a:pt x="24" y="107"/>
                    </a:lnTo>
                    <a:lnTo>
                      <a:pt x="17" y="125"/>
                    </a:lnTo>
                    <a:lnTo>
                      <a:pt x="9" y="144"/>
                    </a:lnTo>
                    <a:lnTo>
                      <a:pt x="5" y="163"/>
                    </a:lnTo>
                    <a:lnTo>
                      <a:pt x="1" y="18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2" name="Freeform 20">
                <a:extLst>
                  <a:ext uri="{FF2B5EF4-FFF2-40B4-BE49-F238E27FC236}">
                    <a16:creationId xmlns:a16="http://schemas.microsoft.com/office/drawing/2014/main" id="{BE4839E9-E282-41F9-A0A3-23BB2B184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196" y="4049225"/>
                <a:ext cx="168275" cy="55562"/>
              </a:xfrm>
              <a:custGeom>
                <a:avLst/>
                <a:gdLst>
                  <a:gd name="T0" fmla="*/ 2147483647 w 1065"/>
                  <a:gd name="T1" fmla="*/ 2147483647 h 347"/>
                  <a:gd name="T2" fmla="*/ 2147483647 w 1065"/>
                  <a:gd name="T3" fmla="*/ 2147483647 h 347"/>
                  <a:gd name="T4" fmla="*/ 2147483647 w 1065"/>
                  <a:gd name="T5" fmla="*/ 2147483647 h 347"/>
                  <a:gd name="T6" fmla="*/ 2147483647 w 1065"/>
                  <a:gd name="T7" fmla="*/ 2147483647 h 347"/>
                  <a:gd name="T8" fmla="*/ 0 w 1065"/>
                  <a:gd name="T9" fmla="*/ 2147483647 h 347"/>
                  <a:gd name="T10" fmla="*/ 2147483647 w 1065"/>
                  <a:gd name="T11" fmla="*/ 2147483647 h 347"/>
                  <a:gd name="T12" fmla="*/ 2147483647 w 1065"/>
                  <a:gd name="T13" fmla="*/ 2147483647 h 347"/>
                  <a:gd name="T14" fmla="*/ 2147483647 w 1065"/>
                  <a:gd name="T15" fmla="*/ 2147483647 h 347"/>
                  <a:gd name="T16" fmla="*/ 2147483647 w 1065"/>
                  <a:gd name="T17" fmla="*/ 2147483647 h 347"/>
                  <a:gd name="T18" fmla="*/ 2147483647 w 1065"/>
                  <a:gd name="T19" fmla="*/ 2147483647 h 347"/>
                  <a:gd name="T20" fmla="*/ 2147483647 w 1065"/>
                  <a:gd name="T21" fmla="*/ 2147483647 h 347"/>
                  <a:gd name="T22" fmla="*/ 2147483647 w 1065"/>
                  <a:gd name="T23" fmla="*/ 2147483647 h 347"/>
                  <a:gd name="T24" fmla="*/ 2147483647 w 1065"/>
                  <a:gd name="T25" fmla="*/ 2147483647 h 347"/>
                  <a:gd name="T26" fmla="*/ 2147483647 w 1065"/>
                  <a:gd name="T27" fmla="*/ 2147483647 h 347"/>
                  <a:gd name="T28" fmla="*/ 2147483647 w 1065"/>
                  <a:gd name="T29" fmla="*/ 2147483647 h 347"/>
                  <a:gd name="T30" fmla="*/ 2147483647 w 1065"/>
                  <a:gd name="T31" fmla="*/ 2147483647 h 347"/>
                  <a:gd name="T32" fmla="*/ 2147483647 w 1065"/>
                  <a:gd name="T33" fmla="*/ 2147483647 h 347"/>
                  <a:gd name="T34" fmla="*/ 2147483647 w 1065"/>
                  <a:gd name="T35" fmla="*/ 2147483647 h 347"/>
                  <a:gd name="T36" fmla="*/ 2147483647 w 1065"/>
                  <a:gd name="T37" fmla="*/ 2147483647 h 347"/>
                  <a:gd name="T38" fmla="*/ 2147483647 w 1065"/>
                  <a:gd name="T39" fmla="*/ 2147483647 h 347"/>
                  <a:gd name="T40" fmla="*/ 2147483647 w 1065"/>
                  <a:gd name="T41" fmla="*/ 2147483647 h 347"/>
                  <a:gd name="T42" fmla="*/ 2147483647 w 1065"/>
                  <a:gd name="T43" fmla="*/ 2147483647 h 347"/>
                  <a:gd name="T44" fmla="*/ 2147483647 w 1065"/>
                  <a:gd name="T45" fmla="*/ 2147483647 h 347"/>
                  <a:gd name="T46" fmla="*/ 2147483647 w 1065"/>
                  <a:gd name="T47" fmla="*/ 2147483647 h 347"/>
                  <a:gd name="T48" fmla="*/ 2147483647 w 1065"/>
                  <a:gd name="T49" fmla="*/ 2147483647 h 347"/>
                  <a:gd name="T50" fmla="*/ 2147483647 w 1065"/>
                  <a:gd name="T51" fmla="*/ 2147483647 h 347"/>
                  <a:gd name="T52" fmla="*/ 2147483647 w 1065"/>
                  <a:gd name="T53" fmla="*/ 2147483647 h 347"/>
                  <a:gd name="T54" fmla="*/ 2147483647 w 1065"/>
                  <a:gd name="T55" fmla="*/ 2147483647 h 347"/>
                  <a:gd name="T56" fmla="*/ 2147483647 w 1065"/>
                  <a:gd name="T57" fmla="*/ 2147483647 h 347"/>
                  <a:gd name="T58" fmla="*/ 2147483647 w 1065"/>
                  <a:gd name="T59" fmla="*/ 2147483647 h 347"/>
                  <a:gd name="T60" fmla="*/ 2147483647 w 1065"/>
                  <a:gd name="T61" fmla="*/ 2147483647 h 347"/>
                  <a:gd name="T62" fmla="*/ 2147483647 w 1065"/>
                  <a:gd name="T63" fmla="*/ 2147483647 h 347"/>
                  <a:gd name="T64" fmla="*/ 2147483647 w 1065"/>
                  <a:gd name="T65" fmla="*/ 2147483647 h 347"/>
                  <a:gd name="T66" fmla="*/ 2147483647 w 1065"/>
                  <a:gd name="T67" fmla="*/ 2147483647 h 347"/>
                  <a:gd name="T68" fmla="*/ 2147483647 w 1065"/>
                  <a:gd name="T69" fmla="*/ 2147483647 h 347"/>
                  <a:gd name="T70" fmla="*/ 2147483647 w 1065"/>
                  <a:gd name="T71" fmla="*/ 2147483647 h 347"/>
                  <a:gd name="T72" fmla="*/ 2147483647 w 1065"/>
                  <a:gd name="T73" fmla="*/ 2147483647 h 347"/>
                  <a:gd name="T74" fmla="*/ 2147483647 w 1065"/>
                  <a:gd name="T75" fmla="*/ 2147483647 h 347"/>
                  <a:gd name="T76" fmla="*/ 2147483647 w 1065"/>
                  <a:gd name="T77" fmla="*/ 2147483647 h 347"/>
                  <a:gd name="T78" fmla="*/ 2147483647 w 1065"/>
                  <a:gd name="T79" fmla="*/ 2147483647 h 347"/>
                  <a:gd name="T80" fmla="*/ 2147483647 w 1065"/>
                  <a:gd name="T81" fmla="*/ 2147483647 h 347"/>
                  <a:gd name="T82" fmla="*/ 2147483647 w 1065"/>
                  <a:gd name="T83" fmla="*/ 2147483647 h 347"/>
                  <a:gd name="T84" fmla="*/ 2147483647 w 1065"/>
                  <a:gd name="T85" fmla="*/ 2147483647 h 347"/>
                  <a:gd name="T86" fmla="*/ 2147483647 w 1065"/>
                  <a:gd name="T87" fmla="*/ 2147483647 h 347"/>
                  <a:gd name="T88" fmla="*/ 2147483647 w 1065"/>
                  <a:gd name="T89" fmla="*/ 2147483647 h 347"/>
                  <a:gd name="T90" fmla="*/ 2147483647 w 1065"/>
                  <a:gd name="T91" fmla="*/ 2147483647 h 347"/>
                  <a:gd name="T92" fmla="*/ 2147483647 w 1065"/>
                  <a:gd name="T93" fmla="*/ 2147483647 h 347"/>
                  <a:gd name="T94" fmla="*/ 2147483647 w 1065"/>
                  <a:gd name="T95" fmla="*/ 2147483647 h 347"/>
                  <a:gd name="T96" fmla="*/ 2147483647 w 1065"/>
                  <a:gd name="T97" fmla="*/ 0 h 347"/>
                  <a:gd name="T98" fmla="*/ 2147483647 w 1065"/>
                  <a:gd name="T99" fmla="*/ 2147483647 h 347"/>
                  <a:gd name="T100" fmla="*/ 2147483647 w 1065"/>
                  <a:gd name="T101" fmla="*/ 2147483647 h 347"/>
                  <a:gd name="T102" fmla="*/ 2147483647 w 1065"/>
                  <a:gd name="T103" fmla="*/ 2147483647 h 347"/>
                  <a:gd name="T104" fmla="*/ 2147483647 w 1065"/>
                  <a:gd name="T105" fmla="*/ 2147483647 h 347"/>
                  <a:gd name="T106" fmla="*/ 2147483647 w 1065"/>
                  <a:gd name="T107" fmla="*/ 2147483647 h 347"/>
                  <a:gd name="T108" fmla="*/ 2147483647 w 1065"/>
                  <a:gd name="T109" fmla="*/ 2147483647 h 347"/>
                  <a:gd name="T110" fmla="*/ 2147483647 w 1065"/>
                  <a:gd name="T111" fmla="*/ 2147483647 h 347"/>
                  <a:gd name="T112" fmla="*/ 2147483647 w 1065"/>
                  <a:gd name="T113" fmla="*/ 2147483647 h 347"/>
                  <a:gd name="T114" fmla="*/ 2147483647 w 1065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5" h="347">
                    <a:moveTo>
                      <a:pt x="38" y="180"/>
                    </a:moveTo>
                    <a:lnTo>
                      <a:pt x="30" y="187"/>
                    </a:lnTo>
                    <a:lnTo>
                      <a:pt x="25" y="193"/>
                    </a:lnTo>
                    <a:lnTo>
                      <a:pt x="18" y="200"/>
                    </a:lnTo>
                    <a:lnTo>
                      <a:pt x="14" y="208"/>
                    </a:lnTo>
                    <a:lnTo>
                      <a:pt x="9" y="216"/>
                    </a:lnTo>
                    <a:lnTo>
                      <a:pt x="6" y="223"/>
                    </a:lnTo>
                    <a:lnTo>
                      <a:pt x="4" y="232"/>
                    </a:lnTo>
                    <a:lnTo>
                      <a:pt x="1" y="241"/>
                    </a:lnTo>
                    <a:lnTo>
                      <a:pt x="0" y="250"/>
                    </a:lnTo>
                    <a:lnTo>
                      <a:pt x="0" y="259"/>
                    </a:lnTo>
                    <a:lnTo>
                      <a:pt x="1" y="268"/>
                    </a:lnTo>
                    <a:lnTo>
                      <a:pt x="2" y="276"/>
                    </a:lnTo>
                    <a:lnTo>
                      <a:pt x="5" y="285"/>
                    </a:lnTo>
                    <a:lnTo>
                      <a:pt x="9" y="293"/>
                    </a:lnTo>
                    <a:lnTo>
                      <a:pt x="12" y="302"/>
                    </a:lnTo>
                    <a:lnTo>
                      <a:pt x="18" y="310"/>
                    </a:lnTo>
                    <a:lnTo>
                      <a:pt x="23" y="317"/>
                    </a:lnTo>
                    <a:lnTo>
                      <a:pt x="30" y="324"/>
                    </a:lnTo>
                    <a:lnTo>
                      <a:pt x="38" y="329"/>
                    </a:lnTo>
                    <a:lnTo>
                      <a:pt x="46" y="334"/>
                    </a:lnTo>
                    <a:lnTo>
                      <a:pt x="53" y="338"/>
                    </a:lnTo>
                    <a:lnTo>
                      <a:pt x="61" y="342"/>
                    </a:lnTo>
                    <a:lnTo>
                      <a:pt x="70" y="345"/>
                    </a:lnTo>
                    <a:lnTo>
                      <a:pt x="79" y="346"/>
                    </a:lnTo>
                    <a:lnTo>
                      <a:pt x="88" y="347"/>
                    </a:lnTo>
                    <a:lnTo>
                      <a:pt x="96" y="347"/>
                    </a:lnTo>
                    <a:lnTo>
                      <a:pt x="105" y="347"/>
                    </a:lnTo>
                    <a:lnTo>
                      <a:pt x="114" y="345"/>
                    </a:lnTo>
                    <a:lnTo>
                      <a:pt x="122" y="343"/>
                    </a:lnTo>
                    <a:lnTo>
                      <a:pt x="131" y="339"/>
                    </a:lnTo>
                    <a:lnTo>
                      <a:pt x="140" y="335"/>
                    </a:lnTo>
                    <a:lnTo>
                      <a:pt x="147" y="329"/>
                    </a:lnTo>
                    <a:lnTo>
                      <a:pt x="169" y="315"/>
                    </a:lnTo>
                    <a:lnTo>
                      <a:pt x="221" y="284"/>
                    </a:lnTo>
                    <a:lnTo>
                      <a:pt x="258" y="266"/>
                    </a:lnTo>
                    <a:lnTo>
                      <a:pt x="300" y="248"/>
                    </a:lnTo>
                    <a:lnTo>
                      <a:pt x="323" y="238"/>
                    </a:lnTo>
                    <a:lnTo>
                      <a:pt x="347" y="229"/>
                    </a:lnTo>
                    <a:lnTo>
                      <a:pt x="373" y="221"/>
                    </a:lnTo>
                    <a:lnTo>
                      <a:pt x="399" y="212"/>
                    </a:lnTo>
                    <a:lnTo>
                      <a:pt x="427" y="206"/>
                    </a:lnTo>
                    <a:lnTo>
                      <a:pt x="456" y="199"/>
                    </a:lnTo>
                    <a:lnTo>
                      <a:pt x="486" y="193"/>
                    </a:lnTo>
                    <a:lnTo>
                      <a:pt x="517" y="189"/>
                    </a:lnTo>
                    <a:lnTo>
                      <a:pt x="547" y="187"/>
                    </a:lnTo>
                    <a:lnTo>
                      <a:pt x="580" y="185"/>
                    </a:lnTo>
                    <a:lnTo>
                      <a:pt x="612" y="185"/>
                    </a:lnTo>
                    <a:lnTo>
                      <a:pt x="646" y="186"/>
                    </a:lnTo>
                    <a:lnTo>
                      <a:pt x="679" y="190"/>
                    </a:lnTo>
                    <a:lnTo>
                      <a:pt x="713" y="195"/>
                    </a:lnTo>
                    <a:lnTo>
                      <a:pt x="749" y="202"/>
                    </a:lnTo>
                    <a:lnTo>
                      <a:pt x="783" y="212"/>
                    </a:lnTo>
                    <a:lnTo>
                      <a:pt x="818" y="224"/>
                    </a:lnTo>
                    <a:lnTo>
                      <a:pt x="854" y="239"/>
                    </a:lnTo>
                    <a:lnTo>
                      <a:pt x="889" y="255"/>
                    </a:lnTo>
                    <a:lnTo>
                      <a:pt x="926" y="275"/>
                    </a:lnTo>
                    <a:lnTo>
                      <a:pt x="933" y="280"/>
                    </a:lnTo>
                    <a:lnTo>
                      <a:pt x="942" y="284"/>
                    </a:lnTo>
                    <a:lnTo>
                      <a:pt x="951" y="286"/>
                    </a:lnTo>
                    <a:lnTo>
                      <a:pt x="960" y="287"/>
                    </a:lnTo>
                    <a:lnTo>
                      <a:pt x="969" y="289"/>
                    </a:lnTo>
                    <a:lnTo>
                      <a:pt x="978" y="289"/>
                    </a:lnTo>
                    <a:lnTo>
                      <a:pt x="986" y="287"/>
                    </a:lnTo>
                    <a:lnTo>
                      <a:pt x="995" y="286"/>
                    </a:lnTo>
                    <a:lnTo>
                      <a:pt x="1004" y="284"/>
                    </a:lnTo>
                    <a:lnTo>
                      <a:pt x="1012" y="280"/>
                    </a:lnTo>
                    <a:lnTo>
                      <a:pt x="1020" y="276"/>
                    </a:lnTo>
                    <a:lnTo>
                      <a:pt x="1027" y="271"/>
                    </a:lnTo>
                    <a:lnTo>
                      <a:pt x="1034" y="265"/>
                    </a:lnTo>
                    <a:lnTo>
                      <a:pt x="1041" y="259"/>
                    </a:lnTo>
                    <a:lnTo>
                      <a:pt x="1047" y="252"/>
                    </a:lnTo>
                    <a:lnTo>
                      <a:pt x="1052" y="244"/>
                    </a:lnTo>
                    <a:lnTo>
                      <a:pt x="1056" y="235"/>
                    </a:lnTo>
                    <a:lnTo>
                      <a:pt x="1060" y="227"/>
                    </a:lnTo>
                    <a:lnTo>
                      <a:pt x="1063" y="219"/>
                    </a:lnTo>
                    <a:lnTo>
                      <a:pt x="1065" y="209"/>
                    </a:lnTo>
                    <a:lnTo>
                      <a:pt x="1065" y="200"/>
                    </a:lnTo>
                    <a:lnTo>
                      <a:pt x="1065" y="191"/>
                    </a:lnTo>
                    <a:lnTo>
                      <a:pt x="1064" y="182"/>
                    </a:lnTo>
                    <a:lnTo>
                      <a:pt x="1063" y="174"/>
                    </a:lnTo>
                    <a:lnTo>
                      <a:pt x="1060" y="166"/>
                    </a:lnTo>
                    <a:lnTo>
                      <a:pt x="1056" y="157"/>
                    </a:lnTo>
                    <a:lnTo>
                      <a:pt x="1053" y="149"/>
                    </a:lnTo>
                    <a:lnTo>
                      <a:pt x="1047" y="141"/>
                    </a:lnTo>
                    <a:lnTo>
                      <a:pt x="1042" y="135"/>
                    </a:lnTo>
                    <a:lnTo>
                      <a:pt x="1035" y="128"/>
                    </a:lnTo>
                    <a:lnTo>
                      <a:pt x="1028" y="123"/>
                    </a:lnTo>
                    <a:lnTo>
                      <a:pt x="1021" y="117"/>
                    </a:lnTo>
                    <a:lnTo>
                      <a:pt x="975" y="92"/>
                    </a:lnTo>
                    <a:lnTo>
                      <a:pt x="929" y="70"/>
                    </a:lnTo>
                    <a:lnTo>
                      <a:pt x="884" y="51"/>
                    </a:lnTo>
                    <a:lnTo>
                      <a:pt x="839" y="35"/>
                    </a:lnTo>
                    <a:lnTo>
                      <a:pt x="794" y="23"/>
                    </a:lnTo>
                    <a:lnTo>
                      <a:pt x="751" y="13"/>
                    </a:lnTo>
                    <a:lnTo>
                      <a:pt x="707" y="7"/>
                    </a:lnTo>
                    <a:lnTo>
                      <a:pt x="665" y="2"/>
                    </a:lnTo>
                    <a:lnTo>
                      <a:pt x="622" y="0"/>
                    </a:lnTo>
                    <a:lnTo>
                      <a:pt x="581" y="0"/>
                    </a:lnTo>
                    <a:lnTo>
                      <a:pt x="540" y="1"/>
                    </a:lnTo>
                    <a:lnTo>
                      <a:pt x="501" y="6"/>
                    </a:lnTo>
                    <a:lnTo>
                      <a:pt x="462" y="10"/>
                    </a:lnTo>
                    <a:lnTo>
                      <a:pt x="425" y="17"/>
                    </a:lnTo>
                    <a:lnTo>
                      <a:pt x="388" y="25"/>
                    </a:lnTo>
                    <a:lnTo>
                      <a:pt x="354" y="34"/>
                    </a:lnTo>
                    <a:lnTo>
                      <a:pt x="321" y="44"/>
                    </a:lnTo>
                    <a:lnTo>
                      <a:pt x="289" y="54"/>
                    </a:lnTo>
                    <a:lnTo>
                      <a:pt x="258" y="65"/>
                    </a:lnTo>
                    <a:lnTo>
                      <a:pt x="229" y="77"/>
                    </a:lnTo>
                    <a:lnTo>
                      <a:pt x="201" y="88"/>
                    </a:lnTo>
                    <a:lnTo>
                      <a:pt x="176" y="101"/>
                    </a:lnTo>
                    <a:lnTo>
                      <a:pt x="153" y="113"/>
                    </a:lnTo>
                    <a:lnTo>
                      <a:pt x="132" y="124"/>
                    </a:lnTo>
                    <a:lnTo>
                      <a:pt x="94" y="145"/>
                    </a:lnTo>
                    <a:lnTo>
                      <a:pt x="66" y="161"/>
                    </a:lnTo>
                    <a:lnTo>
                      <a:pt x="47" y="175"/>
                    </a:lnTo>
                    <a:lnTo>
                      <a:pt x="38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3" name="Freeform 21">
                <a:extLst>
                  <a:ext uri="{FF2B5EF4-FFF2-40B4-BE49-F238E27FC236}">
                    <a16:creationId xmlns:a16="http://schemas.microsoft.com/office/drawing/2014/main" id="{072D87C3-CD72-4DE7-9BEB-C0E9C5633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209" y="4049225"/>
                <a:ext cx="169862" cy="55562"/>
              </a:xfrm>
              <a:custGeom>
                <a:avLst/>
                <a:gdLst>
                  <a:gd name="T0" fmla="*/ 2147483647 w 1066"/>
                  <a:gd name="T1" fmla="*/ 2147483647 h 347"/>
                  <a:gd name="T2" fmla="*/ 2147483647 w 1066"/>
                  <a:gd name="T3" fmla="*/ 2147483647 h 347"/>
                  <a:gd name="T4" fmla="*/ 2147483647 w 1066"/>
                  <a:gd name="T5" fmla="*/ 2147483647 h 347"/>
                  <a:gd name="T6" fmla="*/ 2147483647 w 1066"/>
                  <a:gd name="T7" fmla="*/ 2147483647 h 347"/>
                  <a:gd name="T8" fmla="*/ 2147483647 w 1066"/>
                  <a:gd name="T9" fmla="*/ 2147483647 h 347"/>
                  <a:gd name="T10" fmla="*/ 0 w 1066"/>
                  <a:gd name="T11" fmla="*/ 2147483647 h 347"/>
                  <a:gd name="T12" fmla="*/ 2147483647 w 1066"/>
                  <a:gd name="T13" fmla="*/ 2147483647 h 347"/>
                  <a:gd name="T14" fmla="*/ 2147483647 w 1066"/>
                  <a:gd name="T15" fmla="*/ 2147483647 h 347"/>
                  <a:gd name="T16" fmla="*/ 2147483647 w 1066"/>
                  <a:gd name="T17" fmla="*/ 2147483647 h 347"/>
                  <a:gd name="T18" fmla="*/ 2147483647 w 1066"/>
                  <a:gd name="T19" fmla="*/ 2147483647 h 347"/>
                  <a:gd name="T20" fmla="*/ 2147483647 w 1066"/>
                  <a:gd name="T21" fmla="*/ 2147483647 h 347"/>
                  <a:gd name="T22" fmla="*/ 2147483647 w 1066"/>
                  <a:gd name="T23" fmla="*/ 2147483647 h 347"/>
                  <a:gd name="T24" fmla="*/ 2147483647 w 1066"/>
                  <a:gd name="T25" fmla="*/ 2147483647 h 347"/>
                  <a:gd name="T26" fmla="*/ 2147483647 w 1066"/>
                  <a:gd name="T27" fmla="*/ 2147483647 h 347"/>
                  <a:gd name="T28" fmla="*/ 2147483647 w 1066"/>
                  <a:gd name="T29" fmla="*/ 2147483647 h 347"/>
                  <a:gd name="T30" fmla="*/ 2147483647 w 1066"/>
                  <a:gd name="T31" fmla="*/ 2147483647 h 347"/>
                  <a:gd name="T32" fmla="*/ 2147483647 w 1066"/>
                  <a:gd name="T33" fmla="*/ 2147483647 h 347"/>
                  <a:gd name="T34" fmla="*/ 2147483647 w 1066"/>
                  <a:gd name="T35" fmla="*/ 2147483647 h 347"/>
                  <a:gd name="T36" fmla="*/ 2147483647 w 1066"/>
                  <a:gd name="T37" fmla="*/ 2147483647 h 347"/>
                  <a:gd name="T38" fmla="*/ 2147483647 w 1066"/>
                  <a:gd name="T39" fmla="*/ 2147483647 h 347"/>
                  <a:gd name="T40" fmla="*/ 2147483647 w 1066"/>
                  <a:gd name="T41" fmla="*/ 2147483647 h 347"/>
                  <a:gd name="T42" fmla="*/ 2147483647 w 1066"/>
                  <a:gd name="T43" fmla="*/ 2147483647 h 347"/>
                  <a:gd name="T44" fmla="*/ 2147483647 w 1066"/>
                  <a:gd name="T45" fmla="*/ 2147483647 h 347"/>
                  <a:gd name="T46" fmla="*/ 2147483647 w 1066"/>
                  <a:gd name="T47" fmla="*/ 2147483647 h 347"/>
                  <a:gd name="T48" fmla="*/ 2147483647 w 1066"/>
                  <a:gd name="T49" fmla="*/ 2147483647 h 347"/>
                  <a:gd name="T50" fmla="*/ 2147483647 w 1066"/>
                  <a:gd name="T51" fmla="*/ 2147483647 h 347"/>
                  <a:gd name="T52" fmla="*/ 2147483647 w 1066"/>
                  <a:gd name="T53" fmla="*/ 2147483647 h 347"/>
                  <a:gd name="T54" fmla="*/ 2147483647 w 1066"/>
                  <a:gd name="T55" fmla="*/ 2147483647 h 347"/>
                  <a:gd name="T56" fmla="*/ 2147483647 w 1066"/>
                  <a:gd name="T57" fmla="*/ 2147483647 h 347"/>
                  <a:gd name="T58" fmla="*/ 2147483647 w 1066"/>
                  <a:gd name="T59" fmla="*/ 2147483647 h 347"/>
                  <a:gd name="T60" fmla="*/ 2147483647 w 1066"/>
                  <a:gd name="T61" fmla="*/ 2147483647 h 347"/>
                  <a:gd name="T62" fmla="*/ 2147483647 w 1066"/>
                  <a:gd name="T63" fmla="*/ 2147483647 h 347"/>
                  <a:gd name="T64" fmla="*/ 2147483647 w 1066"/>
                  <a:gd name="T65" fmla="*/ 2147483647 h 347"/>
                  <a:gd name="T66" fmla="*/ 2147483647 w 1066"/>
                  <a:gd name="T67" fmla="*/ 2147483647 h 347"/>
                  <a:gd name="T68" fmla="*/ 2147483647 w 1066"/>
                  <a:gd name="T69" fmla="*/ 2147483647 h 347"/>
                  <a:gd name="T70" fmla="*/ 2147483647 w 1066"/>
                  <a:gd name="T71" fmla="*/ 2147483647 h 347"/>
                  <a:gd name="T72" fmla="*/ 2147483647 w 1066"/>
                  <a:gd name="T73" fmla="*/ 2147483647 h 347"/>
                  <a:gd name="T74" fmla="*/ 2147483647 w 1066"/>
                  <a:gd name="T75" fmla="*/ 2147483647 h 347"/>
                  <a:gd name="T76" fmla="*/ 2147483647 w 1066"/>
                  <a:gd name="T77" fmla="*/ 2147483647 h 347"/>
                  <a:gd name="T78" fmla="*/ 2147483647 w 1066"/>
                  <a:gd name="T79" fmla="*/ 2147483647 h 347"/>
                  <a:gd name="T80" fmla="*/ 2147483647 w 1066"/>
                  <a:gd name="T81" fmla="*/ 2147483647 h 347"/>
                  <a:gd name="T82" fmla="*/ 2147483647 w 1066"/>
                  <a:gd name="T83" fmla="*/ 2147483647 h 347"/>
                  <a:gd name="T84" fmla="*/ 2147483647 w 1066"/>
                  <a:gd name="T85" fmla="*/ 2147483647 h 347"/>
                  <a:gd name="T86" fmla="*/ 2147483647 w 1066"/>
                  <a:gd name="T87" fmla="*/ 2147483647 h 347"/>
                  <a:gd name="T88" fmla="*/ 2147483647 w 1066"/>
                  <a:gd name="T89" fmla="*/ 2147483647 h 347"/>
                  <a:gd name="T90" fmla="*/ 2147483647 w 1066"/>
                  <a:gd name="T91" fmla="*/ 2147483647 h 347"/>
                  <a:gd name="T92" fmla="*/ 2147483647 w 1066"/>
                  <a:gd name="T93" fmla="*/ 2147483647 h 347"/>
                  <a:gd name="T94" fmla="*/ 2147483647 w 1066"/>
                  <a:gd name="T95" fmla="*/ 2147483647 h 347"/>
                  <a:gd name="T96" fmla="*/ 2147483647 w 1066"/>
                  <a:gd name="T97" fmla="*/ 2147483647 h 347"/>
                  <a:gd name="T98" fmla="*/ 2147483647 w 1066"/>
                  <a:gd name="T99" fmla="*/ 2147483647 h 347"/>
                  <a:gd name="T100" fmla="*/ 2147483647 w 1066"/>
                  <a:gd name="T101" fmla="*/ 2147483647 h 347"/>
                  <a:gd name="T102" fmla="*/ 2147483647 w 1066"/>
                  <a:gd name="T103" fmla="*/ 2147483647 h 347"/>
                  <a:gd name="T104" fmla="*/ 2147483647 w 1066"/>
                  <a:gd name="T105" fmla="*/ 2147483647 h 347"/>
                  <a:gd name="T106" fmla="*/ 2147483647 w 1066"/>
                  <a:gd name="T107" fmla="*/ 0 h 347"/>
                  <a:gd name="T108" fmla="*/ 2147483647 w 1066"/>
                  <a:gd name="T109" fmla="*/ 2147483647 h 347"/>
                  <a:gd name="T110" fmla="*/ 2147483647 w 1066"/>
                  <a:gd name="T111" fmla="*/ 2147483647 h 347"/>
                  <a:gd name="T112" fmla="*/ 2147483647 w 1066"/>
                  <a:gd name="T113" fmla="*/ 2147483647 h 347"/>
                  <a:gd name="T114" fmla="*/ 2147483647 w 1066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6" h="347">
                    <a:moveTo>
                      <a:pt x="46" y="117"/>
                    </a:moveTo>
                    <a:lnTo>
                      <a:pt x="38" y="123"/>
                    </a:lnTo>
                    <a:lnTo>
                      <a:pt x="30" y="128"/>
                    </a:lnTo>
                    <a:lnTo>
                      <a:pt x="25" y="135"/>
                    </a:lnTo>
                    <a:lnTo>
                      <a:pt x="18" y="141"/>
                    </a:lnTo>
                    <a:lnTo>
                      <a:pt x="13" y="149"/>
                    </a:lnTo>
                    <a:lnTo>
                      <a:pt x="9" y="157"/>
                    </a:lnTo>
                    <a:lnTo>
                      <a:pt x="6" y="166"/>
                    </a:lnTo>
                    <a:lnTo>
                      <a:pt x="4" y="174"/>
                    </a:lnTo>
                    <a:lnTo>
                      <a:pt x="1" y="182"/>
                    </a:lnTo>
                    <a:lnTo>
                      <a:pt x="1" y="191"/>
                    </a:lnTo>
                    <a:lnTo>
                      <a:pt x="0" y="200"/>
                    </a:lnTo>
                    <a:lnTo>
                      <a:pt x="1" y="209"/>
                    </a:lnTo>
                    <a:lnTo>
                      <a:pt x="4" y="219"/>
                    </a:lnTo>
                    <a:lnTo>
                      <a:pt x="6" y="227"/>
                    </a:lnTo>
                    <a:lnTo>
                      <a:pt x="9" y="235"/>
                    </a:lnTo>
                    <a:lnTo>
                      <a:pt x="13" y="244"/>
                    </a:lnTo>
                    <a:lnTo>
                      <a:pt x="19" y="252"/>
                    </a:lnTo>
                    <a:lnTo>
                      <a:pt x="25" y="259"/>
                    </a:lnTo>
                    <a:lnTo>
                      <a:pt x="31" y="265"/>
                    </a:lnTo>
                    <a:lnTo>
                      <a:pt x="39" y="271"/>
                    </a:lnTo>
                    <a:lnTo>
                      <a:pt x="46" y="276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71" y="286"/>
                    </a:lnTo>
                    <a:lnTo>
                      <a:pt x="80" y="287"/>
                    </a:lnTo>
                    <a:lnTo>
                      <a:pt x="89" y="289"/>
                    </a:lnTo>
                    <a:lnTo>
                      <a:pt x="98" y="289"/>
                    </a:lnTo>
                    <a:lnTo>
                      <a:pt x="106" y="287"/>
                    </a:lnTo>
                    <a:lnTo>
                      <a:pt x="115" y="286"/>
                    </a:lnTo>
                    <a:lnTo>
                      <a:pt x="124" y="284"/>
                    </a:lnTo>
                    <a:lnTo>
                      <a:pt x="132" y="280"/>
                    </a:lnTo>
                    <a:lnTo>
                      <a:pt x="141" y="275"/>
                    </a:lnTo>
                    <a:lnTo>
                      <a:pt x="176" y="255"/>
                    </a:lnTo>
                    <a:lnTo>
                      <a:pt x="211" y="239"/>
                    </a:lnTo>
                    <a:lnTo>
                      <a:pt x="247" y="224"/>
                    </a:lnTo>
                    <a:lnTo>
                      <a:pt x="282" y="212"/>
                    </a:lnTo>
                    <a:lnTo>
                      <a:pt x="318" y="202"/>
                    </a:lnTo>
                    <a:lnTo>
                      <a:pt x="353" y="195"/>
                    </a:lnTo>
                    <a:lnTo>
                      <a:pt x="387" y="190"/>
                    </a:lnTo>
                    <a:lnTo>
                      <a:pt x="420" y="186"/>
                    </a:lnTo>
                    <a:lnTo>
                      <a:pt x="453" y="185"/>
                    </a:lnTo>
                    <a:lnTo>
                      <a:pt x="487" y="185"/>
                    </a:lnTo>
                    <a:lnTo>
                      <a:pt x="519" y="187"/>
                    </a:lnTo>
                    <a:lnTo>
                      <a:pt x="550" y="189"/>
                    </a:lnTo>
                    <a:lnTo>
                      <a:pt x="581" y="193"/>
                    </a:lnTo>
                    <a:lnTo>
                      <a:pt x="610" y="199"/>
                    </a:lnTo>
                    <a:lnTo>
                      <a:pt x="639" y="206"/>
                    </a:lnTo>
                    <a:lnTo>
                      <a:pt x="667" y="212"/>
                    </a:lnTo>
                    <a:lnTo>
                      <a:pt x="693" y="221"/>
                    </a:lnTo>
                    <a:lnTo>
                      <a:pt x="719" y="229"/>
                    </a:lnTo>
                    <a:lnTo>
                      <a:pt x="743" y="238"/>
                    </a:lnTo>
                    <a:lnTo>
                      <a:pt x="766" y="248"/>
                    </a:lnTo>
                    <a:lnTo>
                      <a:pt x="808" y="266"/>
                    </a:lnTo>
                    <a:lnTo>
                      <a:pt x="844" y="284"/>
                    </a:lnTo>
                    <a:lnTo>
                      <a:pt x="897" y="315"/>
                    </a:lnTo>
                    <a:lnTo>
                      <a:pt x="919" y="329"/>
                    </a:lnTo>
                    <a:lnTo>
                      <a:pt x="927" y="335"/>
                    </a:lnTo>
                    <a:lnTo>
                      <a:pt x="935" y="339"/>
                    </a:lnTo>
                    <a:lnTo>
                      <a:pt x="943" y="343"/>
                    </a:lnTo>
                    <a:lnTo>
                      <a:pt x="952" y="345"/>
                    </a:lnTo>
                    <a:lnTo>
                      <a:pt x="961" y="347"/>
                    </a:lnTo>
                    <a:lnTo>
                      <a:pt x="970" y="347"/>
                    </a:lnTo>
                    <a:lnTo>
                      <a:pt x="979" y="347"/>
                    </a:lnTo>
                    <a:lnTo>
                      <a:pt x="987" y="346"/>
                    </a:lnTo>
                    <a:lnTo>
                      <a:pt x="996" y="345"/>
                    </a:lnTo>
                    <a:lnTo>
                      <a:pt x="1005" y="342"/>
                    </a:lnTo>
                    <a:lnTo>
                      <a:pt x="1013" y="338"/>
                    </a:lnTo>
                    <a:lnTo>
                      <a:pt x="1021" y="334"/>
                    </a:lnTo>
                    <a:lnTo>
                      <a:pt x="1028" y="329"/>
                    </a:lnTo>
                    <a:lnTo>
                      <a:pt x="1035" y="324"/>
                    </a:lnTo>
                    <a:lnTo>
                      <a:pt x="1042" y="317"/>
                    </a:lnTo>
                    <a:lnTo>
                      <a:pt x="1048" y="310"/>
                    </a:lnTo>
                    <a:lnTo>
                      <a:pt x="1053" y="302"/>
                    </a:lnTo>
                    <a:lnTo>
                      <a:pt x="1057" y="293"/>
                    </a:lnTo>
                    <a:lnTo>
                      <a:pt x="1060" y="285"/>
                    </a:lnTo>
                    <a:lnTo>
                      <a:pt x="1063" y="276"/>
                    </a:lnTo>
                    <a:lnTo>
                      <a:pt x="1065" y="268"/>
                    </a:lnTo>
                    <a:lnTo>
                      <a:pt x="1066" y="259"/>
                    </a:lnTo>
                    <a:lnTo>
                      <a:pt x="1066" y="250"/>
                    </a:lnTo>
                    <a:lnTo>
                      <a:pt x="1065" y="241"/>
                    </a:lnTo>
                    <a:lnTo>
                      <a:pt x="1063" y="232"/>
                    </a:lnTo>
                    <a:lnTo>
                      <a:pt x="1060" y="224"/>
                    </a:lnTo>
                    <a:lnTo>
                      <a:pt x="1057" y="216"/>
                    </a:lnTo>
                    <a:lnTo>
                      <a:pt x="1053" y="208"/>
                    </a:lnTo>
                    <a:lnTo>
                      <a:pt x="1047" y="200"/>
                    </a:lnTo>
                    <a:lnTo>
                      <a:pt x="1042" y="193"/>
                    </a:lnTo>
                    <a:lnTo>
                      <a:pt x="1035" y="187"/>
                    </a:lnTo>
                    <a:lnTo>
                      <a:pt x="1028" y="180"/>
                    </a:lnTo>
                    <a:lnTo>
                      <a:pt x="1018" y="175"/>
                    </a:lnTo>
                    <a:lnTo>
                      <a:pt x="1000" y="161"/>
                    </a:lnTo>
                    <a:lnTo>
                      <a:pt x="972" y="145"/>
                    </a:lnTo>
                    <a:lnTo>
                      <a:pt x="934" y="124"/>
                    </a:lnTo>
                    <a:lnTo>
                      <a:pt x="913" y="113"/>
                    </a:lnTo>
                    <a:lnTo>
                      <a:pt x="889" y="101"/>
                    </a:lnTo>
                    <a:lnTo>
                      <a:pt x="864" y="88"/>
                    </a:lnTo>
                    <a:lnTo>
                      <a:pt x="837" y="77"/>
                    </a:lnTo>
                    <a:lnTo>
                      <a:pt x="808" y="65"/>
                    </a:lnTo>
                    <a:lnTo>
                      <a:pt x="777" y="54"/>
                    </a:lnTo>
                    <a:lnTo>
                      <a:pt x="745" y="44"/>
                    </a:lnTo>
                    <a:lnTo>
                      <a:pt x="712" y="34"/>
                    </a:lnTo>
                    <a:lnTo>
                      <a:pt x="677" y="25"/>
                    </a:lnTo>
                    <a:lnTo>
                      <a:pt x="641" y="17"/>
                    </a:lnTo>
                    <a:lnTo>
                      <a:pt x="604" y="10"/>
                    </a:lnTo>
                    <a:lnTo>
                      <a:pt x="565" y="6"/>
                    </a:lnTo>
                    <a:lnTo>
                      <a:pt x="525" y="1"/>
                    </a:lnTo>
                    <a:lnTo>
                      <a:pt x="486" y="0"/>
                    </a:lnTo>
                    <a:lnTo>
                      <a:pt x="444" y="0"/>
                    </a:lnTo>
                    <a:lnTo>
                      <a:pt x="402" y="2"/>
                    </a:lnTo>
                    <a:lnTo>
                      <a:pt x="358" y="7"/>
                    </a:lnTo>
                    <a:lnTo>
                      <a:pt x="315" y="13"/>
                    </a:lnTo>
                    <a:lnTo>
                      <a:pt x="271" y="23"/>
                    </a:lnTo>
                    <a:lnTo>
                      <a:pt x="227" y="35"/>
                    </a:lnTo>
                    <a:lnTo>
                      <a:pt x="182" y="51"/>
                    </a:lnTo>
                    <a:lnTo>
                      <a:pt x="136" y="70"/>
                    </a:lnTo>
                    <a:lnTo>
                      <a:pt x="91" y="92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24" name="Freeform 22">
                <a:extLst>
                  <a:ext uri="{FF2B5EF4-FFF2-40B4-BE49-F238E27FC236}">
                    <a16:creationId xmlns:a16="http://schemas.microsoft.com/office/drawing/2014/main" id="{44FC42C1-3D90-4E19-AA99-0E214D7E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871" y="4388950"/>
                <a:ext cx="258762" cy="79375"/>
              </a:xfrm>
              <a:custGeom>
                <a:avLst/>
                <a:gdLst>
                  <a:gd name="T0" fmla="*/ 2147483647 w 1634"/>
                  <a:gd name="T1" fmla="*/ 2147483647 h 502"/>
                  <a:gd name="T2" fmla="*/ 2147483647 w 1634"/>
                  <a:gd name="T3" fmla="*/ 2147483647 h 502"/>
                  <a:gd name="T4" fmla="*/ 2147483647 w 1634"/>
                  <a:gd name="T5" fmla="*/ 2147483647 h 502"/>
                  <a:gd name="T6" fmla="*/ 2147483647 w 1634"/>
                  <a:gd name="T7" fmla="*/ 2147483647 h 502"/>
                  <a:gd name="T8" fmla="*/ 2147483647 w 1634"/>
                  <a:gd name="T9" fmla="*/ 2147483647 h 502"/>
                  <a:gd name="T10" fmla="*/ 2147483647 w 1634"/>
                  <a:gd name="T11" fmla="*/ 2147483647 h 502"/>
                  <a:gd name="T12" fmla="*/ 2147483647 w 1634"/>
                  <a:gd name="T13" fmla="*/ 2147483647 h 502"/>
                  <a:gd name="T14" fmla="*/ 2147483647 w 1634"/>
                  <a:gd name="T15" fmla="*/ 2147483647 h 502"/>
                  <a:gd name="T16" fmla="*/ 2147483647 w 1634"/>
                  <a:gd name="T17" fmla="*/ 2147483647 h 502"/>
                  <a:gd name="T18" fmla="*/ 2147483647 w 1634"/>
                  <a:gd name="T19" fmla="*/ 2147483647 h 502"/>
                  <a:gd name="T20" fmla="*/ 2147483647 w 1634"/>
                  <a:gd name="T21" fmla="*/ 2147483647 h 502"/>
                  <a:gd name="T22" fmla="*/ 2147483647 w 1634"/>
                  <a:gd name="T23" fmla="*/ 2147483647 h 502"/>
                  <a:gd name="T24" fmla="*/ 2147483647 w 1634"/>
                  <a:gd name="T25" fmla="*/ 2147483647 h 502"/>
                  <a:gd name="T26" fmla="*/ 2147483647 w 1634"/>
                  <a:gd name="T27" fmla="*/ 2147483647 h 502"/>
                  <a:gd name="T28" fmla="*/ 2147483647 w 1634"/>
                  <a:gd name="T29" fmla="*/ 2147483647 h 502"/>
                  <a:gd name="T30" fmla="*/ 2147483647 w 1634"/>
                  <a:gd name="T31" fmla="*/ 2147483647 h 502"/>
                  <a:gd name="T32" fmla="*/ 2147483647 w 1634"/>
                  <a:gd name="T33" fmla="*/ 2147483647 h 502"/>
                  <a:gd name="T34" fmla="*/ 2147483647 w 1634"/>
                  <a:gd name="T35" fmla="*/ 2147483647 h 502"/>
                  <a:gd name="T36" fmla="*/ 2147483647 w 1634"/>
                  <a:gd name="T37" fmla="*/ 2147483647 h 502"/>
                  <a:gd name="T38" fmla="*/ 2147483647 w 1634"/>
                  <a:gd name="T39" fmla="*/ 2147483647 h 502"/>
                  <a:gd name="T40" fmla="*/ 2147483647 w 1634"/>
                  <a:gd name="T41" fmla="*/ 2147483647 h 502"/>
                  <a:gd name="T42" fmla="*/ 2147483647 w 1634"/>
                  <a:gd name="T43" fmla="*/ 2147483647 h 502"/>
                  <a:gd name="T44" fmla="*/ 2147483647 w 1634"/>
                  <a:gd name="T45" fmla="*/ 2147483647 h 502"/>
                  <a:gd name="T46" fmla="*/ 2147483647 w 1634"/>
                  <a:gd name="T47" fmla="*/ 2147483647 h 502"/>
                  <a:gd name="T48" fmla="*/ 2147483647 w 1634"/>
                  <a:gd name="T49" fmla="*/ 2147483647 h 502"/>
                  <a:gd name="T50" fmla="*/ 2147483647 w 1634"/>
                  <a:gd name="T51" fmla="*/ 2147483647 h 502"/>
                  <a:gd name="T52" fmla="*/ 0 w 1634"/>
                  <a:gd name="T53" fmla="*/ 2147483647 h 502"/>
                  <a:gd name="T54" fmla="*/ 2147483647 w 1634"/>
                  <a:gd name="T55" fmla="*/ 2147483647 h 502"/>
                  <a:gd name="T56" fmla="*/ 2147483647 w 1634"/>
                  <a:gd name="T57" fmla="*/ 2147483647 h 502"/>
                  <a:gd name="T58" fmla="*/ 2147483647 w 1634"/>
                  <a:gd name="T59" fmla="*/ 2147483647 h 502"/>
                  <a:gd name="T60" fmla="*/ 2147483647 w 1634"/>
                  <a:gd name="T61" fmla="*/ 2147483647 h 502"/>
                  <a:gd name="T62" fmla="*/ 2147483647 w 1634"/>
                  <a:gd name="T63" fmla="*/ 2147483647 h 502"/>
                  <a:gd name="T64" fmla="*/ 2147483647 w 1634"/>
                  <a:gd name="T65" fmla="*/ 2147483647 h 502"/>
                  <a:gd name="T66" fmla="*/ 2147483647 w 1634"/>
                  <a:gd name="T67" fmla="*/ 2147483647 h 502"/>
                  <a:gd name="T68" fmla="*/ 2147483647 w 1634"/>
                  <a:gd name="T69" fmla="*/ 2147483647 h 502"/>
                  <a:gd name="T70" fmla="*/ 2147483647 w 1634"/>
                  <a:gd name="T71" fmla="*/ 2147483647 h 502"/>
                  <a:gd name="T72" fmla="*/ 2147483647 w 1634"/>
                  <a:gd name="T73" fmla="*/ 2147483647 h 502"/>
                  <a:gd name="T74" fmla="*/ 2147483647 w 1634"/>
                  <a:gd name="T75" fmla="*/ 2147483647 h 502"/>
                  <a:gd name="T76" fmla="*/ 2147483647 w 1634"/>
                  <a:gd name="T77" fmla="*/ 2147483647 h 502"/>
                  <a:gd name="T78" fmla="*/ 2147483647 w 1634"/>
                  <a:gd name="T79" fmla="*/ 2147483647 h 502"/>
                  <a:gd name="T80" fmla="*/ 2147483647 w 1634"/>
                  <a:gd name="T81" fmla="*/ 2147483647 h 502"/>
                  <a:gd name="T82" fmla="*/ 2147483647 w 1634"/>
                  <a:gd name="T83" fmla="*/ 2147483647 h 502"/>
                  <a:gd name="T84" fmla="*/ 2147483647 w 1634"/>
                  <a:gd name="T85" fmla="*/ 2147483647 h 502"/>
                  <a:gd name="T86" fmla="*/ 2147483647 w 1634"/>
                  <a:gd name="T87" fmla="*/ 2147483647 h 502"/>
                  <a:gd name="T88" fmla="*/ 2147483647 w 1634"/>
                  <a:gd name="T89" fmla="*/ 2147483647 h 502"/>
                  <a:gd name="T90" fmla="*/ 2147483647 w 1634"/>
                  <a:gd name="T91" fmla="*/ 2147483647 h 502"/>
                  <a:gd name="T92" fmla="*/ 2147483647 w 1634"/>
                  <a:gd name="T93" fmla="*/ 2147483647 h 502"/>
                  <a:gd name="T94" fmla="*/ 2147483647 w 1634"/>
                  <a:gd name="T95" fmla="*/ 2147483647 h 502"/>
                  <a:gd name="T96" fmla="*/ 2147483647 w 1634"/>
                  <a:gd name="T97" fmla="*/ 2147483647 h 502"/>
                  <a:gd name="T98" fmla="*/ 2147483647 w 1634"/>
                  <a:gd name="T99" fmla="*/ 2147483647 h 502"/>
                  <a:gd name="T100" fmla="*/ 2147483647 w 1634"/>
                  <a:gd name="T101" fmla="*/ 2147483647 h 502"/>
                  <a:gd name="T102" fmla="*/ 2147483647 w 1634"/>
                  <a:gd name="T103" fmla="*/ 2147483647 h 502"/>
                  <a:gd name="T104" fmla="*/ 2147483647 w 1634"/>
                  <a:gd name="T105" fmla="*/ 2147483647 h 502"/>
                  <a:gd name="T106" fmla="*/ 2147483647 w 1634"/>
                  <a:gd name="T107" fmla="*/ 2147483647 h 502"/>
                  <a:gd name="T108" fmla="*/ 2147483647 w 1634"/>
                  <a:gd name="T109" fmla="*/ 2147483647 h 502"/>
                  <a:gd name="T110" fmla="*/ 2147483647 w 1634"/>
                  <a:gd name="T111" fmla="*/ 2147483647 h 502"/>
                  <a:gd name="T112" fmla="*/ 2147483647 w 1634"/>
                  <a:gd name="T113" fmla="*/ 2147483647 h 502"/>
                  <a:gd name="T114" fmla="*/ 2147483647 w 1634"/>
                  <a:gd name="T115" fmla="*/ 2147483647 h 502"/>
                  <a:gd name="T116" fmla="*/ 2147483647 w 1634"/>
                  <a:gd name="T117" fmla="*/ 0 h 502"/>
                  <a:gd name="T118" fmla="*/ 2147483647 w 1634"/>
                  <a:gd name="T119" fmla="*/ 0 h 502"/>
                  <a:gd name="T120" fmla="*/ 2147483647 w 1634"/>
                  <a:gd name="T121" fmla="*/ 2147483647 h 502"/>
                  <a:gd name="T122" fmla="*/ 2147483647 w 1634"/>
                  <a:gd name="T123" fmla="*/ 2147483647 h 5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4" h="502">
                    <a:moveTo>
                      <a:pt x="1488" y="17"/>
                    </a:moveTo>
                    <a:lnTo>
                      <a:pt x="1411" y="68"/>
                    </a:lnTo>
                    <a:lnTo>
                      <a:pt x="1337" y="115"/>
                    </a:lnTo>
                    <a:lnTo>
                      <a:pt x="1266" y="156"/>
                    </a:lnTo>
                    <a:lnTo>
                      <a:pt x="1195" y="191"/>
                    </a:lnTo>
                    <a:lnTo>
                      <a:pt x="1126" y="222"/>
                    </a:lnTo>
                    <a:lnTo>
                      <a:pt x="1060" y="248"/>
                    </a:lnTo>
                    <a:lnTo>
                      <a:pt x="997" y="270"/>
                    </a:lnTo>
                    <a:lnTo>
                      <a:pt x="935" y="286"/>
                    </a:lnTo>
                    <a:lnTo>
                      <a:pt x="875" y="300"/>
                    </a:lnTo>
                    <a:lnTo>
                      <a:pt x="818" y="310"/>
                    </a:lnTo>
                    <a:lnTo>
                      <a:pt x="763" y="316"/>
                    </a:lnTo>
                    <a:lnTo>
                      <a:pt x="709" y="319"/>
                    </a:lnTo>
                    <a:lnTo>
                      <a:pt x="659" y="321"/>
                    </a:lnTo>
                    <a:lnTo>
                      <a:pt x="610" y="318"/>
                    </a:lnTo>
                    <a:lnTo>
                      <a:pt x="564" y="314"/>
                    </a:lnTo>
                    <a:lnTo>
                      <a:pt x="520" y="307"/>
                    </a:lnTo>
                    <a:lnTo>
                      <a:pt x="478" y="298"/>
                    </a:lnTo>
                    <a:lnTo>
                      <a:pt x="440" y="290"/>
                    </a:lnTo>
                    <a:lnTo>
                      <a:pt x="402" y="279"/>
                    </a:lnTo>
                    <a:lnTo>
                      <a:pt x="369" y="266"/>
                    </a:lnTo>
                    <a:lnTo>
                      <a:pt x="337" y="254"/>
                    </a:lnTo>
                    <a:lnTo>
                      <a:pt x="307" y="241"/>
                    </a:lnTo>
                    <a:lnTo>
                      <a:pt x="281" y="228"/>
                    </a:lnTo>
                    <a:lnTo>
                      <a:pt x="256" y="214"/>
                    </a:lnTo>
                    <a:lnTo>
                      <a:pt x="234" y="201"/>
                    </a:lnTo>
                    <a:lnTo>
                      <a:pt x="215" y="189"/>
                    </a:lnTo>
                    <a:lnTo>
                      <a:pt x="199" y="178"/>
                    </a:lnTo>
                    <a:lnTo>
                      <a:pt x="184" y="168"/>
                    </a:lnTo>
                    <a:lnTo>
                      <a:pt x="164" y="151"/>
                    </a:lnTo>
                    <a:lnTo>
                      <a:pt x="156" y="144"/>
                    </a:lnTo>
                    <a:lnTo>
                      <a:pt x="148" y="137"/>
                    </a:lnTo>
                    <a:lnTo>
                      <a:pt x="140" y="133"/>
                    </a:lnTo>
                    <a:lnTo>
                      <a:pt x="132" y="128"/>
                    </a:lnTo>
                    <a:lnTo>
                      <a:pt x="125" y="125"/>
                    </a:lnTo>
                    <a:lnTo>
                      <a:pt x="116" y="122"/>
                    </a:lnTo>
                    <a:lnTo>
                      <a:pt x="107" y="119"/>
                    </a:lnTo>
                    <a:lnTo>
                      <a:pt x="98" y="119"/>
                    </a:lnTo>
                    <a:lnTo>
                      <a:pt x="89" y="118"/>
                    </a:lnTo>
                    <a:lnTo>
                      <a:pt x="80" y="119"/>
                    </a:lnTo>
                    <a:lnTo>
                      <a:pt x="72" y="120"/>
                    </a:lnTo>
                    <a:lnTo>
                      <a:pt x="63" y="124"/>
                    </a:lnTo>
                    <a:lnTo>
                      <a:pt x="55" y="126"/>
                    </a:lnTo>
                    <a:lnTo>
                      <a:pt x="47" y="130"/>
                    </a:lnTo>
                    <a:lnTo>
                      <a:pt x="40" y="135"/>
                    </a:lnTo>
                    <a:lnTo>
                      <a:pt x="32" y="140"/>
                    </a:lnTo>
                    <a:lnTo>
                      <a:pt x="25" y="147"/>
                    </a:lnTo>
                    <a:lnTo>
                      <a:pt x="19" y="155"/>
                    </a:lnTo>
                    <a:lnTo>
                      <a:pt x="14" y="162"/>
                    </a:lnTo>
                    <a:lnTo>
                      <a:pt x="10" y="170"/>
                    </a:lnTo>
                    <a:lnTo>
                      <a:pt x="5" y="178"/>
                    </a:lnTo>
                    <a:lnTo>
                      <a:pt x="3" y="187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2" y="231"/>
                    </a:lnTo>
                    <a:lnTo>
                      <a:pt x="4" y="239"/>
                    </a:lnTo>
                    <a:lnTo>
                      <a:pt x="7" y="248"/>
                    </a:lnTo>
                    <a:lnTo>
                      <a:pt x="11" y="255"/>
                    </a:lnTo>
                    <a:lnTo>
                      <a:pt x="16" y="263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6" y="285"/>
                    </a:lnTo>
                    <a:lnTo>
                      <a:pt x="58" y="302"/>
                    </a:lnTo>
                    <a:lnTo>
                      <a:pt x="74" y="314"/>
                    </a:lnTo>
                    <a:lnTo>
                      <a:pt x="93" y="327"/>
                    </a:lnTo>
                    <a:lnTo>
                      <a:pt x="116" y="343"/>
                    </a:lnTo>
                    <a:lnTo>
                      <a:pt x="141" y="358"/>
                    </a:lnTo>
                    <a:lnTo>
                      <a:pt x="170" y="375"/>
                    </a:lnTo>
                    <a:lnTo>
                      <a:pt x="202" y="391"/>
                    </a:lnTo>
                    <a:lnTo>
                      <a:pt x="237" y="408"/>
                    </a:lnTo>
                    <a:lnTo>
                      <a:pt x="275" y="423"/>
                    </a:lnTo>
                    <a:lnTo>
                      <a:pt x="316" y="440"/>
                    </a:lnTo>
                    <a:lnTo>
                      <a:pt x="360" y="454"/>
                    </a:lnTo>
                    <a:lnTo>
                      <a:pt x="407" y="468"/>
                    </a:lnTo>
                    <a:lnTo>
                      <a:pt x="456" y="479"/>
                    </a:lnTo>
                    <a:lnTo>
                      <a:pt x="508" y="489"/>
                    </a:lnTo>
                    <a:lnTo>
                      <a:pt x="564" y="495"/>
                    </a:lnTo>
                    <a:lnTo>
                      <a:pt x="621" y="500"/>
                    </a:lnTo>
                    <a:lnTo>
                      <a:pt x="682" y="502"/>
                    </a:lnTo>
                    <a:lnTo>
                      <a:pt x="745" y="500"/>
                    </a:lnTo>
                    <a:lnTo>
                      <a:pt x="810" y="494"/>
                    </a:lnTo>
                    <a:lnTo>
                      <a:pt x="879" y="485"/>
                    </a:lnTo>
                    <a:lnTo>
                      <a:pt x="948" y="471"/>
                    </a:lnTo>
                    <a:lnTo>
                      <a:pt x="1021" y="453"/>
                    </a:lnTo>
                    <a:lnTo>
                      <a:pt x="1096" y="430"/>
                    </a:lnTo>
                    <a:lnTo>
                      <a:pt x="1174" y="401"/>
                    </a:lnTo>
                    <a:lnTo>
                      <a:pt x="1254" y="367"/>
                    </a:lnTo>
                    <a:lnTo>
                      <a:pt x="1336" y="327"/>
                    </a:lnTo>
                    <a:lnTo>
                      <a:pt x="1420" y="280"/>
                    </a:lnTo>
                    <a:lnTo>
                      <a:pt x="1507" y="227"/>
                    </a:lnTo>
                    <a:lnTo>
                      <a:pt x="1595" y="167"/>
                    </a:lnTo>
                    <a:lnTo>
                      <a:pt x="1603" y="161"/>
                    </a:lnTo>
                    <a:lnTo>
                      <a:pt x="1609" y="155"/>
                    </a:lnTo>
                    <a:lnTo>
                      <a:pt x="1615" y="148"/>
                    </a:lnTo>
                    <a:lnTo>
                      <a:pt x="1620" y="140"/>
                    </a:lnTo>
                    <a:lnTo>
                      <a:pt x="1625" y="133"/>
                    </a:lnTo>
                    <a:lnTo>
                      <a:pt x="1628" y="125"/>
                    </a:lnTo>
                    <a:lnTo>
                      <a:pt x="1630" y="116"/>
                    </a:lnTo>
                    <a:lnTo>
                      <a:pt x="1633" y="107"/>
                    </a:lnTo>
                    <a:lnTo>
                      <a:pt x="1634" y="98"/>
                    </a:lnTo>
                    <a:lnTo>
                      <a:pt x="1634" y="89"/>
                    </a:lnTo>
                    <a:lnTo>
                      <a:pt x="1634" y="81"/>
                    </a:lnTo>
                    <a:lnTo>
                      <a:pt x="1631" y="72"/>
                    </a:lnTo>
                    <a:lnTo>
                      <a:pt x="1629" y="63"/>
                    </a:lnTo>
                    <a:lnTo>
                      <a:pt x="1626" y="54"/>
                    </a:lnTo>
                    <a:lnTo>
                      <a:pt x="1623" y="46"/>
                    </a:lnTo>
                    <a:lnTo>
                      <a:pt x="1617" y="39"/>
                    </a:lnTo>
                    <a:lnTo>
                      <a:pt x="1612" y="31"/>
                    </a:lnTo>
                    <a:lnTo>
                      <a:pt x="1605" y="24"/>
                    </a:lnTo>
                    <a:lnTo>
                      <a:pt x="1597" y="19"/>
                    </a:lnTo>
                    <a:lnTo>
                      <a:pt x="1591" y="13"/>
                    </a:lnTo>
                    <a:lnTo>
                      <a:pt x="1583" y="9"/>
                    </a:lnTo>
                    <a:lnTo>
                      <a:pt x="1574" y="5"/>
                    </a:lnTo>
                    <a:lnTo>
                      <a:pt x="1566" y="3"/>
                    </a:lnTo>
                    <a:lnTo>
                      <a:pt x="1557" y="1"/>
                    </a:lnTo>
                    <a:lnTo>
                      <a:pt x="1549" y="0"/>
                    </a:lnTo>
                    <a:lnTo>
                      <a:pt x="1540" y="0"/>
                    </a:lnTo>
                    <a:lnTo>
                      <a:pt x="1531" y="0"/>
                    </a:lnTo>
                    <a:lnTo>
                      <a:pt x="1522" y="2"/>
                    </a:lnTo>
                    <a:lnTo>
                      <a:pt x="1513" y="4"/>
                    </a:lnTo>
                    <a:lnTo>
                      <a:pt x="1504" y="8"/>
                    </a:lnTo>
                    <a:lnTo>
                      <a:pt x="1497" y="11"/>
                    </a:lnTo>
                    <a:lnTo>
                      <a:pt x="1488" y="17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62" name="Группа 7">
              <a:extLst>
                <a:ext uri="{FF2B5EF4-FFF2-40B4-BE49-F238E27FC236}">
                  <a16:creationId xmlns:a16="http://schemas.microsoft.com/office/drawing/2014/main" id="{61A9D388-536D-406F-A1AB-9F127159D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680" y="1844824"/>
              <a:ext cx="504056" cy="1167508"/>
              <a:chOff x="257348" y="4148932"/>
              <a:chExt cx="965200" cy="2463800"/>
            </a:xfrm>
          </p:grpSpPr>
          <p:grpSp>
            <p:nvGrpSpPr>
              <p:cNvPr id="18901" name="Группа 46">
                <a:extLst>
                  <a:ext uri="{FF2B5EF4-FFF2-40B4-BE49-F238E27FC236}">
                    <a16:creationId xmlns:a16="http://schemas.microsoft.com/office/drawing/2014/main" id="{85EF8E5E-26D2-4DDF-88E8-2A8D1D9AA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48" y="4148932"/>
                <a:ext cx="965200" cy="2463800"/>
                <a:chOff x="1187624" y="2035969"/>
                <a:chExt cx="965200" cy="2463800"/>
              </a:xfrm>
            </p:grpSpPr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6301BDB7-2B27-4808-83DD-02B5E6B17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6528" y="3515046"/>
                  <a:ext cx="644124" cy="874130"/>
                </a:xfrm>
                <a:custGeom>
                  <a:avLst/>
                  <a:gdLst>
                    <a:gd name="T0" fmla="*/ 270 w 4058"/>
                    <a:gd name="T1" fmla="*/ 203 h 5487"/>
                    <a:gd name="T2" fmla="*/ 201 w 4058"/>
                    <a:gd name="T3" fmla="*/ 1107 h 5487"/>
                    <a:gd name="T4" fmla="*/ 141 w 4058"/>
                    <a:gd name="T5" fmla="*/ 1967 h 5487"/>
                    <a:gd name="T6" fmla="*/ 95 w 4058"/>
                    <a:gd name="T7" fmla="*/ 2675 h 5487"/>
                    <a:gd name="T8" fmla="*/ 67 w 4058"/>
                    <a:gd name="T9" fmla="*/ 3153 h 5487"/>
                    <a:gd name="T10" fmla="*/ 42 w 4058"/>
                    <a:gd name="T11" fmla="*/ 3623 h 5487"/>
                    <a:gd name="T12" fmla="*/ 22 w 4058"/>
                    <a:gd name="T13" fmla="*/ 4071 h 5487"/>
                    <a:gd name="T14" fmla="*/ 8 w 4058"/>
                    <a:gd name="T15" fmla="*/ 4486 h 5487"/>
                    <a:gd name="T16" fmla="*/ 0 w 4058"/>
                    <a:gd name="T17" fmla="*/ 4854 h 5487"/>
                    <a:gd name="T18" fmla="*/ 1 w 4058"/>
                    <a:gd name="T19" fmla="*/ 5162 h 5487"/>
                    <a:gd name="T20" fmla="*/ 12 w 4058"/>
                    <a:gd name="T21" fmla="*/ 5400 h 5487"/>
                    <a:gd name="T22" fmla="*/ 1929 w 4058"/>
                    <a:gd name="T23" fmla="*/ 5459 h 5487"/>
                    <a:gd name="T24" fmla="*/ 1923 w 4058"/>
                    <a:gd name="T25" fmla="*/ 4947 h 5487"/>
                    <a:gd name="T26" fmla="*/ 1921 w 4058"/>
                    <a:gd name="T27" fmla="*/ 4394 h 5487"/>
                    <a:gd name="T28" fmla="*/ 1926 w 4058"/>
                    <a:gd name="T29" fmla="*/ 3720 h 5487"/>
                    <a:gd name="T30" fmla="*/ 1931 w 4058"/>
                    <a:gd name="T31" fmla="*/ 3356 h 5487"/>
                    <a:gd name="T32" fmla="*/ 1939 w 4058"/>
                    <a:gd name="T33" fmla="*/ 2982 h 5487"/>
                    <a:gd name="T34" fmla="*/ 1951 w 4058"/>
                    <a:gd name="T35" fmla="*/ 2608 h 5487"/>
                    <a:gd name="T36" fmla="*/ 1966 w 4058"/>
                    <a:gd name="T37" fmla="*/ 2239 h 5487"/>
                    <a:gd name="T38" fmla="*/ 1986 w 4058"/>
                    <a:gd name="T39" fmla="*/ 1884 h 5487"/>
                    <a:gd name="T40" fmla="*/ 2011 w 4058"/>
                    <a:gd name="T41" fmla="*/ 1549 h 5487"/>
                    <a:gd name="T42" fmla="*/ 2041 w 4058"/>
                    <a:gd name="T43" fmla="*/ 1242 h 5487"/>
                    <a:gd name="T44" fmla="*/ 2076 w 4058"/>
                    <a:gd name="T45" fmla="*/ 969 h 5487"/>
                    <a:gd name="T46" fmla="*/ 3954 w 4058"/>
                    <a:gd name="T47" fmla="*/ 5459 h 5487"/>
                    <a:gd name="T48" fmla="*/ 3987 w 4058"/>
                    <a:gd name="T49" fmla="*/ 4771 h 5487"/>
                    <a:gd name="T50" fmla="*/ 4016 w 4058"/>
                    <a:gd name="T51" fmla="*/ 4044 h 5487"/>
                    <a:gd name="T52" fmla="*/ 4029 w 4058"/>
                    <a:gd name="T53" fmla="*/ 3622 h 5487"/>
                    <a:gd name="T54" fmla="*/ 4041 w 4058"/>
                    <a:gd name="T55" fmla="*/ 3177 h 5487"/>
                    <a:gd name="T56" fmla="*/ 4051 w 4058"/>
                    <a:gd name="T57" fmla="*/ 2718 h 5487"/>
                    <a:gd name="T58" fmla="*/ 4057 w 4058"/>
                    <a:gd name="T59" fmla="*/ 2257 h 5487"/>
                    <a:gd name="T60" fmla="*/ 4058 w 4058"/>
                    <a:gd name="T61" fmla="*/ 1806 h 5487"/>
                    <a:gd name="T62" fmla="*/ 4053 w 4058"/>
                    <a:gd name="T63" fmla="*/ 1373 h 5487"/>
                    <a:gd name="T64" fmla="*/ 4041 w 4058"/>
                    <a:gd name="T65" fmla="*/ 971 h 5487"/>
                    <a:gd name="T66" fmla="*/ 4022 w 4058"/>
                    <a:gd name="T67" fmla="*/ 611 h 5487"/>
                    <a:gd name="T68" fmla="*/ 3993 w 4058"/>
                    <a:gd name="T69" fmla="*/ 303 h 5487"/>
                    <a:gd name="T70" fmla="*/ 3954 w 4058"/>
                    <a:gd name="T71" fmla="*/ 59 h 5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058" h="5487">
                      <a:moveTo>
                        <a:pt x="286" y="0"/>
                      </a:moveTo>
                      <a:lnTo>
                        <a:pt x="270" y="203"/>
                      </a:lnTo>
                      <a:lnTo>
                        <a:pt x="229" y="742"/>
                      </a:lnTo>
                      <a:lnTo>
                        <a:pt x="201" y="1107"/>
                      </a:lnTo>
                      <a:lnTo>
                        <a:pt x="171" y="1519"/>
                      </a:lnTo>
                      <a:lnTo>
                        <a:pt x="141" y="1967"/>
                      </a:lnTo>
                      <a:lnTo>
                        <a:pt x="110" y="2436"/>
                      </a:lnTo>
                      <a:lnTo>
                        <a:pt x="95" y="2675"/>
                      </a:lnTo>
                      <a:lnTo>
                        <a:pt x="80" y="2915"/>
                      </a:lnTo>
                      <a:lnTo>
                        <a:pt x="67" y="3153"/>
                      </a:lnTo>
                      <a:lnTo>
                        <a:pt x="54" y="3390"/>
                      </a:lnTo>
                      <a:lnTo>
                        <a:pt x="42" y="3623"/>
                      </a:lnTo>
                      <a:lnTo>
                        <a:pt x="31" y="3851"/>
                      </a:lnTo>
                      <a:lnTo>
                        <a:pt x="22" y="4071"/>
                      </a:lnTo>
                      <a:lnTo>
                        <a:pt x="14" y="4283"/>
                      </a:lnTo>
                      <a:lnTo>
                        <a:pt x="8" y="4486"/>
                      </a:lnTo>
                      <a:lnTo>
                        <a:pt x="3" y="4676"/>
                      </a:lnTo>
                      <a:lnTo>
                        <a:pt x="0" y="4854"/>
                      </a:lnTo>
                      <a:lnTo>
                        <a:pt x="0" y="5016"/>
                      </a:lnTo>
                      <a:lnTo>
                        <a:pt x="1" y="5162"/>
                      </a:lnTo>
                      <a:lnTo>
                        <a:pt x="5" y="5291"/>
                      </a:lnTo>
                      <a:lnTo>
                        <a:pt x="12" y="5400"/>
                      </a:lnTo>
                      <a:lnTo>
                        <a:pt x="22" y="5487"/>
                      </a:lnTo>
                      <a:lnTo>
                        <a:pt x="1929" y="5459"/>
                      </a:lnTo>
                      <a:lnTo>
                        <a:pt x="1927" y="5321"/>
                      </a:lnTo>
                      <a:lnTo>
                        <a:pt x="1923" y="4947"/>
                      </a:lnTo>
                      <a:lnTo>
                        <a:pt x="1922" y="4689"/>
                      </a:lnTo>
                      <a:lnTo>
                        <a:pt x="1921" y="4394"/>
                      </a:lnTo>
                      <a:lnTo>
                        <a:pt x="1922" y="4068"/>
                      </a:lnTo>
                      <a:lnTo>
                        <a:pt x="1926" y="3720"/>
                      </a:lnTo>
                      <a:lnTo>
                        <a:pt x="1928" y="3539"/>
                      </a:lnTo>
                      <a:lnTo>
                        <a:pt x="1931" y="3356"/>
                      </a:lnTo>
                      <a:lnTo>
                        <a:pt x="1934" y="3169"/>
                      </a:lnTo>
                      <a:lnTo>
                        <a:pt x="1939" y="2982"/>
                      </a:lnTo>
                      <a:lnTo>
                        <a:pt x="1944" y="2795"/>
                      </a:lnTo>
                      <a:lnTo>
                        <a:pt x="1951" y="2608"/>
                      </a:lnTo>
                      <a:lnTo>
                        <a:pt x="1958" y="2423"/>
                      </a:lnTo>
                      <a:lnTo>
                        <a:pt x="1966" y="2239"/>
                      </a:lnTo>
                      <a:lnTo>
                        <a:pt x="1975" y="2060"/>
                      </a:lnTo>
                      <a:lnTo>
                        <a:pt x="1986" y="1884"/>
                      </a:lnTo>
                      <a:lnTo>
                        <a:pt x="1997" y="1714"/>
                      </a:lnTo>
                      <a:lnTo>
                        <a:pt x="2011" y="1549"/>
                      </a:lnTo>
                      <a:lnTo>
                        <a:pt x="2025" y="1391"/>
                      </a:lnTo>
                      <a:lnTo>
                        <a:pt x="2041" y="1242"/>
                      </a:lnTo>
                      <a:lnTo>
                        <a:pt x="2057" y="1100"/>
                      </a:lnTo>
                      <a:lnTo>
                        <a:pt x="2076" y="969"/>
                      </a:lnTo>
                      <a:lnTo>
                        <a:pt x="2106" y="5459"/>
                      </a:lnTo>
                      <a:lnTo>
                        <a:pt x="3954" y="5459"/>
                      </a:lnTo>
                      <a:lnTo>
                        <a:pt x="3963" y="5272"/>
                      </a:lnTo>
                      <a:lnTo>
                        <a:pt x="3987" y="4771"/>
                      </a:lnTo>
                      <a:lnTo>
                        <a:pt x="4001" y="4430"/>
                      </a:lnTo>
                      <a:lnTo>
                        <a:pt x="4016" y="4044"/>
                      </a:lnTo>
                      <a:lnTo>
                        <a:pt x="4023" y="3837"/>
                      </a:lnTo>
                      <a:lnTo>
                        <a:pt x="4029" y="3622"/>
                      </a:lnTo>
                      <a:lnTo>
                        <a:pt x="4036" y="3402"/>
                      </a:lnTo>
                      <a:lnTo>
                        <a:pt x="4041" y="3177"/>
                      </a:lnTo>
                      <a:lnTo>
                        <a:pt x="4047" y="2949"/>
                      </a:lnTo>
                      <a:lnTo>
                        <a:pt x="4051" y="2718"/>
                      </a:lnTo>
                      <a:lnTo>
                        <a:pt x="4055" y="2488"/>
                      </a:lnTo>
                      <a:lnTo>
                        <a:pt x="4057" y="2257"/>
                      </a:lnTo>
                      <a:lnTo>
                        <a:pt x="4058" y="2029"/>
                      </a:lnTo>
                      <a:lnTo>
                        <a:pt x="4058" y="1806"/>
                      </a:lnTo>
                      <a:lnTo>
                        <a:pt x="4056" y="1586"/>
                      </a:lnTo>
                      <a:lnTo>
                        <a:pt x="4053" y="1373"/>
                      </a:lnTo>
                      <a:lnTo>
                        <a:pt x="4048" y="1168"/>
                      </a:lnTo>
                      <a:lnTo>
                        <a:pt x="4041" y="971"/>
                      </a:lnTo>
                      <a:lnTo>
                        <a:pt x="4033" y="785"/>
                      </a:lnTo>
                      <a:lnTo>
                        <a:pt x="4022" y="611"/>
                      </a:lnTo>
                      <a:lnTo>
                        <a:pt x="4008" y="450"/>
                      </a:lnTo>
                      <a:lnTo>
                        <a:pt x="3993" y="303"/>
                      </a:lnTo>
                      <a:lnTo>
                        <a:pt x="3974" y="173"/>
                      </a:lnTo>
                      <a:lnTo>
                        <a:pt x="3954" y="59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904" name="Freeform 6">
                  <a:extLst>
                    <a:ext uri="{FF2B5EF4-FFF2-40B4-BE49-F238E27FC236}">
                      <a16:creationId xmlns:a16="http://schemas.microsoft.com/office/drawing/2014/main" id="{76B7CA79-9DE2-4EBB-A914-E095889D64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149" y="4323557"/>
                  <a:ext cx="363537" cy="176212"/>
                </a:xfrm>
                <a:custGeom>
                  <a:avLst/>
                  <a:gdLst>
                    <a:gd name="T0" fmla="*/ 2147483647 w 2288"/>
                    <a:gd name="T1" fmla="*/ 2147483647 h 1115"/>
                    <a:gd name="T2" fmla="*/ 2147483647 w 2288"/>
                    <a:gd name="T3" fmla="*/ 2147483647 h 1115"/>
                    <a:gd name="T4" fmla="*/ 2147483647 w 2288"/>
                    <a:gd name="T5" fmla="*/ 2147483647 h 1115"/>
                    <a:gd name="T6" fmla="*/ 2147483647 w 2288"/>
                    <a:gd name="T7" fmla="*/ 2147483647 h 1115"/>
                    <a:gd name="T8" fmla="*/ 2147483647 w 2288"/>
                    <a:gd name="T9" fmla="*/ 2147483647 h 1115"/>
                    <a:gd name="T10" fmla="*/ 2147483647 w 2288"/>
                    <a:gd name="T11" fmla="*/ 2147483647 h 1115"/>
                    <a:gd name="T12" fmla="*/ 2147483647 w 2288"/>
                    <a:gd name="T13" fmla="*/ 2147483647 h 1115"/>
                    <a:gd name="T14" fmla="*/ 2147483647 w 2288"/>
                    <a:gd name="T15" fmla="*/ 2147483647 h 1115"/>
                    <a:gd name="T16" fmla="*/ 2147483647 w 2288"/>
                    <a:gd name="T17" fmla="*/ 2147483647 h 1115"/>
                    <a:gd name="T18" fmla="*/ 2147483647 w 2288"/>
                    <a:gd name="T19" fmla="*/ 2147483647 h 1115"/>
                    <a:gd name="T20" fmla="*/ 2147483647 w 2288"/>
                    <a:gd name="T21" fmla="*/ 2147483647 h 1115"/>
                    <a:gd name="T22" fmla="*/ 2147483647 w 2288"/>
                    <a:gd name="T23" fmla="*/ 2147483647 h 1115"/>
                    <a:gd name="T24" fmla="*/ 2147483647 w 2288"/>
                    <a:gd name="T25" fmla="*/ 2147483647 h 1115"/>
                    <a:gd name="T26" fmla="*/ 2147483647 w 2288"/>
                    <a:gd name="T27" fmla="*/ 2147483647 h 1115"/>
                    <a:gd name="T28" fmla="*/ 2147483647 w 2288"/>
                    <a:gd name="T29" fmla="*/ 2147483647 h 1115"/>
                    <a:gd name="T30" fmla="*/ 2147483647 w 2288"/>
                    <a:gd name="T31" fmla="*/ 2147483647 h 1115"/>
                    <a:gd name="T32" fmla="*/ 2147483647 w 2288"/>
                    <a:gd name="T33" fmla="*/ 2147483647 h 1115"/>
                    <a:gd name="T34" fmla="*/ 2147483647 w 2288"/>
                    <a:gd name="T35" fmla="*/ 2147483647 h 1115"/>
                    <a:gd name="T36" fmla="*/ 2147483647 w 2288"/>
                    <a:gd name="T37" fmla="*/ 2147483647 h 1115"/>
                    <a:gd name="T38" fmla="*/ 2147483647 w 2288"/>
                    <a:gd name="T39" fmla="*/ 2147483647 h 1115"/>
                    <a:gd name="T40" fmla="*/ 2147483647 w 2288"/>
                    <a:gd name="T41" fmla="*/ 2147483647 h 1115"/>
                    <a:gd name="T42" fmla="*/ 2147483647 w 2288"/>
                    <a:gd name="T43" fmla="*/ 2147483647 h 1115"/>
                    <a:gd name="T44" fmla="*/ 2147483647 w 2288"/>
                    <a:gd name="T45" fmla="*/ 2147483647 h 1115"/>
                    <a:gd name="T46" fmla="*/ 2147483647 w 2288"/>
                    <a:gd name="T47" fmla="*/ 2147483647 h 1115"/>
                    <a:gd name="T48" fmla="*/ 2147483647 w 2288"/>
                    <a:gd name="T49" fmla="*/ 2147483647 h 1115"/>
                    <a:gd name="T50" fmla="*/ 2147483647 w 2288"/>
                    <a:gd name="T51" fmla="*/ 2147483647 h 1115"/>
                    <a:gd name="T52" fmla="*/ 2147483647 w 2288"/>
                    <a:gd name="T53" fmla="*/ 2147483647 h 1115"/>
                    <a:gd name="T54" fmla="*/ 2147483647 w 2288"/>
                    <a:gd name="T55" fmla="*/ 2147483647 h 1115"/>
                    <a:gd name="T56" fmla="*/ 2147483647 w 2288"/>
                    <a:gd name="T57" fmla="*/ 2147483647 h 1115"/>
                    <a:gd name="T58" fmla="*/ 2147483647 w 2288"/>
                    <a:gd name="T59" fmla="*/ 2147483647 h 1115"/>
                    <a:gd name="T60" fmla="*/ 2147483647 w 2288"/>
                    <a:gd name="T61" fmla="*/ 2147483647 h 1115"/>
                    <a:gd name="T62" fmla="*/ 2147483647 w 2288"/>
                    <a:gd name="T63" fmla="*/ 2147483647 h 1115"/>
                    <a:gd name="T64" fmla="*/ 2147483647 w 2288"/>
                    <a:gd name="T65" fmla="*/ 2147483647 h 1115"/>
                    <a:gd name="T66" fmla="*/ 2147483647 w 2288"/>
                    <a:gd name="T67" fmla="*/ 2147483647 h 1115"/>
                    <a:gd name="T68" fmla="*/ 2147483647 w 2288"/>
                    <a:gd name="T69" fmla="*/ 2147483647 h 1115"/>
                    <a:gd name="T70" fmla="*/ 2147483647 w 2288"/>
                    <a:gd name="T71" fmla="*/ 2147483647 h 1115"/>
                    <a:gd name="T72" fmla="*/ 2147483647 w 2288"/>
                    <a:gd name="T73" fmla="*/ 2147483647 h 1115"/>
                    <a:gd name="T74" fmla="*/ 2147483647 w 2288"/>
                    <a:gd name="T75" fmla="*/ 2147483647 h 1115"/>
                    <a:gd name="T76" fmla="*/ 2147483647 w 2288"/>
                    <a:gd name="T77" fmla="*/ 2147483647 h 1115"/>
                    <a:gd name="T78" fmla="*/ 2147483647 w 2288"/>
                    <a:gd name="T79" fmla="*/ 2147483647 h 1115"/>
                    <a:gd name="T80" fmla="*/ 2147483647 w 2288"/>
                    <a:gd name="T81" fmla="*/ 2147483647 h 1115"/>
                    <a:gd name="T82" fmla="*/ 2147483647 w 2288"/>
                    <a:gd name="T83" fmla="*/ 2147483647 h 1115"/>
                    <a:gd name="T84" fmla="*/ 2147483647 w 2288"/>
                    <a:gd name="T85" fmla="*/ 2147483647 h 1115"/>
                    <a:gd name="T86" fmla="*/ 2147483647 w 2288"/>
                    <a:gd name="T87" fmla="*/ 2147483647 h 1115"/>
                    <a:gd name="T88" fmla="*/ 2147483647 w 2288"/>
                    <a:gd name="T89" fmla="*/ 2147483647 h 1115"/>
                    <a:gd name="T90" fmla="*/ 2147483647 w 2288"/>
                    <a:gd name="T91" fmla="*/ 0 h 1115"/>
                    <a:gd name="T92" fmla="*/ 2147483647 w 2288"/>
                    <a:gd name="T93" fmla="*/ 0 h 1115"/>
                    <a:gd name="T94" fmla="*/ 2147483647 w 2288"/>
                    <a:gd name="T95" fmla="*/ 2147483647 h 1115"/>
                    <a:gd name="T96" fmla="*/ 2147483647 w 2288"/>
                    <a:gd name="T97" fmla="*/ 2147483647 h 1115"/>
                    <a:gd name="T98" fmla="*/ 2147483647 w 2288"/>
                    <a:gd name="T99" fmla="*/ 2147483647 h 1115"/>
                    <a:gd name="T100" fmla="*/ 2147483647 w 2288"/>
                    <a:gd name="T101" fmla="*/ 2147483647 h 1115"/>
                    <a:gd name="T102" fmla="*/ 2147483647 w 2288"/>
                    <a:gd name="T103" fmla="*/ 2147483647 h 1115"/>
                    <a:gd name="T104" fmla="*/ 2147483647 w 2288"/>
                    <a:gd name="T105" fmla="*/ 2147483647 h 1115"/>
                    <a:gd name="T106" fmla="*/ 2147483647 w 2288"/>
                    <a:gd name="T107" fmla="*/ 2147483647 h 1115"/>
                    <a:gd name="T108" fmla="*/ 2147483647 w 2288"/>
                    <a:gd name="T109" fmla="*/ 2147483647 h 1115"/>
                    <a:gd name="T110" fmla="*/ 2147483647 w 2288"/>
                    <a:gd name="T111" fmla="*/ 2147483647 h 1115"/>
                    <a:gd name="T112" fmla="*/ 2147483647 w 2288"/>
                    <a:gd name="T113" fmla="*/ 2147483647 h 1115"/>
                    <a:gd name="T114" fmla="*/ 2147483647 w 2288"/>
                    <a:gd name="T115" fmla="*/ 2147483647 h 1115"/>
                    <a:gd name="T116" fmla="*/ 2147483647 w 2288"/>
                    <a:gd name="T117" fmla="*/ 2147483647 h 1115"/>
                    <a:gd name="T118" fmla="*/ 2147483647 w 2288"/>
                    <a:gd name="T119" fmla="*/ 2147483647 h 1115"/>
                    <a:gd name="T120" fmla="*/ 2147483647 w 2288"/>
                    <a:gd name="T121" fmla="*/ 2147483647 h 1115"/>
                    <a:gd name="T122" fmla="*/ 2147483647 w 2288"/>
                    <a:gd name="T123" fmla="*/ 2147483647 h 111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288" h="1115">
                      <a:moveTo>
                        <a:pt x="2288" y="675"/>
                      </a:moveTo>
                      <a:lnTo>
                        <a:pt x="2287" y="709"/>
                      </a:lnTo>
                      <a:lnTo>
                        <a:pt x="2282" y="741"/>
                      </a:lnTo>
                      <a:lnTo>
                        <a:pt x="2275" y="772"/>
                      </a:lnTo>
                      <a:lnTo>
                        <a:pt x="2265" y="801"/>
                      </a:lnTo>
                      <a:lnTo>
                        <a:pt x="2251" y="828"/>
                      </a:lnTo>
                      <a:lnTo>
                        <a:pt x="2237" y="854"/>
                      </a:lnTo>
                      <a:lnTo>
                        <a:pt x="2218" y="878"/>
                      </a:lnTo>
                      <a:lnTo>
                        <a:pt x="2198" y="901"/>
                      </a:lnTo>
                      <a:lnTo>
                        <a:pt x="2175" y="922"/>
                      </a:lnTo>
                      <a:lnTo>
                        <a:pt x="2150" y="942"/>
                      </a:lnTo>
                      <a:lnTo>
                        <a:pt x="2122" y="961"/>
                      </a:lnTo>
                      <a:lnTo>
                        <a:pt x="2092" y="978"/>
                      </a:lnTo>
                      <a:lnTo>
                        <a:pt x="2060" y="994"/>
                      </a:lnTo>
                      <a:lnTo>
                        <a:pt x="2027" y="1009"/>
                      </a:lnTo>
                      <a:lnTo>
                        <a:pt x="1991" y="1022"/>
                      </a:lnTo>
                      <a:lnTo>
                        <a:pt x="1953" y="1035"/>
                      </a:lnTo>
                      <a:lnTo>
                        <a:pt x="1913" y="1046"/>
                      </a:lnTo>
                      <a:lnTo>
                        <a:pt x="1871" y="1056"/>
                      </a:lnTo>
                      <a:lnTo>
                        <a:pt x="1828" y="1066"/>
                      </a:lnTo>
                      <a:lnTo>
                        <a:pt x="1784" y="1074"/>
                      </a:lnTo>
                      <a:lnTo>
                        <a:pt x="1737" y="1082"/>
                      </a:lnTo>
                      <a:lnTo>
                        <a:pt x="1689" y="1088"/>
                      </a:lnTo>
                      <a:lnTo>
                        <a:pt x="1640" y="1094"/>
                      </a:lnTo>
                      <a:lnTo>
                        <a:pt x="1589" y="1098"/>
                      </a:lnTo>
                      <a:lnTo>
                        <a:pt x="1537" y="1103"/>
                      </a:lnTo>
                      <a:lnTo>
                        <a:pt x="1484" y="1106"/>
                      </a:lnTo>
                      <a:lnTo>
                        <a:pt x="1430" y="1109"/>
                      </a:lnTo>
                      <a:lnTo>
                        <a:pt x="1374" y="1111"/>
                      </a:lnTo>
                      <a:lnTo>
                        <a:pt x="1261" y="1114"/>
                      </a:lnTo>
                      <a:lnTo>
                        <a:pt x="1144" y="1115"/>
                      </a:lnTo>
                      <a:lnTo>
                        <a:pt x="1027" y="1114"/>
                      </a:lnTo>
                      <a:lnTo>
                        <a:pt x="913" y="1111"/>
                      </a:lnTo>
                      <a:lnTo>
                        <a:pt x="857" y="1109"/>
                      </a:lnTo>
                      <a:lnTo>
                        <a:pt x="803" y="1106"/>
                      </a:lnTo>
                      <a:lnTo>
                        <a:pt x="750" y="1103"/>
                      </a:lnTo>
                      <a:lnTo>
                        <a:pt x="698" y="1098"/>
                      </a:lnTo>
                      <a:lnTo>
                        <a:pt x="647" y="1094"/>
                      </a:lnTo>
                      <a:lnTo>
                        <a:pt x="598" y="1088"/>
                      </a:lnTo>
                      <a:lnTo>
                        <a:pt x="550" y="1082"/>
                      </a:lnTo>
                      <a:lnTo>
                        <a:pt x="504" y="1074"/>
                      </a:lnTo>
                      <a:lnTo>
                        <a:pt x="458" y="1066"/>
                      </a:lnTo>
                      <a:lnTo>
                        <a:pt x="415" y="1056"/>
                      </a:lnTo>
                      <a:lnTo>
                        <a:pt x="374" y="1046"/>
                      </a:lnTo>
                      <a:lnTo>
                        <a:pt x="334" y="1035"/>
                      </a:lnTo>
                      <a:lnTo>
                        <a:pt x="297" y="1022"/>
                      </a:lnTo>
                      <a:lnTo>
                        <a:pt x="260" y="1009"/>
                      </a:lnTo>
                      <a:lnTo>
                        <a:pt x="226" y="994"/>
                      </a:lnTo>
                      <a:lnTo>
                        <a:pt x="194" y="978"/>
                      </a:lnTo>
                      <a:lnTo>
                        <a:pt x="165" y="961"/>
                      </a:lnTo>
                      <a:lnTo>
                        <a:pt x="138" y="942"/>
                      </a:lnTo>
                      <a:lnTo>
                        <a:pt x="112" y="922"/>
                      </a:lnTo>
                      <a:lnTo>
                        <a:pt x="89" y="901"/>
                      </a:lnTo>
                      <a:lnTo>
                        <a:pt x="68" y="878"/>
                      </a:lnTo>
                      <a:lnTo>
                        <a:pt x="50" y="854"/>
                      </a:lnTo>
                      <a:lnTo>
                        <a:pt x="35" y="828"/>
                      </a:lnTo>
                      <a:lnTo>
                        <a:pt x="23" y="801"/>
                      </a:lnTo>
                      <a:lnTo>
                        <a:pt x="13" y="772"/>
                      </a:lnTo>
                      <a:lnTo>
                        <a:pt x="5" y="741"/>
                      </a:lnTo>
                      <a:lnTo>
                        <a:pt x="1" y="709"/>
                      </a:lnTo>
                      <a:lnTo>
                        <a:pt x="0" y="675"/>
                      </a:lnTo>
                      <a:lnTo>
                        <a:pt x="1" y="640"/>
                      </a:lnTo>
                      <a:lnTo>
                        <a:pt x="5" y="606"/>
                      </a:lnTo>
                      <a:lnTo>
                        <a:pt x="13" y="572"/>
                      </a:lnTo>
                      <a:lnTo>
                        <a:pt x="23" y="539"/>
                      </a:lnTo>
                      <a:lnTo>
                        <a:pt x="35" y="507"/>
                      </a:lnTo>
                      <a:lnTo>
                        <a:pt x="50" y="475"/>
                      </a:lnTo>
                      <a:lnTo>
                        <a:pt x="68" y="443"/>
                      </a:lnTo>
                      <a:lnTo>
                        <a:pt x="89" y="412"/>
                      </a:lnTo>
                      <a:lnTo>
                        <a:pt x="112" y="382"/>
                      </a:lnTo>
                      <a:lnTo>
                        <a:pt x="138" y="353"/>
                      </a:lnTo>
                      <a:lnTo>
                        <a:pt x="165" y="325"/>
                      </a:lnTo>
                      <a:lnTo>
                        <a:pt x="194" y="298"/>
                      </a:lnTo>
                      <a:lnTo>
                        <a:pt x="226" y="271"/>
                      </a:lnTo>
                      <a:lnTo>
                        <a:pt x="260" y="246"/>
                      </a:lnTo>
                      <a:lnTo>
                        <a:pt x="297" y="221"/>
                      </a:lnTo>
                      <a:lnTo>
                        <a:pt x="334" y="197"/>
                      </a:lnTo>
                      <a:lnTo>
                        <a:pt x="374" y="175"/>
                      </a:lnTo>
                      <a:lnTo>
                        <a:pt x="415" y="154"/>
                      </a:lnTo>
                      <a:lnTo>
                        <a:pt x="458" y="134"/>
                      </a:lnTo>
                      <a:lnTo>
                        <a:pt x="504" y="115"/>
                      </a:lnTo>
                      <a:lnTo>
                        <a:pt x="550" y="98"/>
                      </a:lnTo>
                      <a:lnTo>
                        <a:pt x="598" y="81"/>
                      </a:lnTo>
                      <a:lnTo>
                        <a:pt x="647" y="67"/>
                      </a:lnTo>
                      <a:lnTo>
                        <a:pt x="698" y="52"/>
                      </a:lnTo>
                      <a:lnTo>
                        <a:pt x="750" y="41"/>
                      </a:lnTo>
                      <a:lnTo>
                        <a:pt x="803" y="30"/>
                      </a:lnTo>
                      <a:lnTo>
                        <a:pt x="857" y="21"/>
                      </a:lnTo>
                      <a:lnTo>
                        <a:pt x="913" y="14"/>
                      </a:lnTo>
                      <a:lnTo>
                        <a:pt x="969" y="8"/>
                      </a:lnTo>
                      <a:lnTo>
                        <a:pt x="1027" y="4"/>
                      </a:lnTo>
                      <a:lnTo>
                        <a:pt x="1085" y="0"/>
                      </a:lnTo>
                      <a:lnTo>
                        <a:pt x="1144" y="0"/>
                      </a:lnTo>
                      <a:lnTo>
                        <a:pt x="1202" y="0"/>
                      </a:lnTo>
                      <a:lnTo>
                        <a:pt x="1261" y="4"/>
                      </a:lnTo>
                      <a:lnTo>
                        <a:pt x="1317" y="8"/>
                      </a:lnTo>
                      <a:lnTo>
                        <a:pt x="1374" y="14"/>
                      </a:lnTo>
                      <a:lnTo>
                        <a:pt x="1430" y="21"/>
                      </a:lnTo>
                      <a:lnTo>
                        <a:pt x="1484" y="30"/>
                      </a:lnTo>
                      <a:lnTo>
                        <a:pt x="1537" y="41"/>
                      </a:lnTo>
                      <a:lnTo>
                        <a:pt x="1589" y="52"/>
                      </a:lnTo>
                      <a:lnTo>
                        <a:pt x="1640" y="67"/>
                      </a:lnTo>
                      <a:lnTo>
                        <a:pt x="1689" y="81"/>
                      </a:lnTo>
                      <a:lnTo>
                        <a:pt x="1737" y="98"/>
                      </a:lnTo>
                      <a:lnTo>
                        <a:pt x="1784" y="115"/>
                      </a:lnTo>
                      <a:lnTo>
                        <a:pt x="1828" y="134"/>
                      </a:lnTo>
                      <a:lnTo>
                        <a:pt x="1871" y="154"/>
                      </a:lnTo>
                      <a:lnTo>
                        <a:pt x="1913" y="175"/>
                      </a:lnTo>
                      <a:lnTo>
                        <a:pt x="1953" y="197"/>
                      </a:lnTo>
                      <a:lnTo>
                        <a:pt x="1991" y="221"/>
                      </a:lnTo>
                      <a:lnTo>
                        <a:pt x="2027" y="246"/>
                      </a:lnTo>
                      <a:lnTo>
                        <a:pt x="2060" y="271"/>
                      </a:lnTo>
                      <a:lnTo>
                        <a:pt x="2092" y="298"/>
                      </a:lnTo>
                      <a:lnTo>
                        <a:pt x="2122" y="325"/>
                      </a:lnTo>
                      <a:lnTo>
                        <a:pt x="2150" y="353"/>
                      </a:lnTo>
                      <a:lnTo>
                        <a:pt x="2175" y="382"/>
                      </a:lnTo>
                      <a:lnTo>
                        <a:pt x="2198" y="412"/>
                      </a:lnTo>
                      <a:lnTo>
                        <a:pt x="2218" y="443"/>
                      </a:lnTo>
                      <a:lnTo>
                        <a:pt x="2237" y="475"/>
                      </a:lnTo>
                      <a:lnTo>
                        <a:pt x="2251" y="507"/>
                      </a:lnTo>
                      <a:lnTo>
                        <a:pt x="2265" y="539"/>
                      </a:lnTo>
                      <a:lnTo>
                        <a:pt x="2275" y="572"/>
                      </a:lnTo>
                      <a:lnTo>
                        <a:pt x="2282" y="606"/>
                      </a:lnTo>
                      <a:lnTo>
                        <a:pt x="2287" y="640"/>
                      </a:lnTo>
                      <a:lnTo>
                        <a:pt x="2288" y="67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05" name="Freeform 7">
                  <a:extLst>
                    <a:ext uri="{FF2B5EF4-FFF2-40B4-BE49-F238E27FC236}">
                      <a16:creationId xmlns:a16="http://schemas.microsoft.com/office/drawing/2014/main" id="{06051D31-3CC9-4B55-B87A-5CE9E0C64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349" y="4323557"/>
                  <a:ext cx="363537" cy="176212"/>
                </a:xfrm>
                <a:custGeom>
                  <a:avLst/>
                  <a:gdLst>
                    <a:gd name="T0" fmla="*/ 2147483647 w 2290"/>
                    <a:gd name="T1" fmla="*/ 2147483647 h 1115"/>
                    <a:gd name="T2" fmla="*/ 2147483647 w 2290"/>
                    <a:gd name="T3" fmla="*/ 2147483647 h 1115"/>
                    <a:gd name="T4" fmla="*/ 2147483647 w 2290"/>
                    <a:gd name="T5" fmla="*/ 2147483647 h 1115"/>
                    <a:gd name="T6" fmla="*/ 2147483647 w 2290"/>
                    <a:gd name="T7" fmla="*/ 2147483647 h 1115"/>
                    <a:gd name="T8" fmla="*/ 2147483647 w 2290"/>
                    <a:gd name="T9" fmla="*/ 2147483647 h 1115"/>
                    <a:gd name="T10" fmla="*/ 2147483647 w 2290"/>
                    <a:gd name="T11" fmla="*/ 2147483647 h 1115"/>
                    <a:gd name="T12" fmla="*/ 2147483647 w 2290"/>
                    <a:gd name="T13" fmla="*/ 2147483647 h 1115"/>
                    <a:gd name="T14" fmla="*/ 2147483647 w 2290"/>
                    <a:gd name="T15" fmla="*/ 2147483647 h 1115"/>
                    <a:gd name="T16" fmla="*/ 2147483647 w 2290"/>
                    <a:gd name="T17" fmla="*/ 2147483647 h 1115"/>
                    <a:gd name="T18" fmla="*/ 2147483647 w 2290"/>
                    <a:gd name="T19" fmla="*/ 2147483647 h 1115"/>
                    <a:gd name="T20" fmla="*/ 2147483647 w 2290"/>
                    <a:gd name="T21" fmla="*/ 2147483647 h 1115"/>
                    <a:gd name="T22" fmla="*/ 2147483647 w 2290"/>
                    <a:gd name="T23" fmla="*/ 2147483647 h 1115"/>
                    <a:gd name="T24" fmla="*/ 2147483647 w 2290"/>
                    <a:gd name="T25" fmla="*/ 2147483647 h 1115"/>
                    <a:gd name="T26" fmla="*/ 2147483647 w 2290"/>
                    <a:gd name="T27" fmla="*/ 2147483647 h 1115"/>
                    <a:gd name="T28" fmla="*/ 2147483647 w 2290"/>
                    <a:gd name="T29" fmla="*/ 2147483647 h 1115"/>
                    <a:gd name="T30" fmla="*/ 2147483647 w 2290"/>
                    <a:gd name="T31" fmla="*/ 2147483647 h 1115"/>
                    <a:gd name="T32" fmla="*/ 2147483647 w 2290"/>
                    <a:gd name="T33" fmla="*/ 2147483647 h 1115"/>
                    <a:gd name="T34" fmla="*/ 2147483647 w 2290"/>
                    <a:gd name="T35" fmla="*/ 2147483647 h 1115"/>
                    <a:gd name="T36" fmla="*/ 2147483647 w 2290"/>
                    <a:gd name="T37" fmla="*/ 2147483647 h 1115"/>
                    <a:gd name="T38" fmla="*/ 2147483647 w 2290"/>
                    <a:gd name="T39" fmla="*/ 2147483647 h 1115"/>
                    <a:gd name="T40" fmla="*/ 2147483647 w 2290"/>
                    <a:gd name="T41" fmla="*/ 2147483647 h 1115"/>
                    <a:gd name="T42" fmla="*/ 2147483647 w 2290"/>
                    <a:gd name="T43" fmla="*/ 2147483647 h 1115"/>
                    <a:gd name="T44" fmla="*/ 2147483647 w 2290"/>
                    <a:gd name="T45" fmla="*/ 2147483647 h 1115"/>
                    <a:gd name="T46" fmla="*/ 2147483647 w 2290"/>
                    <a:gd name="T47" fmla="*/ 2147483647 h 1115"/>
                    <a:gd name="T48" fmla="*/ 2147483647 w 2290"/>
                    <a:gd name="T49" fmla="*/ 2147483647 h 1115"/>
                    <a:gd name="T50" fmla="*/ 2147483647 w 2290"/>
                    <a:gd name="T51" fmla="*/ 2147483647 h 1115"/>
                    <a:gd name="T52" fmla="*/ 2147483647 w 2290"/>
                    <a:gd name="T53" fmla="*/ 2147483647 h 1115"/>
                    <a:gd name="T54" fmla="*/ 2147483647 w 2290"/>
                    <a:gd name="T55" fmla="*/ 2147483647 h 1115"/>
                    <a:gd name="T56" fmla="*/ 2147483647 w 2290"/>
                    <a:gd name="T57" fmla="*/ 2147483647 h 1115"/>
                    <a:gd name="T58" fmla="*/ 2147483647 w 2290"/>
                    <a:gd name="T59" fmla="*/ 2147483647 h 1115"/>
                    <a:gd name="T60" fmla="*/ 2147483647 w 2290"/>
                    <a:gd name="T61" fmla="*/ 2147483647 h 1115"/>
                    <a:gd name="T62" fmla="*/ 2147483647 w 2290"/>
                    <a:gd name="T63" fmla="*/ 2147483647 h 1115"/>
                    <a:gd name="T64" fmla="*/ 2147483647 w 2290"/>
                    <a:gd name="T65" fmla="*/ 2147483647 h 1115"/>
                    <a:gd name="T66" fmla="*/ 2147483647 w 2290"/>
                    <a:gd name="T67" fmla="*/ 2147483647 h 1115"/>
                    <a:gd name="T68" fmla="*/ 2147483647 w 2290"/>
                    <a:gd name="T69" fmla="*/ 2147483647 h 1115"/>
                    <a:gd name="T70" fmla="*/ 2147483647 w 2290"/>
                    <a:gd name="T71" fmla="*/ 2147483647 h 1115"/>
                    <a:gd name="T72" fmla="*/ 2147483647 w 2290"/>
                    <a:gd name="T73" fmla="*/ 2147483647 h 1115"/>
                    <a:gd name="T74" fmla="*/ 2147483647 w 2290"/>
                    <a:gd name="T75" fmla="*/ 2147483647 h 1115"/>
                    <a:gd name="T76" fmla="*/ 2147483647 w 2290"/>
                    <a:gd name="T77" fmla="*/ 2147483647 h 1115"/>
                    <a:gd name="T78" fmla="*/ 2147483647 w 2290"/>
                    <a:gd name="T79" fmla="*/ 2147483647 h 1115"/>
                    <a:gd name="T80" fmla="*/ 2147483647 w 2290"/>
                    <a:gd name="T81" fmla="*/ 2147483647 h 1115"/>
                    <a:gd name="T82" fmla="*/ 2147483647 w 2290"/>
                    <a:gd name="T83" fmla="*/ 2147483647 h 1115"/>
                    <a:gd name="T84" fmla="*/ 2147483647 w 2290"/>
                    <a:gd name="T85" fmla="*/ 2147483647 h 1115"/>
                    <a:gd name="T86" fmla="*/ 2147483647 w 2290"/>
                    <a:gd name="T87" fmla="*/ 2147483647 h 1115"/>
                    <a:gd name="T88" fmla="*/ 2147483647 w 2290"/>
                    <a:gd name="T89" fmla="*/ 2147483647 h 1115"/>
                    <a:gd name="T90" fmla="*/ 2147483647 w 2290"/>
                    <a:gd name="T91" fmla="*/ 0 h 1115"/>
                    <a:gd name="T92" fmla="*/ 2147483647 w 2290"/>
                    <a:gd name="T93" fmla="*/ 0 h 1115"/>
                    <a:gd name="T94" fmla="*/ 2147483647 w 2290"/>
                    <a:gd name="T95" fmla="*/ 2147483647 h 1115"/>
                    <a:gd name="T96" fmla="*/ 2147483647 w 2290"/>
                    <a:gd name="T97" fmla="*/ 2147483647 h 1115"/>
                    <a:gd name="T98" fmla="*/ 2147483647 w 2290"/>
                    <a:gd name="T99" fmla="*/ 2147483647 h 1115"/>
                    <a:gd name="T100" fmla="*/ 2147483647 w 2290"/>
                    <a:gd name="T101" fmla="*/ 2147483647 h 1115"/>
                    <a:gd name="T102" fmla="*/ 2147483647 w 2290"/>
                    <a:gd name="T103" fmla="*/ 2147483647 h 1115"/>
                    <a:gd name="T104" fmla="*/ 2147483647 w 2290"/>
                    <a:gd name="T105" fmla="*/ 2147483647 h 1115"/>
                    <a:gd name="T106" fmla="*/ 2147483647 w 2290"/>
                    <a:gd name="T107" fmla="*/ 2147483647 h 1115"/>
                    <a:gd name="T108" fmla="*/ 2147483647 w 2290"/>
                    <a:gd name="T109" fmla="*/ 2147483647 h 1115"/>
                    <a:gd name="T110" fmla="*/ 2147483647 w 2290"/>
                    <a:gd name="T111" fmla="*/ 2147483647 h 1115"/>
                    <a:gd name="T112" fmla="*/ 2147483647 w 2290"/>
                    <a:gd name="T113" fmla="*/ 2147483647 h 1115"/>
                    <a:gd name="T114" fmla="*/ 2147483647 w 2290"/>
                    <a:gd name="T115" fmla="*/ 2147483647 h 1115"/>
                    <a:gd name="T116" fmla="*/ 2147483647 w 2290"/>
                    <a:gd name="T117" fmla="*/ 2147483647 h 1115"/>
                    <a:gd name="T118" fmla="*/ 2147483647 w 2290"/>
                    <a:gd name="T119" fmla="*/ 2147483647 h 1115"/>
                    <a:gd name="T120" fmla="*/ 2147483647 w 2290"/>
                    <a:gd name="T121" fmla="*/ 2147483647 h 1115"/>
                    <a:gd name="T122" fmla="*/ 2147483647 w 2290"/>
                    <a:gd name="T123" fmla="*/ 2147483647 h 111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290" h="1115">
                      <a:moveTo>
                        <a:pt x="2290" y="675"/>
                      </a:moveTo>
                      <a:lnTo>
                        <a:pt x="2288" y="709"/>
                      </a:lnTo>
                      <a:lnTo>
                        <a:pt x="2283" y="741"/>
                      </a:lnTo>
                      <a:lnTo>
                        <a:pt x="2276" y="772"/>
                      </a:lnTo>
                      <a:lnTo>
                        <a:pt x="2267" y="801"/>
                      </a:lnTo>
                      <a:lnTo>
                        <a:pt x="2253" y="828"/>
                      </a:lnTo>
                      <a:lnTo>
                        <a:pt x="2238" y="854"/>
                      </a:lnTo>
                      <a:lnTo>
                        <a:pt x="2220" y="878"/>
                      </a:lnTo>
                      <a:lnTo>
                        <a:pt x="2199" y="901"/>
                      </a:lnTo>
                      <a:lnTo>
                        <a:pt x="2176" y="922"/>
                      </a:lnTo>
                      <a:lnTo>
                        <a:pt x="2152" y="942"/>
                      </a:lnTo>
                      <a:lnTo>
                        <a:pt x="2124" y="961"/>
                      </a:lnTo>
                      <a:lnTo>
                        <a:pt x="2094" y="978"/>
                      </a:lnTo>
                      <a:lnTo>
                        <a:pt x="2062" y="994"/>
                      </a:lnTo>
                      <a:lnTo>
                        <a:pt x="2028" y="1009"/>
                      </a:lnTo>
                      <a:lnTo>
                        <a:pt x="1992" y="1022"/>
                      </a:lnTo>
                      <a:lnTo>
                        <a:pt x="1954" y="1035"/>
                      </a:lnTo>
                      <a:lnTo>
                        <a:pt x="1914" y="1046"/>
                      </a:lnTo>
                      <a:lnTo>
                        <a:pt x="1873" y="1056"/>
                      </a:lnTo>
                      <a:lnTo>
                        <a:pt x="1830" y="1066"/>
                      </a:lnTo>
                      <a:lnTo>
                        <a:pt x="1785" y="1074"/>
                      </a:lnTo>
                      <a:lnTo>
                        <a:pt x="1738" y="1082"/>
                      </a:lnTo>
                      <a:lnTo>
                        <a:pt x="1691" y="1088"/>
                      </a:lnTo>
                      <a:lnTo>
                        <a:pt x="1641" y="1094"/>
                      </a:lnTo>
                      <a:lnTo>
                        <a:pt x="1590" y="1098"/>
                      </a:lnTo>
                      <a:lnTo>
                        <a:pt x="1538" y="1103"/>
                      </a:lnTo>
                      <a:lnTo>
                        <a:pt x="1485" y="1106"/>
                      </a:lnTo>
                      <a:lnTo>
                        <a:pt x="1431" y="1109"/>
                      </a:lnTo>
                      <a:lnTo>
                        <a:pt x="1375" y="1111"/>
                      </a:lnTo>
                      <a:lnTo>
                        <a:pt x="1262" y="1114"/>
                      </a:lnTo>
                      <a:lnTo>
                        <a:pt x="1144" y="1115"/>
                      </a:lnTo>
                      <a:lnTo>
                        <a:pt x="1028" y="1114"/>
                      </a:lnTo>
                      <a:lnTo>
                        <a:pt x="915" y="1111"/>
                      </a:lnTo>
                      <a:lnTo>
                        <a:pt x="859" y="1109"/>
                      </a:lnTo>
                      <a:lnTo>
                        <a:pt x="805" y="1106"/>
                      </a:lnTo>
                      <a:lnTo>
                        <a:pt x="751" y="1103"/>
                      </a:lnTo>
                      <a:lnTo>
                        <a:pt x="699" y="1098"/>
                      </a:lnTo>
                      <a:lnTo>
                        <a:pt x="649" y="1094"/>
                      </a:lnTo>
                      <a:lnTo>
                        <a:pt x="599" y="1088"/>
                      </a:lnTo>
                      <a:lnTo>
                        <a:pt x="552" y="1082"/>
                      </a:lnTo>
                      <a:lnTo>
                        <a:pt x="505" y="1074"/>
                      </a:lnTo>
                      <a:lnTo>
                        <a:pt x="460" y="1066"/>
                      </a:lnTo>
                      <a:lnTo>
                        <a:pt x="417" y="1056"/>
                      </a:lnTo>
                      <a:lnTo>
                        <a:pt x="375" y="1046"/>
                      </a:lnTo>
                      <a:lnTo>
                        <a:pt x="335" y="1035"/>
                      </a:lnTo>
                      <a:lnTo>
                        <a:pt x="298" y="1022"/>
                      </a:lnTo>
                      <a:lnTo>
                        <a:pt x="262" y="1009"/>
                      </a:lnTo>
                      <a:lnTo>
                        <a:pt x="228" y="994"/>
                      </a:lnTo>
                      <a:lnTo>
                        <a:pt x="196" y="978"/>
                      </a:lnTo>
                      <a:lnTo>
                        <a:pt x="166" y="961"/>
                      </a:lnTo>
                      <a:lnTo>
                        <a:pt x="138" y="942"/>
                      </a:lnTo>
                      <a:lnTo>
                        <a:pt x="113" y="922"/>
                      </a:lnTo>
                      <a:lnTo>
                        <a:pt x="91" y="901"/>
                      </a:lnTo>
                      <a:lnTo>
                        <a:pt x="70" y="878"/>
                      </a:lnTo>
                      <a:lnTo>
                        <a:pt x="52" y="854"/>
                      </a:lnTo>
                      <a:lnTo>
                        <a:pt x="37" y="828"/>
                      </a:lnTo>
                      <a:lnTo>
                        <a:pt x="23" y="801"/>
                      </a:lnTo>
                      <a:lnTo>
                        <a:pt x="14" y="772"/>
                      </a:lnTo>
                      <a:lnTo>
                        <a:pt x="7" y="741"/>
                      </a:lnTo>
                      <a:lnTo>
                        <a:pt x="2" y="709"/>
                      </a:lnTo>
                      <a:lnTo>
                        <a:pt x="0" y="675"/>
                      </a:lnTo>
                      <a:lnTo>
                        <a:pt x="2" y="640"/>
                      </a:lnTo>
                      <a:lnTo>
                        <a:pt x="7" y="606"/>
                      </a:lnTo>
                      <a:lnTo>
                        <a:pt x="14" y="572"/>
                      </a:lnTo>
                      <a:lnTo>
                        <a:pt x="23" y="539"/>
                      </a:lnTo>
                      <a:lnTo>
                        <a:pt x="37" y="507"/>
                      </a:lnTo>
                      <a:lnTo>
                        <a:pt x="52" y="475"/>
                      </a:lnTo>
                      <a:lnTo>
                        <a:pt x="70" y="443"/>
                      </a:lnTo>
                      <a:lnTo>
                        <a:pt x="91" y="412"/>
                      </a:lnTo>
                      <a:lnTo>
                        <a:pt x="113" y="382"/>
                      </a:lnTo>
                      <a:lnTo>
                        <a:pt x="138" y="353"/>
                      </a:lnTo>
                      <a:lnTo>
                        <a:pt x="166" y="325"/>
                      </a:lnTo>
                      <a:lnTo>
                        <a:pt x="196" y="298"/>
                      </a:lnTo>
                      <a:lnTo>
                        <a:pt x="228" y="271"/>
                      </a:lnTo>
                      <a:lnTo>
                        <a:pt x="262" y="246"/>
                      </a:lnTo>
                      <a:lnTo>
                        <a:pt x="298" y="221"/>
                      </a:lnTo>
                      <a:lnTo>
                        <a:pt x="335" y="197"/>
                      </a:lnTo>
                      <a:lnTo>
                        <a:pt x="375" y="175"/>
                      </a:lnTo>
                      <a:lnTo>
                        <a:pt x="417" y="154"/>
                      </a:lnTo>
                      <a:lnTo>
                        <a:pt x="460" y="134"/>
                      </a:lnTo>
                      <a:lnTo>
                        <a:pt x="505" y="115"/>
                      </a:lnTo>
                      <a:lnTo>
                        <a:pt x="552" y="98"/>
                      </a:lnTo>
                      <a:lnTo>
                        <a:pt x="599" y="81"/>
                      </a:lnTo>
                      <a:lnTo>
                        <a:pt x="649" y="67"/>
                      </a:lnTo>
                      <a:lnTo>
                        <a:pt x="699" y="52"/>
                      </a:lnTo>
                      <a:lnTo>
                        <a:pt x="751" y="41"/>
                      </a:lnTo>
                      <a:lnTo>
                        <a:pt x="805" y="30"/>
                      </a:lnTo>
                      <a:lnTo>
                        <a:pt x="859" y="21"/>
                      </a:lnTo>
                      <a:lnTo>
                        <a:pt x="915" y="14"/>
                      </a:lnTo>
                      <a:lnTo>
                        <a:pt x="971" y="8"/>
                      </a:lnTo>
                      <a:lnTo>
                        <a:pt x="1028" y="4"/>
                      </a:lnTo>
                      <a:lnTo>
                        <a:pt x="1086" y="0"/>
                      </a:lnTo>
                      <a:lnTo>
                        <a:pt x="1144" y="0"/>
                      </a:lnTo>
                      <a:lnTo>
                        <a:pt x="1204" y="0"/>
                      </a:lnTo>
                      <a:lnTo>
                        <a:pt x="1262" y="4"/>
                      </a:lnTo>
                      <a:lnTo>
                        <a:pt x="1319" y="8"/>
                      </a:lnTo>
                      <a:lnTo>
                        <a:pt x="1375" y="14"/>
                      </a:lnTo>
                      <a:lnTo>
                        <a:pt x="1431" y="21"/>
                      </a:lnTo>
                      <a:lnTo>
                        <a:pt x="1485" y="30"/>
                      </a:lnTo>
                      <a:lnTo>
                        <a:pt x="1538" y="41"/>
                      </a:lnTo>
                      <a:lnTo>
                        <a:pt x="1590" y="52"/>
                      </a:lnTo>
                      <a:lnTo>
                        <a:pt x="1641" y="67"/>
                      </a:lnTo>
                      <a:lnTo>
                        <a:pt x="1691" y="81"/>
                      </a:lnTo>
                      <a:lnTo>
                        <a:pt x="1738" y="98"/>
                      </a:lnTo>
                      <a:lnTo>
                        <a:pt x="1785" y="115"/>
                      </a:lnTo>
                      <a:lnTo>
                        <a:pt x="1830" y="134"/>
                      </a:lnTo>
                      <a:lnTo>
                        <a:pt x="1873" y="154"/>
                      </a:lnTo>
                      <a:lnTo>
                        <a:pt x="1914" y="175"/>
                      </a:lnTo>
                      <a:lnTo>
                        <a:pt x="1954" y="197"/>
                      </a:lnTo>
                      <a:lnTo>
                        <a:pt x="1992" y="221"/>
                      </a:lnTo>
                      <a:lnTo>
                        <a:pt x="2028" y="246"/>
                      </a:lnTo>
                      <a:lnTo>
                        <a:pt x="2062" y="271"/>
                      </a:lnTo>
                      <a:lnTo>
                        <a:pt x="2094" y="298"/>
                      </a:lnTo>
                      <a:lnTo>
                        <a:pt x="2124" y="325"/>
                      </a:lnTo>
                      <a:lnTo>
                        <a:pt x="2152" y="353"/>
                      </a:lnTo>
                      <a:lnTo>
                        <a:pt x="2176" y="382"/>
                      </a:lnTo>
                      <a:lnTo>
                        <a:pt x="2199" y="412"/>
                      </a:lnTo>
                      <a:lnTo>
                        <a:pt x="2220" y="443"/>
                      </a:lnTo>
                      <a:lnTo>
                        <a:pt x="2238" y="475"/>
                      </a:lnTo>
                      <a:lnTo>
                        <a:pt x="2253" y="507"/>
                      </a:lnTo>
                      <a:lnTo>
                        <a:pt x="2267" y="539"/>
                      </a:lnTo>
                      <a:lnTo>
                        <a:pt x="2276" y="572"/>
                      </a:lnTo>
                      <a:lnTo>
                        <a:pt x="2283" y="606"/>
                      </a:lnTo>
                      <a:lnTo>
                        <a:pt x="2288" y="640"/>
                      </a:lnTo>
                      <a:lnTo>
                        <a:pt x="2290" y="67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06" name="Freeform 9">
                  <a:extLst>
                    <a:ext uri="{FF2B5EF4-FFF2-40B4-BE49-F238E27FC236}">
                      <a16:creationId xmlns:a16="http://schemas.microsoft.com/office/drawing/2014/main" id="{06EB53E3-B7C1-43D2-8F0A-1A0D32FD8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7624" y="2823369"/>
                  <a:ext cx="965200" cy="812800"/>
                </a:xfrm>
                <a:custGeom>
                  <a:avLst/>
                  <a:gdLst>
                    <a:gd name="T0" fmla="*/ 2147483647 w 6074"/>
                    <a:gd name="T1" fmla="*/ 2147483647 h 5120"/>
                    <a:gd name="T2" fmla="*/ 2147483647 w 6074"/>
                    <a:gd name="T3" fmla="*/ 2147483647 h 5120"/>
                    <a:gd name="T4" fmla="*/ 2147483647 w 6074"/>
                    <a:gd name="T5" fmla="*/ 2147483647 h 5120"/>
                    <a:gd name="T6" fmla="*/ 2147483647 w 6074"/>
                    <a:gd name="T7" fmla="*/ 2147483647 h 5120"/>
                    <a:gd name="T8" fmla="*/ 2147483647 w 6074"/>
                    <a:gd name="T9" fmla="*/ 2147483647 h 5120"/>
                    <a:gd name="T10" fmla="*/ 2147483647 w 6074"/>
                    <a:gd name="T11" fmla="*/ 2147483647 h 5120"/>
                    <a:gd name="T12" fmla="*/ 2147483647 w 6074"/>
                    <a:gd name="T13" fmla="*/ 2147483647 h 5120"/>
                    <a:gd name="T14" fmla="*/ 2147483647 w 6074"/>
                    <a:gd name="T15" fmla="*/ 2147483647 h 5120"/>
                    <a:gd name="T16" fmla="*/ 2147483647 w 6074"/>
                    <a:gd name="T17" fmla="*/ 2147483647 h 5120"/>
                    <a:gd name="T18" fmla="*/ 2147483647 w 6074"/>
                    <a:gd name="T19" fmla="*/ 2147483647 h 5120"/>
                    <a:gd name="T20" fmla="*/ 2147483647 w 6074"/>
                    <a:gd name="T21" fmla="*/ 2147483647 h 5120"/>
                    <a:gd name="T22" fmla="*/ 2147483647 w 6074"/>
                    <a:gd name="T23" fmla="*/ 2147483647 h 5120"/>
                    <a:gd name="T24" fmla="*/ 2147483647 w 6074"/>
                    <a:gd name="T25" fmla="*/ 2147483647 h 5120"/>
                    <a:gd name="T26" fmla="*/ 2147483647 w 6074"/>
                    <a:gd name="T27" fmla="*/ 2147483647 h 5120"/>
                    <a:gd name="T28" fmla="*/ 2147483647 w 6074"/>
                    <a:gd name="T29" fmla="*/ 2147483647 h 5120"/>
                    <a:gd name="T30" fmla="*/ 2147483647 w 6074"/>
                    <a:gd name="T31" fmla="*/ 2147483647 h 5120"/>
                    <a:gd name="T32" fmla="*/ 2147483647 w 6074"/>
                    <a:gd name="T33" fmla="*/ 2147483647 h 5120"/>
                    <a:gd name="T34" fmla="*/ 2147483647 w 6074"/>
                    <a:gd name="T35" fmla="*/ 2147483647 h 5120"/>
                    <a:gd name="T36" fmla="*/ 2147483647 w 6074"/>
                    <a:gd name="T37" fmla="*/ 2147483647 h 5120"/>
                    <a:gd name="T38" fmla="*/ 2147483647 w 6074"/>
                    <a:gd name="T39" fmla="*/ 2147483647 h 5120"/>
                    <a:gd name="T40" fmla="*/ 2147483647 w 6074"/>
                    <a:gd name="T41" fmla="*/ 2147483647 h 5120"/>
                    <a:gd name="T42" fmla="*/ 2147483647 w 6074"/>
                    <a:gd name="T43" fmla="*/ 2147483647 h 5120"/>
                    <a:gd name="T44" fmla="*/ 2147483647 w 6074"/>
                    <a:gd name="T45" fmla="*/ 2147483647 h 5120"/>
                    <a:gd name="T46" fmla="*/ 2147483647 w 6074"/>
                    <a:gd name="T47" fmla="*/ 2147483647 h 5120"/>
                    <a:gd name="T48" fmla="*/ 2147483647 w 6074"/>
                    <a:gd name="T49" fmla="*/ 2147483647 h 5120"/>
                    <a:gd name="T50" fmla="*/ 2147483647 w 6074"/>
                    <a:gd name="T51" fmla="*/ 2147483647 h 5120"/>
                    <a:gd name="T52" fmla="*/ 2147483647 w 6074"/>
                    <a:gd name="T53" fmla="*/ 2147483647 h 5120"/>
                    <a:gd name="T54" fmla="*/ 2147483647 w 6074"/>
                    <a:gd name="T55" fmla="*/ 2147483647 h 5120"/>
                    <a:gd name="T56" fmla="*/ 2147483647 w 6074"/>
                    <a:gd name="T57" fmla="*/ 2147483647 h 5120"/>
                    <a:gd name="T58" fmla="*/ 2147483647 w 6074"/>
                    <a:gd name="T59" fmla="*/ 2147483647 h 5120"/>
                    <a:gd name="T60" fmla="*/ 2147483647 w 6074"/>
                    <a:gd name="T61" fmla="*/ 2147483647 h 5120"/>
                    <a:gd name="T62" fmla="*/ 0 w 6074"/>
                    <a:gd name="T63" fmla="*/ 2147483647 h 5120"/>
                    <a:gd name="T64" fmla="*/ 2147483647 w 6074"/>
                    <a:gd name="T65" fmla="*/ 2147483647 h 5120"/>
                    <a:gd name="T66" fmla="*/ 2147483647 w 6074"/>
                    <a:gd name="T67" fmla="*/ 2147483647 h 5120"/>
                    <a:gd name="T68" fmla="*/ 2147483647 w 6074"/>
                    <a:gd name="T69" fmla="*/ 2147483647 h 5120"/>
                    <a:gd name="T70" fmla="*/ 2147483647 w 6074"/>
                    <a:gd name="T71" fmla="*/ 2147483647 h 5120"/>
                    <a:gd name="T72" fmla="*/ 2147483647 w 6074"/>
                    <a:gd name="T73" fmla="*/ 2147483647 h 5120"/>
                    <a:gd name="T74" fmla="*/ 2147483647 w 6074"/>
                    <a:gd name="T75" fmla="*/ 2147483647 h 5120"/>
                    <a:gd name="T76" fmla="*/ 2147483647 w 6074"/>
                    <a:gd name="T77" fmla="*/ 2147483647 h 5120"/>
                    <a:gd name="T78" fmla="*/ 2147483647 w 6074"/>
                    <a:gd name="T79" fmla="*/ 2147483647 h 5120"/>
                    <a:gd name="T80" fmla="*/ 2147483647 w 6074"/>
                    <a:gd name="T81" fmla="*/ 2147483647 h 5120"/>
                    <a:gd name="T82" fmla="*/ 2147483647 w 6074"/>
                    <a:gd name="T83" fmla="*/ 2147483647 h 5120"/>
                    <a:gd name="T84" fmla="*/ 2147483647 w 6074"/>
                    <a:gd name="T85" fmla="*/ 2147483647 h 5120"/>
                    <a:gd name="T86" fmla="*/ 2147483647 w 6074"/>
                    <a:gd name="T87" fmla="*/ 2147483647 h 5120"/>
                    <a:gd name="T88" fmla="*/ 2147483647 w 6074"/>
                    <a:gd name="T89" fmla="*/ 2147483647 h 5120"/>
                    <a:gd name="T90" fmla="*/ 2147483647 w 6074"/>
                    <a:gd name="T91" fmla="*/ 2147483647 h 5120"/>
                    <a:gd name="T92" fmla="*/ 2147483647 w 6074"/>
                    <a:gd name="T93" fmla="*/ 2147483647 h 5120"/>
                    <a:gd name="T94" fmla="*/ 2147483647 w 6074"/>
                    <a:gd name="T95" fmla="*/ 2147483647 h 5120"/>
                    <a:gd name="T96" fmla="*/ 2147483647 w 6074"/>
                    <a:gd name="T97" fmla="*/ 2147483647 h 5120"/>
                    <a:gd name="T98" fmla="*/ 2147483647 w 6074"/>
                    <a:gd name="T99" fmla="*/ 2147483647 h 5120"/>
                    <a:gd name="T100" fmla="*/ 2147483647 w 6074"/>
                    <a:gd name="T101" fmla="*/ 2147483647 h 5120"/>
                    <a:gd name="T102" fmla="*/ 2147483647 w 6074"/>
                    <a:gd name="T103" fmla="*/ 2147483647 h 5120"/>
                    <a:gd name="T104" fmla="*/ 2147483647 w 6074"/>
                    <a:gd name="T105" fmla="*/ 2147483647 h 5120"/>
                    <a:gd name="T106" fmla="*/ 2147483647 w 6074"/>
                    <a:gd name="T107" fmla="*/ 2147483647 h 5120"/>
                    <a:gd name="T108" fmla="*/ 2147483647 w 6074"/>
                    <a:gd name="T109" fmla="*/ 2147483647 h 5120"/>
                    <a:gd name="T110" fmla="*/ 2147483647 w 6074"/>
                    <a:gd name="T111" fmla="*/ 2147483647 h 5120"/>
                    <a:gd name="T112" fmla="*/ 2147483647 w 6074"/>
                    <a:gd name="T113" fmla="*/ 2147483647 h 5120"/>
                    <a:gd name="T114" fmla="*/ 2147483647 w 6074"/>
                    <a:gd name="T115" fmla="*/ 2147483647 h 5120"/>
                    <a:gd name="T116" fmla="*/ 2147483647 w 6074"/>
                    <a:gd name="T117" fmla="*/ 2147483647 h 5120"/>
                    <a:gd name="T118" fmla="*/ 2147483647 w 6074"/>
                    <a:gd name="T119" fmla="*/ 2147483647 h 5120"/>
                    <a:gd name="T120" fmla="*/ 2147483647 w 6074"/>
                    <a:gd name="T121" fmla="*/ 2147483647 h 512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4" h="5120">
                      <a:moveTo>
                        <a:pt x="6028" y="3671"/>
                      </a:moveTo>
                      <a:lnTo>
                        <a:pt x="6046" y="3609"/>
                      </a:lnTo>
                      <a:lnTo>
                        <a:pt x="6060" y="3543"/>
                      </a:lnTo>
                      <a:lnTo>
                        <a:pt x="6069" y="3469"/>
                      </a:lnTo>
                      <a:lnTo>
                        <a:pt x="6073" y="3390"/>
                      </a:lnTo>
                      <a:lnTo>
                        <a:pt x="6074" y="3305"/>
                      </a:lnTo>
                      <a:lnTo>
                        <a:pt x="6071" y="3217"/>
                      </a:lnTo>
                      <a:lnTo>
                        <a:pt x="6063" y="3123"/>
                      </a:lnTo>
                      <a:lnTo>
                        <a:pt x="6053" y="3026"/>
                      </a:lnTo>
                      <a:lnTo>
                        <a:pt x="6039" y="2925"/>
                      </a:lnTo>
                      <a:lnTo>
                        <a:pt x="6022" y="2821"/>
                      </a:lnTo>
                      <a:lnTo>
                        <a:pt x="6003" y="2714"/>
                      </a:lnTo>
                      <a:lnTo>
                        <a:pt x="5980" y="2604"/>
                      </a:lnTo>
                      <a:lnTo>
                        <a:pt x="5955" y="2493"/>
                      </a:lnTo>
                      <a:lnTo>
                        <a:pt x="5929" y="2380"/>
                      </a:lnTo>
                      <a:lnTo>
                        <a:pt x="5899" y="2266"/>
                      </a:lnTo>
                      <a:lnTo>
                        <a:pt x="5868" y="2151"/>
                      </a:lnTo>
                      <a:lnTo>
                        <a:pt x="5835" y="2036"/>
                      </a:lnTo>
                      <a:lnTo>
                        <a:pt x="5800" y="1921"/>
                      </a:lnTo>
                      <a:lnTo>
                        <a:pt x="5765" y="1806"/>
                      </a:lnTo>
                      <a:lnTo>
                        <a:pt x="5728" y="1692"/>
                      </a:lnTo>
                      <a:lnTo>
                        <a:pt x="5691" y="1581"/>
                      </a:lnTo>
                      <a:lnTo>
                        <a:pt x="5652" y="1469"/>
                      </a:lnTo>
                      <a:lnTo>
                        <a:pt x="5613" y="1361"/>
                      </a:lnTo>
                      <a:lnTo>
                        <a:pt x="5575" y="1254"/>
                      </a:lnTo>
                      <a:lnTo>
                        <a:pt x="5536" y="1150"/>
                      </a:lnTo>
                      <a:lnTo>
                        <a:pt x="5496" y="1051"/>
                      </a:lnTo>
                      <a:lnTo>
                        <a:pt x="5458" y="955"/>
                      </a:lnTo>
                      <a:lnTo>
                        <a:pt x="5420" y="862"/>
                      </a:lnTo>
                      <a:lnTo>
                        <a:pt x="5382" y="775"/>
                      </a:lnTo>
                      <a:lnTo>
                        <a:pt x="5346" y="692"/>
                      </a:lnTo>
                      <a:lnTo>
                        <a:pt x="5311" y="614"/>
                      </a:lnTo>
                      <a:lnTo>
                        <a:pt x="5277" y="542"/>
                      </a:lnTo>
                      <a:lnTo>
                        <a:pt x="5254" y="498"/>
                      </a:lnTo>
                      <a:lnTo>
                        <a:pt x="5231" y="456"/>
                      </a:lnTo>
                      <a:lnTo>
                        <a:pt x="5206" y="416"/>
                      </a:lnTo>
                      <a:lnTo>
                        <a:pt x="5180" y="379"/>
                      </a:lnTo>
                      <a:lnTo>
                        <a:pt x="5154" y="343"/>
                      </a:lnTo>
                      <a:lnTo>
                        <a:pt x="5126" y="310"/>
                      </a:lnTo>
                      <a:lnTo>
                        <a:pt x="5097" y="279"/>
                      </a:lnTo>
                      <a:lnTo>
                        <a:pt x="5067" y="250"/>
                      </a:lnTo>
                      <a:lnTo>
                        <a:pt x="5036" y="224"/>
                      </a:lnTo>
                      <a:lnTo>
                        <a:pt x="5004" y="199"/>
                      </a:lnTo>
                      <a:lnTo>
                        <a:pt x="4972" y="175"/>
                      </a:lnTo>
                      <a:lnTo>
                        <a:pt x="4938" y="154"/>
                      </a:lnTo>
                      <a:lnTo>
                        <a:pt x="4903" y="135"/>
                      </a:lnTo>
                      <a:lnTo>
                        <a:pt x="4867" y="117"/>
                      </a:lnTo>
                      <a:lnTo>
                        <a:pt x="4830" y="101"/>
                      </a:lnTo>
                      <a:lnTo>
                        <a:pt x="4792" y="86"/>
                      </a:lnTo>
                      <a:lnTo>
                        <a:pt x="4752" y="72"/>
                      </a:lnTo>
                      <a:lnTo>
                        <a:pt x="4712" y="60"/>
                      </a:lnTo>
                      <a:lnTo>
                        <a:pt x="4670" y="50"/>
                      </a:lnTo>
                      <a:lnTo>
                        <a:pt x="4628" y="40"/>
                      </a:lnTo>
                      <a:lnTo>
                        <a:pt x="4584" y="33"/>
                      </a:lnTo>
                      <a:lnTo>
                        <a:pt x="4540" y="25"/>
                      </a:lnTo>
                      <a:lnTo>
                        <a:pt x="4494" y="19"/>
                      </a:lnTo>
                      <a:lnTo>
                        <a:pt x="4447" y="14"/>
                      </a:lnTo>
                      <a:lnTo>
                        <a:pt x="4399" y="9"/>
                      </a:lnTo>
                      <a:lnTo>
                        <a:pt x="4350" y="6"/>
                      </a:lnTo>
                      <a:lnTo>
                        <a:pt x="4299" y="4"/>
                      </a:lnTo>
                      <a:lnTo>
                        <a:pt x="4248" y="2"/>
                      </a:lnTo>
                      <a:lnTo>
                        <a:pt x="4142" y="0"/>
                      </a:lnTo>
                      <a:lnTo>
                        <a:pt x="4031" y="0"/>
                      </a:lnTo>
                      <a:lnTo>
                        <a:pt x="2875" y="1833"/>
                      </a:lnTo>
                      <a:lnTo>
                        <a:pt x="2102" y="2"/>
                      </a:lnTo>
                      <a:lnTo>
                        <a:pt x="2052" y="5"/>
                      </a:lnTo>
                      <a:lnTo>
                        <a:pt x="2001" y="9"/>
                      </a:lnTo>
                      <a:lnTo>
                        <a:pt x="1951" y="14"/>
                      </a:lnTo>
                      <a:lnTo>
                        <a:pt x="1901" y="19"/>
                      </a:lnTo>
                      <a:lnTo>
                        <a:pt x="1853" y="25"/>
                      </a:lnTo>
                      <a:lnTo>
                        <a:pt x="1805" y="33"/>
                      </a:lnTo>
                      <a:lnTo>
                        <a:pt x="1759" y="40"/>
                      </a:lnTo>
                      <a:lnTo>
                        <a:pt x="1712" y="49"/>
                      </a:lnTo>
                      <a:lnTo>
                        <a:pt x="1668" y="58"/>
                      </a:lnTo>
                      <a:lnTo>
                        <a:pt x="1624" y="69"/>
                      </a:lnTo>
                      <a:lnTo>
                        <a:pt x="1581" y="80"/>
                      </a:lnTo>
                      <a:lnTo>
                        <a:pt x="1539" y="92"/>
                      </a:lnTo>
                      <a:lnTo>
                        <a:pt x="1498" y="106"/>
                      </a:lnTo>
                      <a:lnTo>
                        <a:pt x="1457" y="120"/>
                      </a:lnTo>
                      <a:lnTo>
                        <a:pt x="1418" y="135"/>
                      </a:lnTo>
                      <a:lnTo>
                        <a:pt x="1381" y="152"/>
                      </a:lnTo>
                      <a:lnTo>
                        <a:pt x="1343" y="171"/>
                      </a:lnTo>
                      <a:lnTo>
                        <a:pt x="1308" y="190"/>
                      </a:lnTo>
                      <a:lnTo>
                        <a:pt x="1273" y="210"/>
                      </a:lnTo>
                      <a:lnTo>
                        <a:pt x="1239" y="232"/>
                      </a:lnTo>
                      <a:lnTo>
                        <a:pt x="1207" y="255"/>
                      </a:lnTo>
                      <a:lnTo>
                        <a:pt x="1176" y="278"/>
                      </a:lnTo>
                      <a:lnTo>
                        <a:pt x="1146" y="305"/>
                      </a:lnTo>
                      <a:lnTo>
                        <a:pt x="1117" y="331"/>
                      </a:lnTo>
                      <a:lnTo>
                        <a:pt x="1091" y="360"/>
                      </a:lnTo>
                      <a:lnTo>
                        <a:pt x="1064" y="390"/>
                      </a:lnTo>
                      <a:lnTo>
                        <a:pt x="1040" y="421"/>
                      </a:lnTo>
                      <a:lnTo>
                        <a:pt x="1017" y="454"/>
                      </a:lnTo>
                      <a:lnTo>
                        <a:pt x="995" y="488"/>
                      </a:lnTo>
                      <a:lnTo>
                        <a:pt x="974" y="525"/>
                      </a:lnTo>
                      <a:lnTo>
                        <a:pt x="955" y="562"/>
                      </a:lnTo>
                      <a:lnTo>
                        <a:pt x="937" y="602"/>
                      </a:lnTo>
                      <a:lnTo>
                        <a:pt x="869" y="766"/>
                      </a:lnTo>
                      <a:lnTo>
                        <a:pt x="779" y="977"/>
                      </a:lnTo>
                      <a:lnTo>
                        <a:pt x="676" y="1222"/>
                      </a:lnTo>
                      <a:lnTo>
                        <a:pt x="566" y="1488"/>
                      </a:lnTo>
                      <a:lnTo>
                        <a:pt x="510" y="1624"/>
                      </a:lnTo>
                      <a:lnTo>
                        <a:pt x="456" y="1759"/>
                      </a:lnTo>
                      <a:lnTo>
                        <a:pt x="403" y="1892"/>
                      </a:lnTo>
                      <a:lnTo>
                        <a:pt x="354" y="2022"/>
                      </a:lnTo>
                      <a:lnTo>
                        <a:pt x="306" y="2146"/>
                      </a:lnTo>
                      <a:lnTo>
                        <a:pt x="264" y="2262"/>
                      </a:lnTo>
                      <a:lnTo>
                        <a:pt x="226" y="2369"/>
                      </a:lnTo>
                      <a:lnTo>
                        <a:pt x="194" y="2464"/>
                      </a:lnTo>
                      <a:lnTo>
                        <a:pt x="167" y="2557"/>
                      </a:lnTo>
                      <a:lnTo>
                        <a:pt x="139" y="2651"/>
                      </a:lnTo>
                      <a:lnTo>
                        <a:pt x="114" y="2749"/>
                      </a:lnTo>
                      <a:lnTo>
                        <a:pt x="89" y="2849"/>
                      </a:lnTo>
                      <a:lnTo>
                        <a:pt x="78" y="2898"/>
                      </a:lnTo>
                      <a:lnTo>
                        <a:pt x="67" y="2949"/>
                      </a:lnTo>
                      <a:lnTo>
                        <a:pt x="57" y="3000"/>
                      </a:lnTo>
                      <a:lnTo>
                        <a:pt x="47" y="3052"/>
                      </a:lnTo>
                      <a:lnTo>
                        <a:pt x="38" y="3103"/>
                      </a:lnTo>
                      <a:lnTo>
                        <a:pt x="31" y="3155"/>
                      </a:lnTo>
                      <a:lnTo>
                        <a:pt x="24" y="3207"/>
                      </a:lnTo>
                      <a:lnTo>
                        <a:pt x="17" y="3258"/>
                      </a:lnTo>
                      <a:lnTo>
                        <a:pt x="12" y="3310"/>
                      </a:lnTo>
                      <a:lnTo>
                        <a:pt x="7" y="3361"/>
                      </a:lnTo>
                      <a:lnTo>
                        <a:pt x="4" y="3413"/>
                      </a:lnTo>
                      <a:lnTo>
                        <a:pt x="1" y="3463"/>
                      </a:lnTo>
                      <a:lnTo>
                        <a:pt x="0" y="3513"/>
                      </a:lnTo>
                      <a:lnTo>
                        <a:pt x="0" y="3564"/>
                      </a:lnTo>
                      <a:lnTo>
                        <a:pt x="0" y="3614"/>
                      </a:lnTo>
                      <a:lnTo>
                        <a:pt x="2" y="3662"/>
                      </a:lnTo>
                      <a:lnTo>
                        <a:pt x="5" y="3712"/>
                      </a:lnTo>
                      <a:lnTo>
                        <a:pt x="10" y="3760"/>
                      </a:lnTo>
                      <a:lnTo>
                        <a:pt x="16" y="3807"/>
                      </a:lnTo>
                      <a:lnTo>
                        <a:pt x="24" y="3854"/>
                      </a:lnTo>
                      <a:lnTo>
                        <a:pt x="33" y="3900"/>
                      </a:lnTo>
                      <a:lnTo>
                        <a:pt x="43" y="3945"/>
                      </a:lnTo>
                      <a:lnTo>
                        <a:pt x="55" y="3990"/>
                      </a:lnTo>
                      <a:lnTo>
                        <a:pt x="68" y="4033"/>
                      </a:lnTo>
                      <a:lnTo>
                        <a:pt x="84" y="4074"/>
                      </a:lnTo>
                      <a:lnTo>
                        <a:pt x="103" y="4114"/>
                      </a:lnTo>
                      <a:lnTo>
                        <a:pt x="125" y="4151"/>
                      </a:lnTo>
                      <a:lnTo>
                        <a:pt x="150" y="4187"/>
                      </a:lnTo>
                      <a:lnTo>
                        <a:pt x="177" y="4221"/>
                      </a:lnTo>
                      <a:lnTo>
                        <a:pt x="206" y="4253"/>
                      </a:lnTo>
                      <a:lnTo>
                        <a:pt x="239" y="4283"/>
                      </a:lnTo>
                      <a:lnTo>
                        <a:pt x="272" y="4310"/>
                      </a:lnTo>
                      <a:lnTo>
                        <a:pt x="306" y="4337"/>
                      </a:lnTo>
                      <a:lnTo>
                        <a:pt x="342" y="4362"/>
                      </a:lnTo>
                      <a:lnTo>
                        <a:pt x="380" y="4386"/>
                      </a:lnTo>
                      <a:lnTo>
                        <a:pt x="418" y="4407"/>
                      </a:lnTo>
                      <a:lnTo>
                        <a:pt x="456" y="4428"/>
                      </a:lnTo>
                      <a:lnTo>
                        <a:pt x="495" y="4445"/>
                      </a:lnTo>
                      <a:lnTo>
                        <a:pt x="534" y="4463"/>
                      </a:lnTo>
                      <a:lnTo>
                        <a:pt x="571" y="4478"/>
                      </a:lnTo>
                      <a:lnTo>
                        <a:pt x="610" y="4494"/>
                      </a:lnTo>
                      <a:lnTo>
                        <a:pt x="648" y="4507"/>
                      </a:lnTo>
                      <a:lnTo>
                        <a:pt x="684" y="4518"/>
                      </a:lnTo>
                      <a:lnTo>
                        <a:pt x="719" y="4529"/>
                      </a:lnTo>
                      <a:lnTo>
                        <a:pt x="785" y="4548"/>
                      </a:lnTo>
                      <a:lnTo>
                        <a:pt x="843" y="4561"/>
                      </a:lnTo>
                      <a:lnTo>
                        <a:pt x="929" y="4579"/>
                      </a:lnTo>
                      <a:lnTo>
                        <a:pt x="962" y="4583"/>
                      </a:lnTo>
                      <a:lnTo>
                        <a:pt x="945" y="4611"/>
                      </a:lnTo>
                      <a:lnTo>
                        <a:pt x="929" y="4639"/>
                      </a:lnTo>
                      <a:lnTo>
                        <a:pt x="916" y="4666"/>
                      </a:lnTo>
                      <a:lnTo>
                        <a:pt x="905" y="4693"/>
                      </a:lnTo>
                      <a:lnTo>
                        <a:pt x="895" y="4718"/>
                      </a:lnTo>
                      <a:lnTo>
                        <a:pt x="887" y="4744"/>
                      </a:lnTo>
                      <a:lnTo>
                        <a:pt x="882" y="4769"/>
                      </a:lnTo>
                      <a:lnTo>
                        <a:pt x="876" y="4793"/>
                      </a:lnTo>
                      <a:lnTo>
                        <a:pt x="874" y="4818"/>
                      </a:lnTo>
                      <a:lnTo>
                        <a:pt x="872" y="4840"/>
                      </a:lnTo>
                      <a:lnTo>
                        <a:pt x="872" y="4863"/>
                      </a:lnTo>
                      <a:lnTo>
                        <a:pt x="873" y="4884"/>
                      </a:lnTo>
                      <a:lnTo>
                        <a:pt x="875" y="4905"/>
                      </a:lnTo>
                      <a:lnTo>
                        <a:pt x="879" y="4926"/>
                      </a:lnTo>
                      <a:lnTo>
                        <a:pt x="883" y="4945"/>
                      </a:lnTo>
                      <a:lnTo>
                        <a:pt x="889" y="4964"/>
                      </a:lnTo>
                      <a:lnTo>
                        <a:pt x="894" y="4981"/>
                      </a:lnTo>
                      <a:lnTo>
                        <a:pt x="902" y="4998"/>
                      </a:lnTo>
                      <a:lnTo>
                        <a:pt x="910" y="5015"/>
                      </a:lnTo>
                      <a:lnTo>
                        <a:pt x="918" y="5029"/>
                      </a:lnTo>
                      <a:lnTo>
                        <a:pt x="927" y="5043"/>
                      </a:lnTo>
                      <a:lnTo>
                        <a:pt x="937" y="5056"/>
                      </a:lnTo>
                      <a:lnTo>
                        <a:pt x="948" y="5068"/>
                      </a:lnTo>
                      <a:lnTo>
                        <a:pt x="959" y="5078"/>
                      </a:lnTo>
                      <a:lnTo>
                        <a:pt x="970" y="5088"/>
                      </a:lnTo>
                      <a:lnTo>
                        <a:pt x="983" y="5096"/>
                      </a:lnTo>
                      <a:lnTo>
                        <a:pt x="994" y="5103"/>
                      </a:lnTo>
                      <a:lnTo>
                        <a:pt x="1006" y="5109"/>
                      </a:lnTo>
                      <a:lnTo>
                        <a:pt x="1018" y="5114"/>
                      </a:lnTo>
                      <a:lnTo>
                        <a:pt x="1030" y="5117"/>
                      </a:lnTo>
                      <a:lnTo>
                        <a:pt x="1042" y="5120"/>
                      </a:lnTo>
                      <a:lnTo>
                        <a:pt x="1054" y="5120"/>
                      </a:lnTo>
                      <a:lnTo>
                        <a:pt x="1283" y="5120"/>
                      </a:lnTo>
                      <a:lnTo>
                        <a:pt x="1807" y="5120"/>
                      </a:lnTo>
                      <a:lnTo>
                        <a:pt x="2526" y="5120"/>
                      </a:lnTo>
                      <a:lnTo>
                        <a:pt x="3339" y="5120"/>
                      </a:lnTo>
                      <a:lnTo>
                        <a:pt x="4148" y="5120"/>
                      </a:lnTo>
                      <a:lnTo>
                        <a:pt x="4848" y="5120"/>
                      </a:lnTo>
                      <a:lnTo>
                        <a:pt x="5343" y="5120"/>
                      </a:lnTo>
                      <a:lnTo>
                        <a:pt x="5529" y="5120"/>
                      </a:lnTo>
                      <a:lnTo>
                        <a:pt x="5543" y="5099"/>
                      </a:lnTo>
                      <a:lnTo>
                        <a:pt x="5554" y="5077"/>
                      </a:lnTo>
                      <a:lnTo>
                        <a:pt x="5561" y="5053"/>
                      </a:lnTo>
                      <a:lnTo>
                        <a:pt x="5568" y="5030"/>
                      </a:lnTo>
                      <a:lnTo>
                        <a:pt x="5573" y="5008"/>
                      </a:lnTo>
                      <a:lnTo>
                        <a:pt x="5575" y="4984"/>
                      </a:lnTo>
                      <a:lnTo>
                        <a:pt x="5575" y="4960"/>
                      </a:lnTo>
                      <a:lnTo>
                        <a:pt x="5574" y="4937"/>
                      </a:lnTo>
                      <a:lnTo>
                        <a:pt x="5571" y="4913"/>
                      </a:lnTo>
                      <a:lnTo>
                        <a:pt x="5568" y="4890"/>
                      </a:lnTo>
                      <a:lnTo>
                        <a:pt x="5563" y="4866"/>
                      </a:lnTo>
                      <a:lnTo>
                        <a:pt x="5556" y="4844"/>
                      </a:lnTo>
                      <a:lnTo>
                        <a:pt x="5549" y="4821"/>
                      </a:lnTo>
                      <a:lnTo>
                        <a:pt x="5542" y="4799"/>
                      </a:lnTo>
                      <a:lnTo>
                        <a:pt x="5533" y="4777"/>
                      </a:lnTo>
                      <a:lnTo>
                        <a:pt x="5524" y="4756"/>
                      </a:lnTo>
                      <a:lnTo>
                        <a:pt x="5504" y="4716"/>
                      </a:lnTo>
                      <a:lnTo>
                        <a:pt x="5483" y="4680"/>
                      </a:lnTo>
                      <a:lnTo>
                        <a:pt x="5463" y="4646"/>
                      </a:lnTo>
                      <a:lnTo>
                        <a:pt x="5444" y="4619"/>
                      </a:lnTo>
                      <a:lnTo>
                        <a:pt x="5416" y="4578"/>
                      </a:lnTo>
                      <a:lnTo>
                        <a:pt x="5403" y="4564"/>
                      </a:lnTo>
                      <a:lnTo>
                        <a:pt x="5421" y="4550"/>
                      </a:lnTo>
                      <a:lnTo>
                        <a:pt x="5470" y="4510"/>
                      </a:lnTo>
                      <a:lnTo>
                        <a:pt x="5504" y="4481"/>
                      </a:lnTo>
                      <a:lnTo>
                        <a:pt x="5543" y="4443"/>
                      </a:lnTo>
                      <a:lnTo>
                        <a:pt x="5587" y="4399"/>
                      </a:lnTo>
                      <a:lnTo>
                        <a:pt x="5633" y="4348"/>
                      </a:lnTo>
                      <a:lnTo>
                        <a:pt x="5658" y="4319"/>
                      </a:lnTo>
                      <a:lnTo>
                        <a:pt x="5683" y="4289"/>
                      </a:lnTo>
                      <a:lnTo>
                        <a:pt x="5709" y="4257"/>
                      </a:lnTo>
                      <a:lnTo>
                        <a:pt x="5734" y="4223"/>
                      </a:lnTo>
                      <a:lnTo>
                        <a:pt x="5759" y="4188"/>
                      </a:lnTo>
                      <a:lnTo>
                        <a:pt x="5786" y="4150"/>
                      </a:lnTo>
                      <a:lnTo>
                        <a:pt x="5811" y="4111"/>
                      </a:lnTo>
                      <a:lnTo>
                        <a:pt x="5838" y="4069"/>
                      </a:lnTo>
                      <a:lnTo>
                        <a:pt x="5863" y="4026"/>
                      </a:lnTo>
                      <a:lnTo>
                        <a:pt x="5889" y="3982"/>
                      </a:lnTo>
                      <a:lnTo>
                        <a:pt x="5913" y="3934"/>
                      </a:lnTo>
                      <a:lnTo>
                        <a:pt x="5938" y="3886"/>
                      </a:lnTo>
                      <a:lnTo>
                        <a:pt x="5962" y="3835"/>
                      </a:lnTo>
                      <a:lnTo>
                        <a:pt x="5985" y="3782"/>
                      </a:lnTo>
                      <a:lnTo>
                        <a:pt x="6007" y="3728"/>
                      </a:lnTo>
                      <a:lnTo>
                        <a:pt x="6028" y="36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07" name="Freeform 10">
                  <a:extLst>
                    <a:ext uri="{FF2B5EF4-FFF2-40B4-BE49-F238E27FC236}">
                      <a16:creationId xmlns:a16="http://schemas.microsoft.com/office/drawing/2014/main" id="{43F2EB4B-A99C-4421-9BB4-1F15A5A32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6049" y="2067719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5"/>
                    <a:gd name="T2" fmla="*/ 2147483647 w 4372"/>
                    <a:gd name="T3" fmla="*/ 2147483647 h 5005"/>
                    <a:gd name="T4" fmla="*/ 2147483647 w 4372"/>
                    <a:gd name="T5" fmla="*/ 2147483647 h 5005"/>
                    <a:gd name="T6" fmla="*/ 2147483647 w 4372"/>
                    <a:gd name="T7" fmla="*/ 2147483647 h 5005"/>
                    <a:gd name="T8" fmla="*/ 2147483647 w 4372"/>
                    <a:gd name="T9" fmla="*/ 2147483647 h 5005"/>
                    <a:gd name="T10" fmla="*/ 2147483647 w 4372"/>
                    <a:gd name="T11" fmla="*/ 2147483647 h 5005"/>
                    <a:gd name="T12" fmla="*/ 2147483647 w 4372"/>
                    <a:gd name="T13" fmla="*/ 2147483647 h 5005"/>
                    <a:gd name="T14" fmla="*/ 2147483647 w 4372"/>
                    <a:gd name="T15" fmla="*/ 2147483647 h 5005"/>
                    <a:gd name="T16" fmla="*/ 2147483647 w 4372"/>
                    <a:gd name="T17" fmla="*/ 2147483647 h 5005"/>
                    <a:gd name="T18" fmla="*/ 2147483647 w 4372"/>
                    <a:gd name="T19" fmla="*/ 2147483647 h 5005"/>
                    <a:gd name="T20" fmla="*/ 2147483647 w 4372"/>
                    <a:gd name="T21" fmla="*/ 2147483647 h 5005"/>
                    <a:gd name="T22" fmla="*/ 2147483647 w 4372"/>
                    <a:gd name="T23" fmla="*/ 2147483647 h 5005"/>
                    <a:gd name="T24" fmla="*/ 2147483647 w 4372"/>
                    <a:gd name="T25" fmla="*/ 2147483647 h 5005"/>
                    <a:gd name="T26" fmla="*/ 2147483647 w 4372"/>
                    <a:gd name="T27" fmla="*/ 2147483647 h 5005"/>
                    <a:gd name="T28" fmla="*/ 2147483647 w 4372"/>
                    <a:gd name="T29" fmla="*/ 2147483647 h 5005"/>
                    <a:gd name="T30" fmla="*/ 2147483647 w 4372"/>
                    <a:gd name="T31" fmla="*/ 2147483647 h 5005"/>
                    <a:gd name="T32" fmla="*/ 2147483647 w 4372"/>
                    <a:gd name="T33" fmla="*/ 2147483647 h 5005"/>
                    <a:gd name="T34" fmla="*/ 2147483647 w 4372"/>
                    <a:gd name="T35" fmla="*/ 2147483647 h 5005"/>
                    <a:gd name="T36" fmla="*/ 2147483647 w 4372"/>
                    <a:gd name="T37" fmla="*/ 2147483647 h 5005"/>
                    <a:gd name="T38" fmla="*/ 2147483647 w 4372"/>
                    <a:gd name="T39" fmla="*/ 2147483647 h 5005"/>
                    <a:gd name="T40" fmla="*/ 2147483647 w 4372"/>
                    <a:gd name="T41" fmla="*/ 2147483647 h 5005"/>
                    <a:gd name="T42" fmla="*/ 2147483647 w 4372"/>
                    <a:gd name="T43" fmla="*/ 2147483647 h 5005"/>
                    <a:gd name="T44" fmla="*/ 2147483647 w 4372"/>
                    <a:gd name="T45" fmla="*/ 2147483647 h 5005"/>
                    <a:gd name="T46" fmla="*/ 2147483647 w 4372"/>
                    <a:gd name="T47" fmla="*/ 2147483647 h 5005"/>
                    <a:gd name="T48" fmla="*/ 2147483647 w 4372"/>
                    <a:gd name="T49" fmla="*/ 2147483647 h 5005"/>
                    <a:gd name="T50" fmla="*/ 2147483647 w 4372"/>
                    <a:gd name="T51" fmla="*/ 2147483647 h 5005"/>
                    <a:gd name="T52" fmla="*/ 2147483647 w 4372"/>
                    <a:gd name="T53" fmla="*/ 2147483647 h 5005"/>
                    <a:gd name="T54" fmla="*/ 2147483647 w 4372"/>
                    <a:gd name="T55" fmla="*/ 2147483647 h 5005"/>
                    <a:gd name="T56" fmla="*/ 2147483647 w 4372"/>
                    <a:gd name="T57" fmla="*/ 2147483647 h 5005"/>
                    <a:gd name="T58" fmla="*/ 2147483647 w 4372"/>
                    <a:gd name="T59" fmla="*/ 2147483647 h 5005"/>
                    <a:gd name="T60" fmla="*/ 2147483647 w 4372"/>
                    <a:gd name="T61" fmla="*/ 2147483647 h 5005"/>
                    <a:gd name="T62" fmla="*/ 2147483647 w 4372"/>
                    <a:gd name="T63" fmla="*/ 2147483647 h 5005"/>
                    <a:gd name="T64" fmla="*/ 2147483647 w 4372"/>
                    <a:gd name="T65" fmla="*/ 2147483647 h 5005"/>
                    <a:gd name="T66" fmla="*/ 2147483647 w 4372"/>
                    <a:gd name="T67" fmla="*/ 2147483647 h 5005"/>
                    <a:gd name="T68" fmla="*/ 2147483647 w 4372"/>
                    <a:gd name="T69" fmla="*/ 2147483647 h 5005"/>
                    <a:gd name="T70" fmla="*/ 2147483647 w 4372"/>
                    <a:gd name="T71" fmla="*/ 2147483647 h 5005"/>
                    <a:gd name="T72" fmla="*/ 2147483647 w 4372"/>
                    <a:gd name="T73" fmla="*/ 2147483647 h 5005"/>
                    <a:gd name="T74" fmla="*/ 2147483647 w 4372"/>
                    <a:gd name="T75" fmla="*/ 2147483647 h 5005"/>
                    <a:gd name="T76" fmla="*/ 2147483647 w 4372"/>
                    <a:gd name="T77" fmla="*/ 2147483647 h 5005"/>
                    <a:gd name="T78" fmla="*/ 2147483647 w 4372"/>
                    <a:gd name="T79" fmla="*/ 2147483647 h 5005"/>
                    <a:gd name="T80" fmla="*/ 2147483647 w 4372"/>
                    <a:gd name="T81" fmla="*/ 2147483647 h 5005"/>
                    <a:gd name="T82" fmla="*/ 2147483647 w 4372"/>
                    <a:gd name="T83" fmla="*/ 2147483647 h 5005"/>
                    <a:gd name="T84" fmla="*/ 2147483647 w 4372"/>
                    <a:gd name="T85" fmla="*/ 2147483647 h 50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5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8" y="2884"/>
                      </a:lnTo>
                      <a:lnTo>
                        <a:pt x="4328" y="3008"/>
                      </a:lnTo>
                      <a:lnTo>
                        <a:pt x="4304" y="3128"/>
                      </a:lnTo>
                      <a:lnTo>
                        <a:pt x="4274" y="3248"/>
                      </a:lnTo>
                      <a:lnTo>
                        <a:pt x="4240" y="3364"/>
                      </a:lnTo>
                      <a:lnTo>
                        <a:pt x="4201" y="3478"/>
                      </a:lnTo>
                      <a:lnTo>
                        <a:pt x="4157" y="3588"/>
                      </a:lnTo>
                      <a:lnTo>
                        <a:pt x="4109" y="3696"/>
                      </a:lnTo>
                      <a:lnTo>
                        <a:pt x="4056" y="3801"/>
                      </a:lnTo>
                      <a:lnTo>
                        <a:pt x="4000" y="3902"/>
                      </a:lnTo>
                      <a:lnTo>
                        <a:pt x="3938" y="4000"/>
                      </a:lnTo>
                      <a:lnTo>
                        <a:pt x="3874" y="4096"/>
                      </a:lnTo>
                      <a:lnTo>
                        <a:pt x="3805" y="4186"/>
                      </a:lnTo>
                      <a:lnTo>
                        <a:pt x="3732" y="4272"/>
                      </a:lnTo>
                      <a:lnTo>
                        <a:pt x="3656" y="4355"/>
                      </a:lnTo>
                      <a:lnTo>
                        <a:pt x="3577" y="4434"/>
                      </a:lnTo>
                      <a:lnTo>
                        <a:pt x="3494" y="4509"/>
                      </a:lnTo>
                      <a:lnTo>
                        <a:pt x="3408" y="4579"/>
                      </a:lnTo>
                      <a:lnTo>
                        <a:pt x="3320" y="4644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10"/>
                      </a:lnTo>
                      <a:lnTo>
                        <a:pt x="2938" y="4854"/>
                      </a:lnTo>
                      <a:lnTo>
                        <a:pt x="2837" y="4894"/>
                      </a:lnTo>
                      <a:lnTo>
                        <a:pt x="2733" y="4927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10" y="4993"/>
                      </a:lnTo>
                      <a:lnTo>
                        <a:pt x="2298" y="5002"/>
                      </a:lnTo>
                      <a:lnTo>
                        <a:pt x="2187" y="5005"/>
                      </a:lnTo>
                      <a:lnTo>
                        <a:pt x="2074" y="5002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39" y="4927"/>
                      </a:lnTo>
                      <a:lnTo>
                        <a:pt x="1535" y="4894"/>
                      </a:lnTo>
                      <a:lnTo>
                        <a:pt x="1434" y="4854"/>
                      </a:lnTo>
                      <a:lnTo>
                        <a:pt x="1335" y="4810"/>
                      </a:lnTo>
                      <a:lnTo>
                        <a:pt x="1238" y="4759"/>
                      </a:lnTo>
                      <a:lnTo>
                        <a:pt x="1144" y="4704"/>
                      </a:lnTo>
                      <a:lnTo>
                        <a:pt x="1052" y="4644"/>
                      </a:lnTo>
                      <a:lnTo>
                        <a:pt x="964" y="4579"/>
                      </a:lnTo>
                      <a:lnTo>
                        <a:pt x="878" y="4509"/>
                      </a:lnTo>
                      <a:lnTo>
                        <a:pt x="795" y="4434"/>
                      </a:lnTo>
                      <a:lnTo>
                        <a:pt x="716" y="4355"/>
                      </a:lnTo>
                      <a:lnTo>
                        <a:pt x="640" y="4272"/>
                      </a:lnTo>
                      <a:lnTo>
                        <a:pt x="567" y="4186"/>
                      </a:lnTo>
                      <a:lnTo>
                        <a:pt x="499" y="4096"/>
                      </a:lnTo>
                      <a:lnTo>
                        <a:pt x="434" y="4000"/>
                      </a:lnTo>
                      <a:lnTo>
                        <a:pt x="374" y="3902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6" y="3588"/>
                      </a:lnTo>
                      <a:lnTo>
                        <a:pt x="171" y="3478"/>
                      </a:lnTo>
                      <a:lnTo>
                        <a:pt x="133" y="3364"/>
                      </a:lnTo>
                      <a:lnTo>
                        <a:pt x="98" y="3248"/>
                      </a:lnTo>
                      <a:lnTo>
                        <a:pt x="68" y="3128"/>
                      </a:lnTo>
                      <a:lnTo>
                        <a:pt x="44" y="3008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4"/>
                      </a:lnTo>
                      <a:lnTo>
                        <a:pt x="11" y="2247"/>
                      </a:lnTo>
                      <a:lnTo>
                        <a:pt x="25" y="2122"/>
                      </a:lnTo>
                      <a:lnTo>
                        <a:pt x="44" y="1999"/>
                      </a:lnTo>
                      <a:lnTo>
                        <a:pt x="68" y="1878"/>
                      </a:lnTo>
                      <a:lnTo>
                        <a:pt x="98" y="1759"/>
                      </a:lnTo>
                      <a:lnTo>
                        <a:pt x="133" y="1642"/>
                      </a:lnTo>
                      <a:lnTo>
                        <a:pt x="171" y="1529"/>
                      </a:lnTo>
                      <a:lnTo>
                        <a:pt x="216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4" y="1104"/>
                      </a:lnTo>
                      <a:lnTo>
                        <a:pt x="434" y="1005"/>
                      </a:lnTo>
                      <a:lnTo>
                        <a:pt x="499" y="911"/>
                      </a:lnTo>
                      <a:lnTo>
                        <a:pt x="567" y="821"/>
                      </a:lnTo>
                      <a:lnTo>
                        <a:pt x="640" y="733"/>
                      </a:lnTo>
                      <a:lnTo>
                        <a:pt x="716" y="650"/>
                      </a:lnTo>
                      <a:lnTo>
                        <a:pt x="795" y="572"/>
                      </a:lnTo>
                      <a:lnTo>
                        <a:pt x="878" y="498"/>
                      </a:lnTo>
                      <a:lnTo>
                        <a:pt x="964" y="428"/>
                      </a:lnTo>
                      <a:lnTo>
                        <a:pt x="1052" y="363"/>
                      </a:lnTo>
                      <a:lnTo>
                        <a:pt x="1144" y="302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5" y="113"/>
                      </a:lnTo>
                      <a:lnTo>
                        <a:pt x="1639" y="79"/>
                      </a:lnTo>
                      <a:lnTo>
                        <a:pt x="1746" y="51"/>
                      </a:lnTo>
                      <a:lnTo>
                        <a:pt x="1853" y="29"/>
                      </a:lnTo>
                      <a:lnTo>
                        <a:pt x="1962" y="14"/>
                      </a:lnTo>
                      <a:lnTo>
                        <a:pt x="2074" y="4"/>
                      </a:lnTo>
                      <a:lnTo>
                        <a:pt x="2187" y="0"/>
                      </a:lnTo>
                      <a:lnTo>
                        <a:pt x="2298" y="4"/>
                      </a:lnTo>
                      <a:lnTo>
                        <a:pt x="2410" y="14"/>
                      </a:lnTo>
                      <a:lnTo>
                        <a:pt x="2519" y="29"/>
                      </a:lnTo>
                      <a:lnTo>
                        <a:pt x="2627" y="51"/>
                      </a:lnTo>
                      <a:lnTo>
                        <a:pt x="2733" y="79"/>
                      </a:lnTo>
                      <a:lnTo>
                        <a:pt x="2837" y="113"/>
                      </a:lnTo>
                      <a:lnTo>
                        <a:pt x="2938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2"/>
                      </a:lnTo>
                      <a:lnTo>
                        <a:pt x="3320" y="363"/>
                      </a:lnTo>
                      <a:lnTo>
                        <a:pt x="3408" y="428"/>
                      </a:lnTo>
                      <a:lnTo>
                        <a:pt x="3494" y="498"/>
                      </a:lnTo>
                      <a:lnTo>
                        <a:pt x="3577" y="572"/>
                      </a:lnTo>
                      <a:lnTo>
                        <a:pt x="3656" y="650"/>
                      </a:lnTo>
                      <a:lnTo>
                        <a:pt x="3732" y="733"/>
                      </a:lnTo>
                      <a:lnTo>
                        <a:pt x="3805" y="821"/>
                      </a:lnTo>
                      <a:lnTo>
                        <a:pt x="3874" y="911"/>
                      </a:lnTo>
                      <a:lnTo>
                        <a:pt x="3938" y="1005"/>
                      </a:lnTo>
                      <a:lnTo>
                        <a:pt x="4000" y="1104"/>
                      </a:lnTo>
                      <a:lnTo>
                        <a:pt x="4056" y="1205"/>
                      </a:lnTo>
                      <a:lnTo>
                        <a:pt x="4109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2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8" y="2122"/>
                      </a:lnTo>
                      <a:lnTo>
                        <a:pt x="4361" y="2247"/>
                      </a:lnTo>
                      <a:lnTo>
                        <a:pt x="4370" y="2374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08" name="Freeform 13">
                  <a:extLst>
                    <a:ext uri="{FF2B5EF4-FFF2-40B4-BE49-F238E27FC236}">
                      <a16:creationId xmlns:a16="http://schemas.microsoft.com/office/drawing/2014/main" id="{D84A92B1-6C83-4C0E-BEE1-4586110DA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0174" y="2035969"/>
                  <a:ext cx="727075" cy="387350"/>
                </a:xfrm>
                <a:custGeom>
                  <a:avLst/>
                  <a:gdLst>
                    <a:gd name="T0" fmla="*/ 2147483647 w 4584"/>
                    <a:gd name="T1" fmla="*/ 2147483647 h 2442"/>
                    <a:gd name="T2" fmla="*/ 2147483647 w 4584"/>
                    <a:gd name="T3" fmla="*/ 2147483647 h 2442"/>
                    <a:gd name="T4" fmla="*/ 2147483647 w 4584"/>
                    <a:gd name="T5" fmla="*/ 2147483647 h 2442"/>
                    <a:gd name="T6" fmla="*/ 2147483647 w 4584"/>
                    <a:gd name="T7" fmla="*/ 2147483647 h 2442"/>
                    <a:gd name="T8" fmla="*/ 2147483647 w 4584"/>
                    <a:gd name="T9" fmla="*/ 2147483647 h 2442"/>
                    <a:gd name="T10" fmla="*/ 2147483647 w 4584"/>
                    <a:gd name="T11" fmla="*/ 2147483647 h 2442"/>
                    <a:gd name="T12" fmla="*/ 2147483647 w 4584"/>
                    <a:gd name="T13" fmla="*/ 2147483647 h 2442"/>
                    <a:gd name="T14" fmla="*/ 2147483647 w 4584"/>
                    <a:gd name="T15" fmla="*/ 2147483647 h 2442"/>
                    <a:gd name="T16" fmla="*/ 2147483647 w 4584"/>
                    <a:gd name="T17" fmla="*/ 2147483647 h 2442"/>
                    <a:gd name="T18" fmla="*/ 2147483647 w 4584"/>
                    <a:gd name="T19" fmla="*/ 2147483647 h 2442"/>
                    <a:gd name="T20" fmla="*/ 2147483647 w 4584"/>
                    <a:gd name="T21" fmla="*/ 2147483647 h 2442"/>
                    <a:gd name="T22" fmla="*/ 2147483647 w 4584"/>
                    <a:gd name="T23" fmla="*/ 2147483647 h 2442"/>
                    <a:gd name="T24" fmla="*/ 2147483647 w 4584"/>
                    <a:gd name="T25" fmla="*/ 2147483647 h 2442"/>
                    <a:gd name="T26" fmla="*/ 2147483647 w 4584"/>
                    <a:gd name="T27" fmla="*/ 2147483647 h 2442"/>
                    <a:gd name="T28" fmla="*/ 2147483647 w 4584"/>
                    <a:gd name="T29" fmla="*/ 2147483647 h 2442"/>
                    <a:gd name="T30" fmla="*/ 2147483647 w 4584"/>
                    <a:gd name="T31" fmla="*/ 2147483647 h 2442"/>
                    <a:gd name="T32" fmla="*/ 2147483647 w 4584"/>
                    <a:gd name="T33" fmla="*/ 2147483647 h 2442"/>
                    <a:gd name="T34" fmla="*/ 2147483647 w 4584"/>
                    <a:gd name="T35" fmla="*/ 2147483647 h 2442"/>
                    <a:gd name="T36" fmla="*/ 2147483647 w 4584"/>
                    <a:gd name="T37" fmla="*/ 2147483647 h 2442"/>
                    <a:gd name="T38" fmla="*/ 2147483647 w 4584"/>
                    <a:gd name="T39" fmla="*/ 2147483647 h 2442"/>
                    <a:gd name="T40" fmla="*/ 2147483647 w 4584"/>
                    <a:gd name="T41" fmla="*/ 2147483647 h 2442"/>
                    <a:gd name="T42" fmla="*/ 2147483647 w 4584"/>
                    <a:gd name="T43" fmla="*/ 2147483647 h 2442"/>
                    <a:gd name="T44" fmla="*/ 2147483647 w 4584"/>
                    <a:gd name="T45" fmla="*/ 2147483647 h 2442"/>
                    <a:gd name="T46" fmla="*/ 2147483647 w 4584"/>
                    <a:gd name="T47" fmla="*/ 2147483647 h 2442"/>
                    <a:gd name="T48" fmla="*/ 2147483647 w 4584"/>
                    <a:gd name="T49" fmla="*/ 2147483647 h 2442"/>
                    <a:gd name="T50" fmla="*/ 2147483647 w 4584"/>
                    <a:gd name="T51" fmla="*/ 2147483647 h 2442"/>
                    <a:gd name="T52" fmla="*/ 2147483647 w 4584"/>
                    <a:gd name="T53" fmla="*/ 2147483647 h 2442"/>
                    <a:gd name="T54" fmla="*/ 2147483647 w 4584"/>
                    <a:gd name="T55" fmla="*/ 2147483647 h 2442"/>
                    <a:gd name="T56" fmla="*/ 2147483647 w 4584"/>
                    <a:gd name="T57" fmla="*/ 2147483647 h 2442"/>
                    <a:gd name="T58" fmla="*/ 2147483647 w 4584"/>
                    <a:gd name="T59" fmla="*/ 2147483647 h 2442"/>
                    <a:gd name="T60" fmla="*/ 2147483647 w 4584"/>
                    <a:gd name="T61" fmla="*/ 2147483647 h 2442"/>
                    <a:gd name="T62" fmla="*/ 2147483647 w 4584"/>
                    <a:gd name="T63" fmla="*/ 2147483647 h 2442"/>
                    <a:gd name="T64" fmla="*/ 2147483647 w 4584"/>
                    <a:gd name="T65" fmla="*/ 0 h 2442"/>
                    <a:gd name="T66" fmla="*/ 2147483647 w 4584"/>
                    <a:gd name="T67" fmla="*/ 2147483647 h 2442"/>
                    <a:gd name="T68" fmla="*/ 2147483647 w 4584"/>
                    <a:gd name="T69" fmla="*/ 2147483647 h 2442"/>
                    <a:gd name="T70" fmla="*/ 2147483647 w 4584"/>
                    <a:gd name="T71" fmla="*/ 2147483647 h 2442"/>
                    <a:gd name="T72" fmla="*/ 2147483647 w 4584"/>
                    <a:gd name="T73" fmla="*/ 2147483647 h 2442"/>
                    <a:gd name="T74" fmla="*/ 2147483647 w 4584"/>
                    <a:gd name="T75" fmla="*/ 2147483647 h 2442"/>
                    <a:gd name="T76" fmla="*/ 2147483647 w 4584"/>
                    <a:gd name="T77" fmla="*/ 2147483647 h 2442"/>
                    <a:gd name="T78" fmla="*/ 2147483647 w 4584"/>
                    <a:gd name="T79" fmla="*/ 2147483647 h 2442"/>
                    <a:gd name="T80" fmla="*/ 2147483647 w 4584"/>
                    <a:gd name="T81" fmla="*/ 2147483647 h 2442"/>
                    <a:gd name="T82" fmla="*/ 2147483647 w 4584"/>
                    <a:gd name="T83" fmla="*/ 2147483647 h 2442"/>
                    <a:gd name="T84" fmla="*/ 2147483647 w 4584"/>
                    <a:gd name="T85" fmla="*/ 2147483647 h 2442"/>
                    <a:gd name="T86" fmla="*/ 2147483647 w 4584"/>
                    <a:gd name="T87" fmla="*/ 2147483647 h 2442"/>
                    <a:gd name="T88" fmla="*/ 2147483647 w 4584"/>
                    <a:gd name="T89" fmla="*/ 2147483647 h 2442"/>
                    <a:gd name="T90" fmla="*/ 2147483647 w 4584"/>
                    <a:gd name="T91" fmla="*/ 2147483647 h 2442"/>
                    <a:gd name="T92" fmla="*/ 2147483647 w 4584"/>
                    <a:gd name="T93" fmla="*/ 2147483647 h 2442"/>
                    <a:gd name="T94" fmla="*/ 2147483647 w 4584"/>
                    <a:gd name="T95" fmla="*/ 2147483647 h 2442"/>
                    <a:gd name="T96" fmla="*/ 2147483647 w 4584"/>
                    <a:gd name="T97" fmla="*/ 2147483647 h 2442"/>
                    <a:gd name="T98" fmla="*/ 2147483647 w 4584"/>
                    <a:gd name="T99" fmla="*/ 2147483647 h 2442"/>
                    <a:gd name="T100" fmla="*/ 2147483647 w 4584"/>
                    <a:gd name="T101" fmla="*/ 2147483647 h 2442"/>
                    <a:gd name="T102" fmla="*/ 2147483647 w 4584"/>
                    <a:gd name="T103" fmla="*/ 2147483647 h 2442"/>
                    <a:gd name="T104" fmla="*/ 2147483647 w 4584"/>
                    <a:gd name="T105" fmla="*/ 2147483647 h 2442"/>
                    <a:gd name="T106" fmla="*/ 2147483647 w 4584"/>
                    <a:gd name="T107" fmla="*/ 2147483647 h 2442"/>
                    <a:gd name="T108" fmla="*/ 2147483647 w 4584"/>
                    <a:gd name="T109" fmla="*/ 2147483647 h 2442"/>
                    <a:gd name="T110" fmla="*/ 2147483647 w 4584"/>
                    <a:gd name="T111" fmla="*/ 2147483647 h 2442"/>
                    <a:gd name="T112" fmla="*/ 2147483647 w 4584"/>
                    <a:gd name="T113" fmla="*/ 2147483647 h 244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4" h="2442">
                      <a:moveTo>
                        <a:pt x="1291" y="809"/>
                      </a:moveTo>
                      <a:lnTo>
                        <a:pt x="1303" y="817"/>
                      </a:lnTo>
                      <a:lnTo>
                        <a:pt x="1337" y="839"/>
                      </a:lnTo>
                      <a:lnTo>
                        <a:pt x="1394" y="873"/>
                      </a:lnTo>
                      <a:lnTo>
                        <a:pt x="1470" y="918"/>
                      </a:lnTo>
                      <a:lnTo>
                        <a:pt x="1515" y="943"/>
                      </a:lnTo>
                      <a:lnTo>
                        <a:pt x="1565" y="970"/>
                      </a:lnTo>
                      <a:lnTo>
                        <a:pt x="1619" y="997"/>
                      </a:lnTo>
                      <a:lnTo>
                        <a:pt x="1679" y="1026"/>
                      </a:lnTo>
                      <a:lnTo>
                        <a:pt x="1741" y="1056"/>
                      </a:lnTo>
                      <a:lnTo>
                        <a:pt x="1808" y="1086"/>
                      </a:lnTo>
                      <a:lnTo>
                        <a:pt x="1879" y="1115"/>
                      </a:lnTo>
                      <a:lnTo>
                        <a:pt x="1953" y="1145"/>
                      </a:lnTo>
                      <a:lnTo>
                        <a:pt x="2031" y="1174"/>
                      </a:lnTo>
                      <a:lnTo>
                        <a:pt x="2111" y="1203"/>
                      </a:lnTo>
                      <a:lnTo>
                        <a:pt x="2195" y="1230"/>
                      </a:lnTo>
                      <a:lnTo>
                        <a:pt x="2283" y="1257"/>
                      </a:lnTo>
                      <a:lnTo>
                        <a:pt x="2372" y="1281"/>
                      </a:lnTo>
                      <a:lnTo>
                        <a:pt x="2465" y="1305"/>
                      </a:lnTo>
                      <a:lnTo>
                        <a:pt x="2560" y="1324"/>
                      </a:lnTo>
                      <a:lnTo>
                        <a:pt x="2659" y="1343"/>
                      </a:lnTo>
                      <a:lnTo>
                        <a:pt x="2758" y="1358"/>
                      </a:lnTo>
                      <a:lnTo>
                        <a:pt x="2860" y="1370"/>
                      </a:lnTo>
                      <a:lnTo>
                        <a:pt x="2964" y="1379"/>
                      </a:lnTo>
                      <a:lnTo>
                        <a:pt x="3069" y="1384"/>
                      </a:lnTo>
                      <a:lnTo>
                        <a:pt x="3176" y="1385"/>
                      </a:lnTo>
                      <a:lnTo>
                        <a:pt x="3284" y="1382"/>
                      </a:lnTo>
                      <a:lnTo>
                        <a:pt x="3394" y="1374"/>
                      </a:lnTo>
                      <a:lnTo>
                        <a:pt x="3504" y="1362"/>
                      </a:lnTo>
                      <a:lnTo>
                        <a:pt x="4295" y="2364"/>
                      </a:lnTo>
                      <a:lnTo>
                        <a:pt x="4297" y="2353"/>
                      </a:lnTo>
                      <a:lnTo>
                        <a:pt x="4306" y="2322"/>
                      </a:lnTo>
                      <a:lnTo>
                        <a:pt x="4313" y="2302"/>
                      </a:lnTo>
                      <a:lnTo>
                        <a:pt x="4323" y="2279"/>
                      </a:lnTo>
                      <a:lnTo>
                        <a:pt x="4336" y="2254"/>
                      </a:lnTo>
                      <a:lnTo>
                        <a:pt x="4350" y="2229"/>
                      </a:lnTo>
                      <a:lnTo>
                        <a:pt x="4359" y="2216"/>
                      </a:lnTo>
                      <a:lnTo>
                        <a:pt x="4368" y="2202"/>
                      </a:lnTo>
                      <a:lnTo>
                        <a:pt x="4378" y="2190"/>
                      </a:lnTo>
                      <a:lnTo>
                        <a:pt x="4388" y="2177"/>
                      </a:lnTo>
                      <a:lnTo>
                        <a:pt x="4400" y="2165"/>
                      </a:lnTo>
                      <a:lnTo>
                        <a:pt x="4412" y="2153"/>
                      </a:lnTo>
                      <a:lnTo>
                        <a:pt x="4425" y="2141"/>
                      </a:lnTo>
                      <a:lnTo>
                        <a:pt x="4438" y="2130"/>
                      </a:lnTo>
                      <a:lnTo>
                        <a:pt x="4454" y="2120"/>
                      </a:lnTo>
                      <a:lnTo>
                        <a:pt x="4469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7"/>
                      </a:lnTo>
                      <a:lnTo>
                        <a:pt x="4541" y="2082"/>
                      </a:lnTo>
                      <a:lnTo>
                        <a:pt x="4562" y="2077"/>
                      </a:lnTo>
                      <a:lnTo>
                        <a:pt x="4584" y="2074"/>
                      </a:lnTo>
                      <a:lnTo>
                        <a:pt x="4583" y="2062"/>
                      </a:lnTo>
                      <a:lnTo>
                        <a:pt x="4579" y="2028"/>
                      </a:lnTo>
                      <a:lnTo>
                        <a:pt x="4572" y="1973"/>
                      </a:lnTo>
                      <a:lnTo>
                        <a:pt x="4561" y="1902"/>
                      </a:lnTo>
                      <a:lnTo>
                        <a:pt x="4554" y="1860"/>
                      </a:lnTo>
                      <a:lnTo>
                        <a:pt x="4546" y="1814"/>
                      </a:lnTo>
                      <a:lnTo>
                        <a:pt x="4536" y="1766"/>
                      </a:lnTo>
                      <a:lnTo>
                        <a:pt x="4525" y="1714"/>
                      </a:lnTo>
                      <a:lnTo>
                        <a:pt x="4511" y="1659"/>
                      </a:lnTo>
                      <a:lnTo>
                        <a:pt x="4497" y="1603"/>
                      </a:lnTo>
                      <a:lnTo>
                        <a:pt x="4480" y="1544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5" y="1296"/>
                      </a:lnTo>
                      <a:lnTo>
                        <a:pt x="4369" y="1232"/>
                      </a:lnTo>
                      <a:lnTo>
                        <a:pt x="4340" y="1166"/>
                      </a:lnTo>
                      <a:lnTo>
                        <a:pt x="4309" y="1102"/>
                      </a:lnTo>
                      <a:lnTo>
                        <a:pt x="4276" y="1037"/>
                      </a:lnTo>
                      <a:lnTo>
                        <a:pt x="4239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4" y="788"/>
                      </a:lnTo>
                      <a:lnTo>
                        <a:pt x="4067" y="730"/>
                      </a:lnTo>
                      <a:lnTo>
                        <a:pt x="4017" y="673"/>
                      </a:lnTo>
                      <a:lnTo>
                        <a:pt x="3963" y="619"/>
                      </a:lnTo>
                      <a:lnTo>
                        <a:pt x="3907" y="568"/>
                      </a:lnTo>
                      <a:lnTo>
                        <a:pt x="3847" y="520"/>
                      </a:lnTo>
                      <a:lnTo>
                        <a:pt x="3783" y="473"/>
                      </a:lnTo>
                      <a:lnTo>
                        <a:pt x="3716" y="428"/>
                      </a:lnTo>
                      <a:lnTo>
                        <a:pt x="3646" y="385"/>
                      </a:lnTo>
                      <a:lnTo>
                        <a:pt x="3573" y="343"/>
                      </a:lnTo>
                      <a:lnTo>
                        <a:pt x="3498" y="303"/>
                      </a:lnTo>
                      <a:lnTo>
                        <a:pt x="3419" y="265"/>
                      </a:lnTo>
                      <a:lnTo>
                        <a:pt x="3340" y="229"/>
                      </a:lnTo>
                      <a:lnTo>
                        <a:pt x="3257" y="194"/>
                      </a:lnTo>
                      <a:lnTo>
                        <a:pt x="3173" y="162"/>
                      </a:lnTo>
                      <a:lnTo>
                        <a:pt x="3086" y="134"/>
                      </a:lnTo>
                      <a:lnTo>
                        <a:pt x="2998" y="107"/>
                      </a:lnTo>
                      <a:lnTo>
                        <a:pt x="2909" y="83"/>
                      </a:lnTo>
                      <a:lnTo>
                        <a:pt x="2820" y="62"/>
                      </a:lnTo>
                      <a:lnTo>
                        <a:pt x="2729" y="43"/>
                      </a:lnTo>
                      <a:lnTo>
                        <a:pt x="2638" y="28"/>
                      </a:lnTo>
                      <a:lnTo>
                        <a:pt x="2546" y="15"/>
                      </a:lnTo>
                      <a:lnTo>
                        <a:pt x="2454" y="7"/>
                      </a:lnTo>
                      <a:lnTo>
                        <a:pt x="2361" y="1"/>
                      </a:lnTo>
                      <a:lnTo>
                        <a:pt x="2269" y="0"/>
                      </a:lnTo>
                      <a:lnTo>
                        <a:pt x="2178" y="1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19" y="49"/>
                      </a:lnTo>
                      <a:lnTo>
                        <a:pt x="1733" y="72"/>
                      </a:lnTo>
                      <a:lnTo>
                        <a:pt x="1649" y="98"/>
                      </a:lnTo>
                      <a:lnTo>
                        <a:pt x="1565" y="130"/>
                      </a:lnTo>
                      <a:lnTo>
                        <a:pt x="1484" y="166"/>
                      </a:lnTo>
                      <a:lnTo>
                        <a:pt x="1406" y="208"/>
                      </a:lnTo>
                      <a:lnTo>
                        <a:pt x="1330" y="253"/>
                      </a:lnTo>
                      <a:lnTo>
                        <a:pt x="1257" y="305"/>
                      </a:lnTo>
                      <a:lnTo>
                        <a:pt x="1186" y="361"/>
                      </a:lnTo>
                      <a:lnTo>
                        <a:pt x="1173" y="358"/>
                      </a:lnTo>
                      <a:lnTo>
                        <a:pt x="1137" y="351"/>
                      </a:lnTo>
                      <a:lnTo>
                        <a:pt x="1111" y="348"/>
                      </a:lnTo>
                      <a:lnTo>
                        <a:pt x="1081" y="346"/>
                      </a:lnTo>
                      <a:lnTo>
                        <a:pt x="1047" y="344"/>
                      </a:lnTo>
                      <a:lnTo>
                        <a:pt x="1008" y="344"/>
                      </a:lnTo>
                      <a:lnTo>
                        <a:pt x="966" y="345"/>
                      </a:lnTo>
                      <a:lnTo>
                        <a:pt x="922" y="349"/>
                      </a:lnTo>
                      <a:lnTo>
                        <a:pt x="874" y="356"/>
                      </a:lnTo>
                      <a:lnTo>
                        <a:pt x="825" y="367"/>
                      </a:lnTo>
                      <a:lnTo>
                        <a:pt x="774" y="381"/>
                      </a:lnTo>
                      <a:lnTo>
                        <a:pt x="721" y="400"/>
                      </a:lnTo>
                      <a:lnTo>
                        <a:pt x="666" y="424"/>
                      </a:lnTo>
                      <a:lnTo>
                        <a:pt x="613" y="453"/>
                      </a:lnTo>
                      <a:lnTo>
                        <a:pt x="558" y="489"/>
                      </a:lnTo>
                      <a:lnTo>
                        <a:pt x="504" y="531"/>
                      </a:lnTo>
                      <a:lnTo>
                        <a:pt x="451" y="578"/>
                      </a:lnTo>
                      <a:lnTo>
                        <a:pt x="399" y="635"/>
                      </a:lnTo>
                      <a:lnTo>
                        <a:pt x="348" y="698"/>
                      </a:lnTo>
                      <a:lnTo>
                        <a:pt x="298" y="769"/>
                      </a:lnTo>
                      <a:lnTo>
                        <a:pt x="252" y="850"/>
                      </a:lnTo>
                      <a:lnTo>
                        <a:pt x="208" y="940"/>
                      </a:lnTo>
                      <a:lnTo>
                        <a:pt x="167" y="1039"/>
                      </a:lnTo>
                      <a:lnTo>
                        <a:pt x="129" y="1149"/>
                      </a:lnTo>
                      <a:lnTo>
                        <a:pt x="96" y="1269"/>
                      </a:lnTo>
                      <a:lnTo>
                        <a:pt x="66" y="1401"/>
                      </a:lnTo>
                      <a:lnTo>
                        <a:pt x="42" y="1543"/>
                      </a:lnTo>
                      <a:lnTo>
                        <a:pt x="22" y="1698"/>
                      </a:lnTo>
                      <a:lnTo>
                        <a:pt x="9" y="1866"/>
                      </a:lnTo>
                      <a:lnTo>
                        <a:pt x="0" y="2047"/>
                      </a:lnTo>
                      <a:lnTo>
                        <a:pt x="316" y="2442"/>
                      </a:lnTo>
                      <a:lnTo>
                        <a:pt x="320" y="2427"/>
                      </a:lnTo>
                      <a:lnTo>
                        <a:pt x="331" y="2383"/>
                      </a:lnTo>
                      <a:lnTo>
                        <a:pt x="350" y="2312"/>
                      </a:lnTo>
                      <a:lnTo>
                        <a:pt x="376" y="2221"/>
                      </a:lnTo>
                      <a:lnTo>
                        <a:pt x="392" y="2168"/>
                      </a:lnTo>
                      <a:lnTo>
                        <a:pt x="410" y="2112"/>
                      </a:lnTo>
                      <a:lnTo>
                        <a:pt x="430" y="2052"/>
                      </a:lnTo>
                      <a:lnTo>
                        <a:pt x="451" y="1989"/>
                      </a:lnTo>
                      <a:lnTo>
                        <a:pt x="475" y="1923"/>
                      </a:lnTo>
                      <a:lnTo>
                        <a:pt x="501" y="1855"/>
                      </a:lnTo>
                      <a:lnTo>
                        <a:pt x="527" y="1785"/>
                      </a:lnTo>
                      <a:lnTo>
                        <a:pt x="557" y="1715"/>
                      </a:lnTo>
                      <a:lnTo>
                        <a:pt x="588" y="1644"/>
                      </a:lnTo>
                      <a:lnTo>
                        <a:pt x="621" y="1572"/>
                      </a:lnTo>
                      <a:lnTo>
                        <a:pt x="656" y="1501"/>
                      </a:lnTo>
                      <a:lnTo>
                        <a:pt x="693" y="1431"/>
                      </a:lnTo>
                      <a:lnTo>
                        <a:pt x="733" y="1361"/>
                      </a:lnTo>
                      <a:lnTo>
                        <a:pt x="774" y="1293"/>
                      </a:lnTo>
                      <a:lnTo>
                        <a:pt x="816" y="1227"/>
                      </a:lnTo>
                      <a:lnTo>
                        <a:pt x="861" y="1164"/>
                      </a:lnTo>
                      <a:lnTo>
                        <a:pt x="907" y="1104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7"/>
                      </a:lnTo>
                      <a:lnTo>
                        <a:pt x="1115" y="904"/>
                      </a:lnTo>
                      <a:lnTo>
                        <a:pt x="1172" y="867"/>
                      </a:lnTo>
                      <a:lnTo>
                        <a:pt x="1230" y="835"/>
                      </a:lnTo>
                      <a:lnTo>
                        <a:pt x="1291" y="8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09" name="Freeform 16">
                  <a:extLst>
                    <a:ext uri="{FF2B5EF4-FFF2-40B4-BE49-F238E27FC236}">
                      <a16:creationId xmlns:a16="http://schemas.microsoft.com/office/drawing/2014/main" id="{DF79B1A1-0820-4320-B009-0A7CA30A3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6699" y="2443957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3"/>
                      </a:moveTo>
                      <a:lnTo>
                        <a:pt x="407" y="223"/>
                      </a:lnTo>
                      <a:lnTo>
                        <a:pt x="404" y="244"/>
                      </a:lnTo>
                      <a:lnTo>
                        <a:pt x="398" y="263"/>
                      </a:lnTo>
                      <a:lnTo>
                        <a:pt x="391" y="282"/>
                      </a:lnTo>
                      <a:lnTo>
                        <a:pt x="384" y="299"/>
                      </a:lnTo>
                      <a:lnTo>
                        <a:pt x="373" y="317"/>
                      </a:lnTo>
                      <a:lnTo>
                        <a:pt x="362" y="333"/>
                      </a:lnTo>
                      <a:lnTo>
                        <a:pt x="348" y="347"/>
                      </a:lnTo>
                      <a:lnTo>
                        <a:pt x="334" y="360"/>
                      </a:lnTo>
                      <a:lnTo>
                        <a:pt x="318" y="371"/>
                      </a:lnTo>
                      <a:lnTo>
                        <a:pt x="301" y="382"/>
                      </a:lnTo>
                      <a:lnTo>
                        <a:pt x="283" y="390"/>
                      </a:lnTo>
                      <a:lnTo>
                        <a:pt x="264" y="397"/>
                      </a:lnTo>
                      <a:lnTo>
                        <a:pt x="246" y="402"/>
                      </a:lnTo>
                      <a:lnTo>
                        <a:pt x="225" y="406"/>
                      </a:lnTo>
                      <a:lnTo>
                        <a:pt x="205" y="407"/>
                      </a:lnTo>
                      <a:lnTo>
                        <a:pt x="184" y="406"/>
                      </a:lnTo>
                      <a:lnTo>
                        <a:pt x="163" y="402"/>
                      </a:lnTo>
                      <a:lnTo>
                        <a:pt x="144" y="397"/>
                      </a:lnTo>
                      <a:lnTo>
                        <a:pt x="125" y="390"/>
                      </a:lnTo>
                      <a:lnTo>
                        <a:pt x="107" y="382"/>
                      </a:lnTo>
                      <a:lnTo>
                        <a:pt x="91" y="371"/>
                      </a:lnTo>
                      <a:lnTo>
                        <a:pt x="74" y="360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5" y="317"/>
                      </a:lnTo>
                      <a:lnTo>
                        <a:pt x="26" y="299"/>
                      </a:lnTo>
                      <a:lnTo>
                        <a:pt x="17" y="282"/>
                      </a:lnTo>
                      <a:lnTo>
                        <a:pt x="10" y="263"/>
                      </a:lnTo>
                      <a:lnTo>
                        <a:pt x="5" y="244"/>
                      </a:lnTo>
                      <a:lnTo>
                        <a:pt x="1" y="223"/>
                      </a:lnTo>
                      <a:lnTo>
                        <a:pt x="0" y="203"/>
                      </a:lnTo>
                      <a:lnTo>
                        <a:pt x="1" y="182"/>
                      </a:lnTo>
                      <a:lnTo>
                        <a:pt x="5" y="162"/>
                      </a:lnTo>
                      <a:lnTo>
                        <a:pt x="10" y="142"/>
                      </a:lnTo>
                      <a:lnTo>
                        <a:pt x="17" y="124"/>
                      </a:lnTo>
                      <a:lnTo>
                        <a:pt x="26" y="106"/>
                      </a:lnTo>
                      <a:lnTo>
                        <a:pt x="35" y="89"/>
                      </a:lnTo>
                      <a:lnTo>
                        <a:pt x="47" y="74"/>
                      </a:lnTo>
                      <a:lnTo>
                        <a:pt x="60" y="59"/>
                      </a:lnTo>
                      <a:lnTo>
                        <a:pt x="74" y="46"/>
                      </a:lnTo>
                      <a:lnTo>
                        <a:pt x="91" y="34"/>
                      </a:lnTo>
                      <a:lnTo>
                        <a:pt x="107" y="24"/>
                      </a:lnTo>
                      <a:lnTo>
                        <a:pt x="125" y="15"/>
                      </a:lnTo>
                      <a:lnTo>
                        <a:pt x="144" y="9"/>
                      </a:lnTo>
                      <a:lnTo>
                        <a:pt x="163" y="3"/>
                      </a:lnTo>
                      <a:lnTo>
                        <a:pt x="184" y="1"/>
                      </a:lnTo>
                      <a:lnTo>
                        <a:pt x="205" y="0"/>
                      </a:lnTo>
                      <a:lnTo>
                        <a:pt x="225" y="1"/>
                      </a:lnTo>
                      <a:lnTo>
                        <a:pt x="246" y="3"/>
                      </a:lnTo>
                      <a:lnTo>
                        <a:pt x="264" y="9"/>
                      </a:lnTo>
                      <a:lnTo>
                        <a:pt x="283" y="15"/>
                      </a:lnTo>
                      <a:lnTo>
                        <a:pt x="301" y="24"/>
                      </a:lnTo>
                      <a:lnTo>
                        <a:pt x="318" y="34"/>
                      </a:lnTo>
                      <a:lnTo>
                        <a:pt x="334" y="46"/>
                      </a:lnTo>
                      <a:lnTo>
                        <a:pt x="348" y="59"/>
                      </a:lnTo>
                      <a:lnTo>
                        <a:pt x="362" y="74"/>
                      </a:lnTo>
                      <a:lnTo>
                        <a:pt x="373" y="89"/>
                      </a:lnTo>
                      <a:lnTo>
                        <a:pt x="384" y="106"/>
                      </a:lnTo>
                      <a:lnTo>
                        <a:pt x="391" y="124"/>
                      </a:lnTo>
                      <a:lnTo>
                        <a:pt x="398" y="142"/>
                      </a:lnTo>
                      <a:lnTo>
                        <a:pt x="404" y="162"/>
                      </a:lnTo>
                      <a:lnTo>
                        <a:pt x="407" y="182"/>
                      </a:lnTo>
                      <a:lnTo>
                        <a:pt x="408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10" name="Freeform 18">
                  <a:extLst>
                    <a:ext uri="{FF2B5EF4-FFF2-40B4-BE49-F238E27FC236}">
                      <a16:creationId xmlns:a16="http://schemas.microsoft.com/office/drawing/2014/main" id="{563131EB-589F-48FD-ABD0-A8BC9810D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624" y="2448719"/>
                  <a:ext cx="65087" cy="65087"/>
                </a:xfrm>
                <a:custGeom>
                  <a:avLst/>
                  <a:gdLst>
                    <a:gd name="T0" fmla="*/ 2147483647 w 407"/>
                    <a:gd name="T1" fmla="*/ 2147483647 h 408"/>
                    <a:gd name="T2" fmla="*/ 2147483647 w 407"/>
                    <a:gd name="T3" fmla="*/ 2147483647 h 408"/>
                    <a:gd name="T4" fmla="*/ 2147483647 w 407"/>
                    <a:gd name="T5" fmla="*/ 2147483647 h 408"/>
                    <a:gd name="T6" fmla="*/ 2147483647 w 407"/>
                    <a:gd name="T7" fmla="*/ 2147483647 h 408"/>
                    <a:gd name="T8" fmla="*/ 2147483647 w 407"/>
                    <a:gd name="T9" fmla="*/ 2147483647 h 408"/>
                    <a:gd name="T10" fmla="*/ 2147483647 w 407"/>
                    <a:gd name="T11" fmla="*/ 2147483647 h 408"/>
                    <a:gd name="T12" fmla="*/ 2147483647 w 407"/>
                    <a:gd name="T13" fmla="*/ 2147483647 h 408"/>
                    <a:gd name="T14" fmla="*/ 2147483647 w 407"/>
                    <a:gd name="T15" fmla="*/ 2147483647 h 408"/>
                    <a:gd name="T16" fmla="*/ 2147483647 w 407"/>
                    <a:gd name="T17" fmla="*/ 2147483647 h 408"/>
                    <a:gd name="T18" fmla="*/ 2147483647 w 407"/>
                    <a:gd name="T19" fmla="*/ 2147483647 h 408"/>
                    <a:gd name="T20" fmla="*/ 2147483647 w 407"/>
                    <a:gd name="T21" fmla="*/ 2147483647 h 408"/>
                    <a:gd name="T22" fmla="*/ 2147483647 w 407"/>
                    <a:gd name="T23" fmla="*/ 2147483647 h 408"/>
                    <a:gd name="T24" fmla="*/ 2147483647 w 407"/>
                    <a:gd name="T25" fmla="*/ 2147483647 h 408"/>
                    <a:gd name="T26" fmla="*/ 2147483647 w 407"/>
                    <a:gd name="T27" fmla="*/ 2147483647 h 408"/>
                    <a:gd name="T28" fmla="*/ 2147483647 w 407"/>
                    <a:gd name="T29" fmla="*/ 2147483647 h 408"/>
                    <a:gd name="T30" fmla="*/ 2147483647 w 407"/>
                    <a:gd name="T31" fmla="*/ 2147483647 h 408"/>
                    <a:gd name="T32" fmla="*/ 2147483647 w 407"/>
                    <a:gd name="T33" fmla="*/ 2147483647 h 408"/>
                    <a:gd name="T34" fmla="*/ 2147483647 w 407"/>
                    <a:gd name="T35" fmla="*/ 2147483647 h 408"/>
                    <a:gd name="T36" fmla="*/ 2147483647 w 407"/>
                    <a:gd name="T37" fmla="*/ 2147483647 h 408"/>
                    <a:gd name="T38" fmla="*/ 2147483647 w 407"/>
                    <a:gd name="T39" fmla="*/ 2147483647 h 408"/>
                    <a:gd name="T40" fmla="*/ 2147483647 w 407"/>
                    <a:gd name="T41" fmla="*/ 2147483647 h 408"/>
                    <a:gd name="T42" fmla="*/ 2147483647 w 407"/>
                    <a:gd name="T43" fmla="*/ 2147483647 h 408"/>
                    <a:gd name="T44" fmla="*/ 2147483647 w 407"/>
                    <a:gd name="T45" fmla="*/ 2147483647 h 408"/>
                    <a:gd name="T46" fmla="*/ 2147483647 w 407"/>
                    <a:gd name="T47" fmla="*/ 2147483647 h 408"/>
                    <a:gd name="T48" fmla="*/ 2147483647 w 407"/>
                    <a:gd name="T49" fmla="*/ 2147483647 h 408"/>
                    <a:gd name="T50" fmla="*/ 2147483647 w 407"/>
                    <a:gd name="T51" fmla="*/ 2147483647 h 408"/>
                    <a:gd name="T52" fmla="*/ 2147483647 w 407"/>
                    <a:gd name="T53" fmla="*/ 2147483647 h 408"/>
                    <a:gd name="T54" fmla="*/ 2147483647 w 407"/>
                    <a:gd name="T55" fmla="*/ 2147483647 h 408"/>
                    <a:gd name="T56" fmla="*/ 2147483647 w 407"/>
                    <a:gd name="T57" fmla="*/ 2147483647 h 408"/>
                    <a:gd name="T58" fmla="*/ 2147483647 w 407"/>
                    <a:gd name="T59" fmla="*/ 2147483647 h 408"/>
                    <a:gd name="T60" fmla="*/ 2147483647 w 407"/>
                    <a:gd name="T61" fmla="*/ 2147483647 h 408"/>
                    <a:gd name="T62" fmla="*/ 2147483647 w 407"/>
                    <a:gd name="T63" fmla="*/ 2147483647 h 4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8">
                      <a:moveTo>
                        <a:pt x="0" y="204"/>
                      </a:moveTo>
                      <a:lnTo>
                        <a:pt x="1" y="225"/>
                      </a:lnTo>
                      <a:lnTo>
                        <a:pt x="5" y="246"/>
                      </a:lnTo>
                      <a:lnTo>
                        <a:pt x="9" y="264"/>
                      </a:lnTo>
                      <a:lnTo>
                        <a:pt x="17" y="283"/>
                      </a:lnTo>
                      <a:lnTo>
                        <a:pt x="24" y="301"/>
                      </a:lnTo>
                      <a:lnTo>
                        <a:pt x="34" y="318"/>
                      </a:lnTo>
                      <a:lnTo>
                        <a:pt x="47" y="334"/>
                      </a:lnTo>
                      <a:lnTo>
                        <a:pt x="60" y="348"/>
                      </a:lnTo>
                      <a:lnTo>
                        <a:pt x="74" y="362"/>
                      </a:lnTo>
                      <a:lnTo>
                        <a:pt x="90" y="373"/>
                      </a:lnTo>
                      <a:lnTo>
                        <a:pt x="106" y="383"/>
                      </a:lnTo>
                      <a:lnTo>
                        <a:pt x="124" y="392"/>
                      </a:lnTo>
                      <a:lnTo>
                        <a:pt x="143" y="398"/>
                      </a:lnTo>
                      <a:lnTo>
                        <a:pt x="163" y="404"/>
                      </a:lnTo>
                      <a:lnTo>
                        <a:pt x="183" y="407"/>
                      </a:lnTo>
                      <a:lnTo>
                        <a:pt x="204" y="408"/>
                      </a:lnTo>
                      <a:lnTo>
                        <a:pt x="225" y="407"/>
                      </a:lnTo>
                      <a:lnTo>
                        <a:pt x="244" y="404"/>
                      </a:lnTo>
                      <a:lnTo>
                        <a:pt x="264" y="398"/>
                      </a:lnTo>
                      <a:lnTo>
                        <a:pt x="283" y="392"/>
                      </a:lnTo>
                      <a:lnTo>
                        <a:pt x="301" y="383"/>
                      </a:lnTo>
                      <a:lnTo>
                        <a:pt x="317" y="373"/>
                      </a:lnTo>
                      <a:lnTo>
                        <a:pt x="333" y="362"/>
                      </a:lnTo>
                      <a:lnTo>
                        <a:pt x="347" y="348"/>
                      </a:lnTo>
                      <a:lnTo>
                        <a:pt x="361" y="334"/>
                      </a:lnTo>
                      <a:lnTo>
                        <a:pt x="373" y="318"/>
                      </a:lnTo>
                      <a:lnTo>
                        <a:pt x="383" y="301"/>
                      </a:lnTo>
                      <a:lnTo>
                        <a:pt x="392" y="283"/>
                      </a:lnTo>
                      <a:lnTo>
                        <a:pt x="398" y="264"/>
                      </a:lnTo>
                      <a:lnTo>
                        <a:pt x="404" y="246"/>
                      </a:lnTo>
                      <a:lnTo>
                        <a:pt x="406" y="225"/>
                      </a:lnTo>
                      <a:lnTo>
                        <a:pt x="407" y="204"/>
                      </a:lnTo>
                      <a:lnTo>
                        <a:pt x="406" y="184"/>
                      </a:lnTo>
                      <a:lnTo>
                        <a:pt x="404" y="163"/>
                      </a:lnTo>
                      <a:lnTo>
                        <a:pt x="398" y="144"/>
                      </a:lnTo>
                      <a:lnTo>
                        <a:pt x="392" y="125"/>
                      </a:lnTo>
                      <a:lnTo>
                        <a:pt x="383" y="107"/>
                      </a:lnTo>
                      <a:lnTo>
                        <a:pt x="373" y="91"/>
                      </a:lnTo>
                      <a:lnTo>
                        <a:pt x="361" y="74"/>
                      </a:lnTo>
                      <a:lnTo>
                        <a:pt x="347" y="60"/>
                      </a:lnTo>
                      <a:lnTo>
                        <a:pt x="333" y="47"/>
                      </a:lnTo>
                      <a:lnTo>
                        <a:pt x="317" y="36"/>
                      </a:lnTo>
                      <a:lnTo>
                        <a:pt x="301" y="26"/>
                      </a:lnTo>
                      <a:lnTo>
                        <a:pt x="283" y="17"/>
                      </a:lnTo>
                      <a:lnTo>
                        <a:pt x="264" y="10"/>
                      </a:lnTo>
                      <a:lnTo>
                        <a:pt x="244" y="5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5"/>
                      </a:lnTo>
                      <a:lnTo>
                        <a:pt x="143" y="10"/>
                      </a:lnTo>
                      <a:lnTo>
                        <a:pt x="124" y="17"/>
                      </a:lnTo>
                      <a:lnTo>
                        <a:pt x="106" y="26"/>
                      </a:lnTo>
                      <a:lnTo>
                        <a:pt x="90" y="36"/>
                      </a:lnTo>
                      <a:lnTo>
                        <a:pt x="74" y="47"/>
                      </a:lnTo>
                      <a:lnTo>
                        <a:pt x="60" y="60"/>
                      </a:lnTo>
                      <a:lnTo>
                        <a:pt x="47" y="74"/>
                      </a:lnTo>
                      <a:lnTo>
                        <a:pt x="34" y="91"/>
                      </a:lnTo>
                      <a:lnTo>
                        <a:pt x="24" y="107"/>
                      </a:lnTo>
                      <a:lnTo>
                        <a:pt x="17" y="125"/>
                      </a:lnTo>
                      <a:lnTo>
                        <a:pt x="9" y="144"/>
                      </a:lnTo>
                      <a:lnTo>
                        <a:pt x="5" y="163"/>
                      </a:lnTo>
                      <a:lnTo>
                        <a:pt x="1" y="184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11" name="Freeform 20">
                  <a:extLst>
                    <a:ext uri="{FF2B5EF4-FFF2-40B4-BE49-F238E27FC236}">
                      <a16:creationId xmlns:a16="http://schemas.microsoft.com/office/drawing/2014/main" id="{81688A9C-C85A-40B3-ADE2-600651C0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636" y="2288382"/>
                  <a:ext cx="168275" cy="55562"/>
                </a:xfrm>
                <a:custGeom>
                  <a:avLst/>
                  <a:gdLst>
                    <a:gd name="T0" fmla="*/ 2147483647 w 1065"/>
                    <a:gd name="T1" fmla="*/ 2147483647 h 347"/>
                    <a:gd name="T2" fmla="*/ 2147483647 w 1065"/>
                    <a:gd name="T3" fmla="*/ 2147483647 h 347"/>
                    <a:gd name="T4" fmla="*/ 2147483647 w 1065"/>
                    <a:gd name="T5" fmla="*/ 2147483647 h 347"/>
                    <a:gd name="T6" fmla="*/ 2147483647 w 1065"/>
                    <a:gd name="T7" fmla="*/ 2147483647 h 347"/>
                    <a:gd name="T8" fmla="*/ 0 w 1065"/>
                    <a:gd name="T9" fmla="*/ 2147483647 h 347"/>
                    <a:gd name="T10" fmla="*/ 2147483647 w 1065"/>
                    <a:gd name="T11" fmla="*/ 2147483647 h 347"/>
                    <a:gd name="T12" fmla="*/ 2147483647 w 1065"/>
                    <a:gd name="T13" fmla="*/ 2147483647 h 347"/>
                    <a:gd name="T14" fmla="*/ 2147483647 w 1065"/>
                    <a:gd name="T15" fmla="*/ 2147483647 h 347"/>
                    <a:gd name="T16" fmla="*/ 2147483647 w 1065"/>
                    <a:gd name="T17" fmla="*/ 2147483647 h 347"/>
                    <a:gd name="T18" fmla="*/ 2147483647 w 1065"/>
                    <a:gd name="T19" fmla="*/ 2147483647 h 347"/>
                    <a:gd name="T20" fmla="*/ 2147483647 w 1065"/>
                    <a:gd name="T21" fmla="*/ 2147483647 h 347"/>
                    <a:gd name="T22" fmla="*/ 2147483647 w 1065"/>
                    <a:gd name="T23" fmla="*/ 2147483647 h 347"/>
                    <a:gd name="T24" fmla="*/ 2147483647 w 1065"/>
                    <a:gd name="T25" fmla="*/ 2147483647 h 347"/>
                    <a:gd name="T26" fmla="*/ 2147483647 w 1065"/>
                    <a:gd name="T27" fmla="*/ 2147483647 h 347"/>
                    <a:gd name="T28" fmla="*/ 2147483647 w 1065"/>
                    <a:gd name="T29" fmla="*/ 2147483647 h 347"/>
                    <a:gd name="T30" fmla="*/ 2147483647 w 1065"/>
                    <a:gd name="T31" fmla="*/ 2147483647 h 347"/>
                    <a:gd name="T32" fmla="*/ 2147483647 w 1065"/>
                    <a:gd name="T33" fmla="*/ 2147483647 h 347"/>
                    <a:gd name="T34" fmla="*/ 2147483647 w 1065"/>
                    <a:gd name="T35" fmla="*/ 2147483647 h 347"/>
                    <a:gd name="T36" fmla="*/ 2147483647 w 1065"/>
                    <a:gd name="T37" fmla="*/ 2147483647 h 347"/>
                    <a:gd name="T38" fmla="*/ 2147483647 w 1065"/>
                    <a:gd name="T39" fmla="*/ 2147483647 h 347"/>
                    <a:gd name="T40" fmla="*/ 2147483647 w 1065"/>
                    <a:gd name="T41" fmla="*/ 2147483647 h 347"/>
                    <a:gd name="T42" fmla="*/ 2147483647 w 1065"/>
                    <a:gd name="T43" fmla="*/ 2147483647 h 347"/>
                    <a:gd name="T44" fmla="*/ 2147483647 w 1065"/>
                    <a:gd name="T45" fmla="*/ 2147483647 h 347"/>
                    <a:gd name="T46" fmla="*/ 2147483647 w 1065"/>
                    <a:gd name="T47" fmla="*/ 2147483647 h 347"/>
                    <a:gd name="T48" fmla="*/ 2147483647 w 1065"/>
                    <a:gd name="T49" fmla="*/ 2147483647 h 347"/>
                    <a:gd name="T50" fmla="*/ 2147483647 w 1065"/>
                    <a:gd name="T51" fmla="*/ 2147483647 h 347"/>
                    <a:gd name="T52" fmla="*/ 2147483647 w 1065"/>
                    <a:gd name="T53" fmla="*/ 2147483647 h 347"/>
                    <a:gd name="T54" fmla="*/ 2147483647 w 1065"/>
                    <a:gd name="T55" fmla="*/ 2147483647 h 347"/>
                    <a:gd name="T56" fmla="*/ 2147483647 w 1065"/>
                    <a:gd name="T57" fmla="*/ 2147483647 h 347"/>
                    <a:gd name="T58" fmla="*/ 2147483647 w 1065"/>
                    <a:gd name="T59" fmla="*/ 2147483647 h 347"/>
                    <a:gd name="T60" fmla="*/ 2147483647 w 1065"/>
                    <a:gd name="T61" fmla="*/ 2147483647 h 347"/>
                    <a:gd name="T62" fmla="*/ 2147483647 w 1065"/>
                    <a:gd name="T63" fmla="*/ 2147483647 h 347"/>
                    <a:gd name="T64" fmla="*/ 2147483647 w 1065"/>
                    <a:gd name="T65" fmla="*/ 2147483647 h 347"/>
                    <a:gd name="T66" fmla="*/ 2147483647 w 1065"/>
                    <a:gd name="T67" fmla="*/ 2147483647 h 347"/>
                    <a:gd name="T68" fmla="*/ 2147483647 w 1065"/>
                    <a:gd name="T69" fmla="*/ 2147483647 h 347"/>
                    <a:gd name="T70" fmla="*/ 2147483647 w 1065"/>
                    <a:gd name="T71" fmla="*/ 2147483647 h 347"/>
                    <a:gd name="T72" fmla="*/ 2147483647 w 1065"/>
                    <a:gd name="T73" fmla="*/ 2147483647 h 347"/>
                    <a:gd name="T74" fmla="*/ 2147483647 w 1065"/>
                    <a:gd name="T75" fmla="*/ 2147483647 h 347"/>
                    <a:gd name="T76" fmla="*/ 2147483647 w 1065"/>
                    <a:gd name="T77" fmla="*/ 2147483647 h 347"/>
                    <a:gd name="T78" fmla="*/ 2147483647 w 1065"/>
                    <a:gd name="T79" fmla="*/ 2147483647 h 347"/>
                    <a:gd name="T80" fmla="*/ 2147483647 w 1065"/>
                    <a:gd name="T81" fmla="*/ 2147483647 h 347"/>
                    <a:gd name="T82" fmla="*/ 2147483647 w 1065"/>
                    <a:gd name="T83" fmla="*/ 2147483647 h 347"/>
                    <a:gd name="T84" fmla="*/ 2147483647 w 1065"/>
                    <a:gd name="T85" fmla="*/ 2147483647 h 347"/>
                    <a:gd name="T86" fmla="*/ 2147483647 w 1065"/>
                    <a:gd name="T87" fmla="*/ 2147483647 h 347"/>
                    <a:gd name="T88" fmla="*/ 2147483647 w 1065"/>
                    <a:gd name="T89" fmla="*/ 2147483647 h 347"/>
                    <a:gd name="T90" fmla="*/ 2147483647 w 1065"/>
                    <a:gd name="T91" fmla="*/ 2147483647 h 347"/>
                    <a:gd name="T92" fmla="*/ 2147483647 w 1065"/>
                    <a:gd name="T93" fmla="*/ 2147483647 h 347"/>
                    <a:gd name="T94" fmla="*/ 2147483647 w 1065"/>
                    <a:gd name="T95" fmla="*/ 2147483647 h 347"/>
                    <a:gd name="T96" fmla="*/ 2147483647 w 1065"/>
                    <a:gd name="T97" fmla="*/ 0 h 347"/>
                    <a:gd name="T98" fmla="*/ 2147483647 w 1065"/>
                    <a:gd name="T99" fmla="*/ 2147483647 h 347"/>
                    <a:gd name="T100" fmla="*/ 2147483647 w 1065"/>
                    <a:gd name="T101" fmla="*/ 2147483647 h 347"/>
                    <a:gd name="T102" fmla="*/ 2147483647 w 1065"/>
                    <a:gd name="T103" fmla="*/ 2147483647 h 347"/>
                    <a:gd name="T104" fmla="*/ 2147483647 w 1065"/>
                    <a:gd name="T105" fmla="*/ 2147483647 h 347"/>
                    <a:gd name="T106" fmla="*/ 2147483647 w 1065"/>
                    <a:gd name="T107" fmla="*/ 2147483647 h 347"/>
                    <a:gd name="T108" fmla="*/ 2147483647 w 1065"/>
                    <a:gd name="T109" fmla="*/ 2147483647 h 347"/>
                    <a:gd name="T110" fmla="*/ 2147483647 w 1065"/>
                    <a:gd name="T111" fmla="*/ 2147483647 h 347"/>
                    <a:gd name="T112" fmla="*/ 2147483647 w 1065"/>
                    <a:gd name="T113" fmla="*/ 2147483647 h 347"/>
                    <a:gd name="T114" fmla="*/ 2147483647 w 1065"/>
                    <a:gd name="T115" fmla="*/ 2147483647 h 3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65" h="347">
                      <a:moveTo>
                        <a:pt x="38" y="180"/>
                      </a:moveTo>
                      <a:lnTo>
                        <a:pt x="30" y="187"/>
                      </a:lnTo>
                      <a:lnTo>
                        <a:pt x="25" y="193"/>
                      </a:lnTo>
                      <a:lnTo>
                        <a:pt x="18" y="200"/>
                      </a:lnTo>
                      <a:lnTo>
                        <a:pt x="14" y="208"/>
                      </a:lnTo>
                      <a:lnTo>
                        <a:pt x="9" y="216"/>
                      </a:lnTo>
                      <a:lnTo>
                        <a:pt x="6" y="223"/>
                      </a:lnTo>
                      <a:lnTo>
                        <a:pt x="4" y="232"/>
                      </a:lnTo>
                      <a:lnTo>
                        <a:pt x="1" y="241"/>
                      </a:lnTo>
                      <a:lnTo>
                        <a:pt x="0" y="250"/>
                      </a:lnTo>
                      <a:lnTo>
                        <a:pt x="0" y="259"/>
                      </a:lnTo>
                      <a:lnTo>
                        <a:pt x="1" y="268"/>
                      </a:lnTo>
                      <a:lnTo>
                        <a:pt x="2" y="276"/>
                      </a:lnTo>
                      <a:lnTo>
                        <a:pt x="5" y="285"/>
                      </a:lnTo>
                      <a:lnTo>
                        <a:pt x="9" y="293"/>
                      </a:lnTo>
                      <a:lnTo>
                        <a:pt x="12" y="302"/>
                      </a:lnTo>
                      <a:lnTo>
                        <a:pt x="18" y="310"/>
                      </a:lnTo>
                      <a:lnTo>
                        <a:pt x="23" y="317"/>
                      </a:lnTo>
                      <a:lnTo>
                        <a:pt x="30" y="324"/>
                      </a:lnTo>
                      <a:lnTo>
                        <a:pt x="38" y="329"/>
                      </a:lnTo>
                      <a:lnTo>
                        <a:pt x="46" y="334"/>
                      </a:lnTo>
                      <a:lnTo>
                        <a:pt x="53" y="338"/>
                      </a:lnTo>
                      <a:lnTo>
                        <a:pt x="61" y="342"/>
                      </a:lnTo>
                      <a:lnTo>
                        <a:pt x="70" y="345"/>
                      </a:lnTo>
                      <a:lnTo>
                        <a:pt x="79" y="346"/>
                      </a:lnTo>
                      <a:lnTo>
                        <a:pt x="88" y="347"/>
                      </a:lnTo>
                      <a:lnTo>
                        <a:pt x="96" y="347"/>
                      </a:lnTo>
                      <a:lnTo>
                        <a:pt x="105" y="347"/>
                      </a:lnTo>
                      <a:lnTo>
                        <a:pt x="114" y="345"/>
                      </a:lnTo>
                      <a:lnTo>
                        <a:pt x="122" y="343"/>
                      </a:lnTo>
                      <a:lnTo>
                        <a:pt x="131" y="339"/>
                      </a:lnTo>
                      <a:lnTo>
                        <a:pt x="140" y="335"/>
                      </a:lnTo>
                      <a:lnTo>
                        <a:pt x="147" y="329"/>
                      </a:lnTo>
                      <a:lnTo>
                        <a:pt x="169" y="315"/>
                      </a:lnTo>
                      <a:lnTo>
                        <a:pt x="221" y="284"/>
                      </a:lnTo>
                      <a:lnTo>
                        <a:pt x="258" y="266"/>
                      </a:lnTo>
                      <a:lnTo>
                        <a:pt x="300" y="248"/>
                      </a:lnTo>
                      <a:lnTo>
                        <a:pt x="323" y="238"/>
                      </a:lnTo>
                      <a:lnTo>
                        <a:pt x="347" y="229"/>
                      </a:lnTo>
                      <a:lnTo>
                        <a:pt x="373" y="221"/>
                      </a:lnTo>
                      <a:lnTo>
                        <a:pt x="399" y="212"/>
                      </a:lnTo>
                      <a:lnTo>
                        <a:pt x="427" y="206"/>
                      </a:lnTo>
                      <a:lnTo>
                        <a:pt x="456" y="199"/>
                      </a:lnTo>
                      <a:lnTo>
                        <a:pt x="486" y="193"/>
                      </a:lnTo>
                      <a:lnTo>
                        <a:pt x="517" y="189"/>
                      </a:lnTo>
                      <a:lnTo>
                        <a:pt x="547" y="187"/>
                      </a:lnTo>
                      <a:lnTo>
                        <a:pt x="580" y="185"/>
                      </a:lnTo>
                      <a:lnTo>
                        <a:pt x="612" y="185"/>
                      </a:lnTo>
                      <a:lnTo>
                        <a:pt x="646" y="186"/>
                      </a:lnTo>
                      <a:lnTo>
                        <a:pt x="679" y="190"/>
                      </a:lnTo>
                      <a:lnTo>
                        <a:pt x="713" y="195"/>
                      </a:lnTo>
                      <a:lnTo>
                        <a:pt x="749" y="202"/>
                      </a:lnTo>
                      <a:lnTo>
                        <a:pt x="783" y="212"/>
                      </a:lnTo>
                      <a:lnTo>
                        <a:pt x="818" y="224"/>
                      </a:lnTo>
                      <a:lnTo>
                        <a:pt x="854" y="239"/>
                      </a:lnTo>
                      <a:lnTo>
                        <a:pt x="889" y="255"/>
                      </a:lnTo>
                      <a:lnTo>
                        <a:pt x="926" y="275"/>
                      </a:lnTo>
                      <a:lnTo>
                        <a:pt x="933" y="280"/>
                      </a:lnTo>
                      <a:lnTo>
                        <a:pt x="942" y="284"/>
                      </a:lnTo>
                      <a:lnTo>
                        <a:pt x="951" y="286"/>
                      </a:lnTo>
                      <a:lnTo>
                        <a:pt x="960" y="287"/>
                      </a:lnTo>
                      <a:lnTo>
                        <a:pt x="969" y="289"/>
                      </a:lnTo>
                      <a:lnTo>
                        <a:pt x="978" y="289"/>
                      </a:lnTo>
                      <a:lnTo>
                        <a:pt x="986" y="287"/>
                      </a:lnTo>
                      <a:lnTo>
                        <a:pt x="995" y="286"/>
                      </a:lnTo>
                      <a:lnTo>
                        <a:pt x="1004" y="284"/>
                      </a:lnTo>
                      <a:lnTo>
                        <a:pt x="1012" y="280"/>
                      </a:lnTo>
                      <a:lnTo>
                        <a:pt x="1020" y="276"/>
                      </a:lnTo>
                      <a:lnTo>
                        <a:pt x="1027" y="271"/>
                      </a:lnTo>
                      <a:lnTo>
                        <a:pt x="1034" y="265"/>
                      </a:lnTo>
                      <a:lnTo>
                        <a:pt x="1041" y="259"/>
                      </a:lnTo>
                      <a:lnTo>
                        <a:pt x="1047" y="252"/>
                      </a:lnTo>
                      <a:lnTo>
                        <a:pt x="1052" y="244"/>
                      </a:lnTo>
                      <a:lnTo>
                        <a:pt x="1056" y="235"/>
                      </a:lnTo>
                      <a:lnTo>
                        <a:pt x="1060" y="227"/>
                      </a:lnTo>
                      <a:lnTo>
                        <a:pt x="1063" y="219"/>
                      </a:lnTo>
                      <a:lnTo>
                        <a:pt x="1065" y="209"/>
                      </a:lnTo>
                      <a:lnTo>
                        <a:pt x="1065" y="200"/>
                      </a:lnTo>
                      <a:lnTo>
                        <a:pt x="1065" y="191"/>
                      </a:lnTo>
                      <a:lnTo>
                        <a:pt x="1064" y="182"/>
                      </a:lnTo>
                      <a:lnTo>
                        <a:pt x="1063" y="174"/>
                      </a:lnTo>
                      <a:lnTo>
                        <a:pt x="1060" y="166"/>
                      </a:lnTo>
                      <a:lnTo>
                        <a:pt x="1056" y="157"/>
                      </a:lnTo>
                      <a:lnTo>
                        <a:pt x="1053" y="149"/>
                      </a:lnTo>
                      <a:lnTo>
                        <a:pt x="1047" y="141"/>
                      </a:lnTo>
                      <a:lnTo>
                        <a:pt x="1042" y="135"/>
                      </a:lnTo>
                      <a:lnTo>
                        <a:pt x="1035" y="128"/>
                      </a:lnTo>
                      <a:lnTo>
                        <a:pt x="1028" y="123"/>
                      </a:lnTo>
                      <a:lnTo>
                        <a:pt x="1021" y="117"/>
                      </a:lnTo>
                      <a:lnTo>
                        <a:pt x="975" y="92"/>
                      </a:lnTo>
                      <a:lnTo>
                        <a:pt x="929" y="70"/>
                      </a:lnTo>
                      <a:lnTo>
                        <a:pt x="884" y="51"/>
                      </a:lnTo>
                      <a:lnTo>
                        <a:pt x="839" y="35"/>
                      </a:lnTo>
                      <a:lnTo>
                        <a:pt x="794" y="23"/>
                      </a:lnTo>
                      <a:lnTo>
                        <a:pt x="751" y="13"/>
                      </a:lnTo>
                      <a:lnTo>
                        <a:pt x="707" y="7"/>
                      </a:lnTo>
                      <a:lnTo>
                        <a:pt x="665" y="2"/>
                      </a:lnTo>
                      <a:lnTo>
                        <a:pt x="622" y="0"/>
                      </a:lnTo>
                      <a:lnTo>
                        <a:pt x="581" y="0"/>
                      </a:lnTo>
                      <a:lnTo>
                        <a:pt x="540" y="1"/>
                      </a:lnTo>
                      <a:lnTo>
                        <a:pt x="501" y="6"/>
                      </a:lnTo>
                      <a:lnTo>
                        <a:pt x="462" y="10"/>
                      </a:lnTo>
                      <a:lnTo>
                        <a:pt x="425" y="17"/>
                      </a:lnTo>
                      <a:lnTo>
                        <a:pt x="388" y="25"/>
                      </a:lnTo>
                      <a:lnTo>
                        <a:pt x="354" y="34"/>
                      </a:lnTo>
                      <a:lnTo>
                        <a:pt x="321" y="44"/>
                      </a:lnTo>
                      <a:lnTo>
                        <a:pt x="289" y="54"/>
                      </a:lnTo>
                      <a:lnTo>
                        <a:pt x="258" y="65"/>
                      </a:lnTo>
                      <a:lnTo>
                        <a:pt x="229" y="77"/>
                      </a:lnTo>
                      <a:lnTo>
                        <a:pt x="201" y="88"/>
                      </a:lnTo>
                      <a:lnTo>
                        <a:pt x="176" y="101"/>
                      </a:lnTo>
                      <a:lnTo>
                        <a:pt x="153" y="113"/>
                      </a:lnTo>
                      <a:lnTo>
                        <a:pt x="132" y="124"/>
                      </a:lnTo>
                      <a:lnTo>
                        <a:pt x="94" y="145"/>
                      </a:lnTo>
                      <a:lnTo>
                        <a:pt x="66" y="161"/>
                      </a:lnTo>
                      <a:lnTo>
                        <a:pt x="47" y="175"/>
                      </a:lnTo>
                      <a:lnTo>
                        <a:pt x="38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12" name="Freeform 21">
                  <a:extLst>
                    <a:ext uri="{FF2B5EF4-FFF2-40B4-BE49-F238E27FC236}">
                      <a16:creationId xmlns:a16="http://schemas.microsoft.com/office/drawing/2014/main" id="{F2B5A73B-5842-4581-AB6E-B09B4C4DD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649" y="2288382"/>
                  <a:ext cx="169862" cy="55562"/>
                </a:xfrm>
                <a:custGeom>
                  <a:avLst/>
                  <a:gdLst>
                    <a:gd name="T0" fmla="*/ 2147483647 w 1066"/>
                    <a:gd name="T1" fmla="*/ 2147483647 h 347"/>
                    <a:gd name="T2" fmla="*/ 2147483647 w 1066"/>
                    <a:gd name="T3" fmla="*/ 2147483647 h 347"/>
                    <a:gd name="T4" fmla="*/ 2147483647 w 1066"/>
                    <a:gd name="T5" fmla="*/ 2147483647 h 347"/>
                    <a:gd name="T6" fmla="*/ 2147483647 w 1066"/>
                    <a:gd name="T7" fmla="*/ 2147483647 h 347"/>
                    <a:gd name="T8" fmla="*/ 2147483647 w 1066"/>
                    <a:gd name="T9" fmla="*/ 2147483647 h 347"/>
                    <a:gd name="T10" fmla="*/ 0 w 1066"/>
                    <a:gd name="T11" fmla="*/ 2147483647 h 347"/>
                    <a:gd name="T12" fmla="*/ 2147483647 w 1066"/>
                    <a:gd name="T13" fmla="*/ 2147483647 h 347"/>
                    <a:gd name="T14" fmla="*/ 2147483647 w 1066"/>
                    <a:gd name="T15" fmla="*/ 2147483647 h 347"/>
                    <a:gd name="T16" fmla="*/ 2147483647 w 1066"/>
                    <a:gd name="T17" fmla="*/ 2147483647 h 347"/>
                    <a:gd name="T18" fmla="*/ 2147483647 w 1066"/>
                    <a:gd name="T19" fmla="*/ 2147483647 h 347"/>
                    <a:gd name="T20" fmla="*/ 2147483647 w 1066"/>
                    <a:gd name="T21" fmla="*/ 2147483647 h 347"/>
                    <a:gd name="T22" fmla="*/ 2147483647 w 1066"/>
                    <a:gd name="T23" fmla="*/ 2147483647 h 347"/>
                    <a:gd name="T24" fmla="*/ 2147483647 w 1066"/>
                    <a:gd name="T25" fmla="*/ 2147483647 h 347"/>
                    <a:gd name="T26" fmla="*/ 2147483647 w 1066"/>
                    <a:gd name="T27" fmla="*/ 2147483647 h 347"/>
                    <a:gd name="T28" fmla="*/ 2147483647 w 1066"/>
                    <a:gd name="T29" fmla="*/ 2147483647 h 347"/>
                    <a:gd name="T30" fmla="*/ 2147483647 w 1066"/>
                    <a:gd name="T31" fmla="*/ 2147483647 h 347"/>
                    <a:gd name="T32" fmla="*/ 2147483647 w 1066"/>
                    <a:gd name="T33" fmla="*/ 2147483647 h 347"/>
                    <a:gd name="T34" fmla="*/ 2147483647 w 1066"/>
                    <a:gd name="T35" fmla="*/ 2147483647 h 347"/>
                    <a:gd name="T36" fmla="*/ 2147483647 w 1066"/>
                    <a:gd name="T37" fmla="*/ 2147483647 h 347"/>
                    <a:gd name="T38" fmla="*/ 2147483647 w 1066"/>
                    <a:gd name="T39" fmla="*/ 2147483647 h 347"/>
                    <a:gd name="T40" fmla="*/ 2147483647 w 1066"/>
                    <a:gd name="T41" fmla="*/ 2147483647 h 347"/>
                    <a:gd name="T42" fmla="*/ 2147483647 w 1066"/>
                    <a:gd name="T43" fmla="*/ 2147483647 h 347"/>
                    <a:gd name="T44" fmla="*/ 2147483647 w 1066"/>
                    <a:gd name="T45" fmla="*/ 2147483647 h 347"/>
                    <a:gd name="T46" fmla="*/ 2147483647 w 1066"/>
                    <a:gd name="T47" fmla="*/ 2147483647 h 347"/>
                    <a:gd name="T48" fmla="*/ 2147483647 w 1066"/>
                    <a:gd name="T49" fmla="*/ 2147483647 h 347"/>
                    <a:gd name="T50" fmla="*/ 2147483647 w 1066"/>
                    <a:gd name="T51" fmla="*/ 2147483647 h 347"/>
                    <a:gd name="T52" fmla="*/ 2147483647 w 1066"/>
                    <a:gd name="T53" fmla="*/ 2147483647 h 347"/>
                    <a:gd name="T54" fmla="*/ 2147483647 w 1066"/>
                    <a:gd name="T55" fmla="*/ 2147483647 h 347"/>
                    <a:gd name="T56" fmla="*/ 2147483647 w 1066"/>
                    <a:gd name="T57" fmla="*/ 2147483647 h 347"/>
                    <a:gd name="T58" fmla="*/ 2147483647 w 1066"/>
                    <a:gd name="T59" fmla="*/ 2147483647 h 347"/>
                    <a:gd name="T60" fmla="*/ 2147483647 w 1066"/>
                    <a:gd name="T61" fmla="*/ 2147483647 h 347"/>
                    <a:gd name="T62" fmla="*/ 2147483647 w 1066"/>
                    <a:gd name="T63" fmla="*/ 2147483647 h 347"/>
                    <a:gd name="T64" fmla="*/ 2147483647 w 1066"/>
                    <a:gd name="T65" fmla="*/ 2147483647 h 347"/>
                    <a:gd name="T66" fmla="*/ 2147483647 w 1066"/>
                    <a:gd name="T67" fmla="*/ 2147483647 h 347"/>
                    <a:gd name="T68" fmla="*/ 2147483647 w 1066"/>
                    <a:gd name="T69" fmla="*/ 2147483647 h 347"/>
                    <a:gd name="T70" fmla="*/ 2147483647 w 1066"/>
                    <a:gd name="T71" fmla="*/ 2147483647 h 347"/>
                    <a:gd name="T72" fmla="*/ 2147483647 w 1066"/>
                    <a:gd name="T73" fmla="*/ 2147483647 h 347"/>
                    <a:gd name="T74" fmla="*/ 2147483647 w 1066"/>
                    <a:gd name="T75" fmla="*/ 2147483647 h 347"/>
                    <a:gd name="T76" fmla="*/ 2147483647 w 1066"/>
                    <a:gd name="T77" fmla="*/ 2147483647 h 347"/>
                    <a:gd name="T78" fmla="*/ 2147483647 w 1066"/>
                    <a:gd name="T79" fmla="*/ 2147483647 h 347"/>
                    <a:gd name="T80" fmla="*/ 2147483647 w 1066"/>
                    <a:gd name="T81" fmla="*/ 2147483647 h 347"/>
                    <a:gd name="T82" fmla="*/ 2147483647 w 1066"/>
                    <a:gd name="T83" fmla="*/ 2147483647 h 347"/>
                    <a:gd name="T84" fmla="*/ 2147483647 w 1066"/>
                    <a:gd name="T85" fmla="*/ 2147483647 h 347"/>
                    <a:gd name="T86" fmla="*/ 2147483647 w 1066"/>
                    <a:gd name="T87" fmla="*/ 2147483647 h 347"/>
                    <a:gd name="T88" fmla="*/ 2147483647 w 1066"/>
                    <a:gd name="T89" fmla="*/ 2147483647 h 347"/>
                    <a:gd name="T90" fmla="*/ 2147483647 w 1066"/>
                    <a:gd name="T91" fmla="*/ 2147483647 h 347"/>
                    <a:gd name="T92" fmla="*/ 2147483647 w 1066"/>
                    <a:gd name="T93" fmla="*/ 2147483647 h 347"/>
                    <a:gd name="T94" fmla="*/ 2147483647 w 1066"/>
                    <a:gd name="T95" fmla="*/ 2147483647 h 347"/>
                    <a:gd name="T96" fmla="*/ 2147483647 w 1066"/>
                    <a:gd name="T97" fmla="*/ 2147483647 h 347"/>
                    <a:gd name="T98" fmla="*/ 2147483647 w 1066"/>
                    <a:gd name="T99" fmla="*/ 2147483647 h 347"/>
                    <a:gd name="T100" fmla="*/ 2147483647 w 1066"/>
                    <a:gd name="T101" fmla="*/ 2147483647 h 347"/>
                    <a:gd name="T102" fmla="*/ 2147483647 w 1066"/>
                    <a:gd name="T103" fmla="*/ 2147483647 h 347"/>
                    <a:gd name="T104" fmla="*/ 2147483647 w 1066"/>
                    <a:gd name="T105" fmla="*/ 2147483647 h 347"/>
                    <a:gd name="T106" fmla="*/ 2147483647 w 1066"/>
                    <a:gd name="T107" fmla="*/ 0 h 347"/>
                    <a:gd name="T108" fmla="*/ 2147483647 w 1066"/>
                    <a:gd name="T109" fmla="*/ 2147483647 h 347"/>
                    <a:gd name="T110" fmla="*/ 2147483647 w 1066"/>
                    <a:gd name="T111" fmla="*/ 2147483647 h 347"/>
                    <a:gd name="T112" fmla="*/ 2147483647 w 1066"/>
                    <a:gd name="T113" fmla="*/ 2147483647 h 347"/>
                    <a:gd name="T114" fmla="*/ 2147483647 w 1066"/>
                    <a:gd name="T115" fmla="*/ 2147483647 h 3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66" h="347">
                      <a:moveTo>
                        <a:pt x="46" y="117"/>
                      </a:moveTo>
                      <a:lnTo>
                        <a:pt x="38" y="123"/>
                      </a:lnTo>
                      <a:lnTo>
                        <a:pt x="30" y="128"/>
                      </a:lnTo>
                      <a:lnTo>
                        <a:pt x="25" y="135"/>
                      </a:lnTo>
                      <a:lnTo>
                        <a:pt x="18" y="141"/>
                      </a:lnTo>
                      <a:lnTo>
                        <a:pt x="13" y="149"/>
                      </a:lnTo>
                      <a:lnTo>
                        <a:pt x="9" y="157"/>
                      </a:lnTo>
                      <a:lnTo>
                        <a:pt x="6" y="166"/>
                      </a:lnTo>
                      <a:lnTo>
                        <a:pt x="4" y="174"/>
                      </a:lnTo>
                      <a:lnTo>
                        <a:pt x="1" y="182"/>
                      </a:lnTo>
                      <a:lnTo>
                        <a:pt x="1" y="191"/>
                      </a:lnTo>
                      <a:lnTo>
                        <a:pt x="0" y="200"/>
                      </a:lnTo>
                      <a:lnTo>
                        <a:pt x="1" y="209"/>
                      </a:lnTo>
                      <a:lnTo>
                        <a:pt x="4" y="219"/>
                      </a:lnTo>
                      <a:lnTo>
                        <a:pt x="6" y="227"/>
                      </a:lnTo>
                      <a:lnTo>
                        <a:pt x="9" y="235"/>
                      </a:lnTo>
                      <a:lnTo>
                        <a:pt x="13" y="244"/>
                      </a:lnTo>
                      <a:lnTo>
                        <a:pt x="19" y="252"/>
                      </a:lnTo>
                      <a:lnTo>
                        <a:pt x="25" y="259"/>
                      </a:lnTo>
                      <a:lnTo>
                        <a:pt x="31" y="265"/>
                      </a:lnTo>
                      <a:lnTo>
                        <a:pt x="39" y="271"/>
                      </a:lnTo>
                      <a:lnTo>
                        <a:pt x="46" y="276"/>
                      </a:lnTo>
                      <a:lnTo>
                        <a:pt x="54" y="280"/>
                      </a:lnTo>
                      <a:lnTo>
                        <a:pt x="62" y="284"/>
                      </a:lnTo>
                      <a:lnTo>
                        <a:pt x="71" y="286"/>
                      </a:lnTo>
                      <a:lnTo>
                        <a:pt x="80" y="287"/>
                      </a:lnTo>
                      <a:lnTo>
                        <a:pt x="89" y="289"/>
                      </a:lnTo>
                      <a:lnTo>
                        <a:pt x="98" y="289"/>
                      </a:lnTo>
                      <a:lnTo>
                        <a:pt x="106" y="287"/>
                      </a:lnTo>
                      <a:lnTo>
                        <a:pt x="115" y="286"/>
                      </a:lnTo>
                      <a:lnTo>
                        <a:pt x="124" y="284"/>
                      </a:lnTo>
                      <a:lnTo>
                        <a:pt x="132" y="280"/>
                      </a:lnTo>
                      <a:lnTo>
                        <a:pt x="141" y="275"/>
                      </a:lnTo>
                      <a:lnTo>
                        <a:pt x="176" y="255"/>
                      </a:lnTo>
                      <a:lnTo>
                        <a:pt x="211" y="239"/>
                      </a:lnTo>
                      <a:lnTo>
                        <a:pt x="247" y="224"/>
                      </a:lnTo>
                      <a:lnTo>
                        <a:pt x="282" y="212"/>
                      </a:lnTo>
                      <a:lnTo>
                        <a:pt x="318" y="202"/>
                      </a:lnTo>
                      <a:lnTo>
                        <a:pt x="353" y="195"/>
                      </a:lnTo>
                      <a:lnTo>
                        <a:pt x="387" y="190"/>
                      </a:lnTo>
                      <a:lnTo>
                        <a:pt x="420" y="186"/>
                      </a:lnTo>
                      <a:lnTo>
                        <a:pt x="453" y="185"/>
                      </a:lnTo>
                      <a:lnTo>
                        <a:pt x="487" y="185"/>
                      </a:lnTo>
                      <a:lnTo>
                        <a:pt x="519" y="187"/>
                      </a:lnTo>
                      <a:lnTo>
                        <a:pt x="550" y="189"/>
                      </a:lnTo>
                      <a:lnTo>
                        <a:pt x="581" y="193"/>
                      </a:lnTo>
                      <a:lnTo>
                        <a:pt x="610" y="199"/>
                      </a:lnTo>
                      <a:lnTo>
                        <a:pt x="639" y="206"/>
                      </a:lnTo>
                      <a:lnTo>
                        <a:pt x="667" y="212"/>
                      </a:lnTo>
                      <a:lnTo>
                        <a:pt x="693" y="221"/>
                      </a:lnTo>
                      <a:lnTo>
                        <a:pt x="719" y="229"/>
                      </a:lnTo>
                      <a:lnTo>
                        <a:pt x="743" y="238"/>
                      </a:lnTo>
                      <a:lnTo>
                        <a:pt x="766" y="248"/>
                      </a:lnTo>
                      <a:lnTo>
                        <a:pt x="808" y="266"/>
                      </a:lnTo>
                      <a:lnTo>
                        <a:pt x="844" y="284"/>
                      </a:lnTo>
                      <a:lnTo>
                        <a:pt x="897" y="315"/>
                      </a:lnTo>
                      <a:lnTo>
                        <a:pt x="919" y="329"/>
                      </a:lnTo>
                      <a:lnTo>
                        <a:pt x="927" y="335"/>
                      </a:lnTo>
                      <a:lnTo>
                        <a:pt x="935" y="339"/>
                      </a:lnTo>
                      <a:lnTo>
                        <a:pt x="943" y="343"/>
                      </a:lnTo>
                      <a:lnTo>
                        <a:pt x="952" y="345"/>
                      </a:lnTo>
                      <a:lnTo>
                        <a:pt x="961" y="347"/>
                      </a:lnTo>
                      <a:lnTo>
                        <a:pt x="970" y="347"/>
                      </a:lnTo>
                      <a:lnTo>
                        <a:pt x="979" y="347"/>
                      </a:lnTo>
                      <a:lnTo>
                        <a:pt x="987" y="346"/>
                      </a:lnTo>
                      <a:lnTo>
                        <a:pt x="996" y="345"/>
                      </a:lnTo>
                      <a:lnTo>
                        <a:pt x="1005" y="342"/>
                      </a:lnTo>
                      <a:lnTo>
                        <a:pt x="1013" y="338"/>
                      </a:lnTo>
                      <a:lnTo>
                        <a:pt x="1021" y="334"/>
                      </a:lnTo>
                      <a:lnTo>
                        <a:pt x="1028" y="329"/>
                      </a:lnTo>
                      <a:lnTo>
                        <a:pt x="1035" y="324"/>
                      </a:lnTo>
                      <a:lnTo>
                        <a:pt x="1042" y="317"/>
                      </a:lnTo>
                      <a:lnTo>
                        <a:pt x="1048" y="310"/>
                      </a:lnTo>
                      <a:lnTo>
                        <a:pt x="1053" y="302"/>
                      </a:lnTo>
                      <a:lnTo>
                        <a:pt x="1057" y="293"/>
                      </a:lnTo>
                      <a:lnTo>
                        <a:pt x="1060" y="285"/>
                      </a:lnTo>
                      <a:lnTo>
                        <a:pt x="1063" y="276"/>
                      </a:lnTo>
                      <a:lnTo>
                        <a:pt x="1065" y="268"/>
                      </a:lnTo>
                      <a:lnTo>
                        <a:pt x="1066" y="259"/>
                      </a:lnTo>
                      <a:lnTo>
                        <a:pt x="1066" y="250"/>
                      </a:lnTo>
                      <a:lnTo>
                        <a:pt x="1065" y="241"/>
                      </a:lnTo>
                      <a:lnTo>
                        <a:pt x="1063" y="232"/>
                      </a:lnTo>
                      <a:lnTo>
                        <a:pt x="1060" y="224"/>
                      </a:lnTo>
                      <a:lnTo>
                        <a:pt x="1057" y="216"/>
                      </a:lnTo>
                      <a:lnTo>
                        <a:pt x="1053" y="208"/>
                      </a:lnTo>
                      <a:lnTo>
                        <a:pt x="1047" y="200"/>
                      </a:lnTo>
                      <a:lnTo>
                        <a:pt x="1042" y="193"/>
                      </a:lnTo>
                      <a:lnTo>
                        <a:pt x="1035" y="187"/>
                      </a:lnTo>
                      <a:lnTo>
                        <a:pt x="1028" y="180"/>
                      </a:lnTo>
                      <a:lnTo>
                        <a:pt x="1018" y="175"/>
                      </a:lnTo>
                      <a:lnTo>
                        <a:pt x="1000" y="161"/>
                      </a:lnTo>
                      <a:lnTo>
                        <a:pt x="972" y="145"/>
                      </a:lnTo>
                      <a:lnTo>
                        <a:pt x="934" y="124"/>
                      </a:lnTo>
                      <a:lnTo>
                        <a:pt x="913" y="113"/>
                      </a:lnTo>
                      <a:lnTo>
                        <a:pt x="889" y="101"/>
                      </a:lnTo>
                      <a:lnTo>
                        <a:pt x="864" y="88"/>
                      </a:lnTo>
                      <a:lnTo>
                        <a:pt x="837" y="77"/>
                      </a:lnTo>
                      <a:lnTo>
                        <a:pt x="808" y="65"/>
                      </a:lnTo>
                      <a:lnTo>
                        <a:pt x="777" y="54"/>
                      </a:lnTo>
                      <a:lnTo>
                        <a:pt x="745" y="44"/>
                      </a:lnTo>
                      <a:lnTo>
                        <a:pt x="712" y="34"/>
                      </a:lnTo>
                      <a:lnTo>
                        <a:pt x="677" y="25"/>
                      </a:lnTo>
                      <a:lnTo>
                        <a:pt x="641" y="17"/>
                      </a:lnTo>
                      <a:lnTo>
                        <a:pt x="604" y="10"/>
                      </a:lnTo>
                      <a:lnTo>
                        <a:pt x="565" y="6"/>
                      </a:lnTo>
                      <a:lnTo>
                        <a:pt x="525" y="1"/>
                      </a:lnTo>
                      <a:lnTo>
                        <a:pt x="486" y="0"/>
                      </a:lnTo>
                      <a:lnTo>
                        <a:pt x="444" y="0"/>
                      </a:lnTo>
                      <a:lnTo>
                        <a:pt x="402" y="2"/>
                      </a:lnTo>
                      <a:lnTo>
                        <a:pt x="358" y="7"/>
                      </a:lnTo>
                      <a:lnTo>
                        <a:pt x="315" y="13"/>
                      </a:lnTo>
                      <a:lnTo>
                        <a:pt x="271" y="23"/>
                      </a:lnTo>
                      <a:lnTo>
                        <a:pt x="227" y="35"/>
                      </a:lnTo>
                      <a:lnTo>
                        <a:pt x="182" y="51"/>
                      </a:lnTo>
                      <a:lnTo>
                        <a:pt x="136" y="70"/>
                      </a:lnTo>
                      <a:lnTo>
                        <a:pt x="91" y="92"/>
                      </a:lnTo>
                      <a:lnTo>
                        <a:pt x="4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913" name="Freeform 22">
                  <a:extLst>
                    <a:ext uri="{FF2B5EF4-FFF2-40B4-BE49-F238E27FC236}">
                      <a16:creationId xmlns:a16="http://schemas.microsoft.com/office/drawing/2014/main" id="{E33F7253-5EAC-4639-B556-4B9EE61F7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311" y="2628107"/>
                  <a:ext cx="258762" cy="79375"/>
                </a:xfrm>
                <a:custGeom>
                  <a:avLst/>
                  <a:gdLst>
                    <a:gd name="T0" fmla="*/ 2147483647 w 1634"/>
                    <a:gd name="T1" fmla="*/ 2147483647 h 502"/>
                    <a:gd name="T2" fmla="*/ 2147483647 w 1634"/>
                    <a:gd name="T3" fmla="*/ 2147483647 h 502"/>
                    <a:gd name="T4" fmla="*/ 2147483647 w 1634"/>
                    <a:gd name="T5" fmla="*/ 2147483647 h 502"/>
                    <a:gd name="T6" fmla="*/ 2147483647 w 1634"/>
                    <a:gd name="T7" fmla="*/ 2147483647 h 502"/>
                    <a:gd name="T8" fmla="*/ 2147483647 w 1634"/>
                    <a:gd name="T9" fmla="*/ 2147483647 h 502"/>
                    <a:gd name="T10" fmla="*/ 2147483647 w 1634"/>
                    <a:gd name="T11" fmla="*/ 2147483647 h 502"/>
                    <a:gd name="T12" fmla="*/ 2147483647 w 1634"/>
                    <a:gd name="T13" fmla="*/ 2147483647 h 502"/>
                    <a:gd name="T14" fmla="*/ 2147483647 w 1634"/>
                    <a:gd name="T15" fmla="*/ 2147483647 h 502"/>
                    <a:gd name="T16" fmla="*/ 2147483647 w 1634"/>
                    <a:gd name="T17" fmla="*/ 2147483647 h 502"/>
                    <a:gd name="T18" fmla="*/ 2147483647 w 1634"/>
                    <a:gd name="T19" fmla="*/ 2147483647 h 502"/>
                    <a:gd name="T20" fmla="*/ 2147483647 w 1634"/>
                    <a:gd name="T21" fmla="*/ 2147483647 h 502"/>
                    <a:gd name="T22" fmla="*/ 2147483647 w 1634"/>
                    <a:gd name="T23" fmla="*/ 2147483647 h 502"/>
                    <a:gd name="T24" fmla="*/ 2147483647 w 1634"/>
                    <a:gd name="T25" fmla="*/ 2147483647 h 502"/>
                    <a:gd name="T26" fmla="*/ 2147483647 w 1634"/>
                    <a:gd name="T27" fmla="*/ 2147483647 h 502"/>
                    <a:gd name="T28" fmla="*/ 2147483647 w 1634"/>
                    <a:gd name="T29" fmla="*/ 2147483647 h 502"/>
                    <a:gd name="T30" fmla="*/ 2147483647 w 1634"/>
                    <a:gd name="T31" fmla="*/ 2147483647 h 502"/>
                    <a:gd name="T32" fmla="*/ 2147483647 w 1634"/>
                    <a:gd name="T33" fmla="*/ 2147483647 h 502"/>
                    <a:gd name="T34" fmla="*/ 2147483647 w 1634"/>
                    <a:gd name="T35" fmla="*/ 2147483647 h 502"/>
                    <a:gd name="T36" fmla="*/ 2147483647 w 1634"/>
                    <a:gd name="T37" fmla="*/ 2147483647 h 502"/>
                    <a:gd name="T38" fmla="*/ 2147483647 w 1634"/>
                    <a:gd name="T39" fmla="*/ 2147483647 h 502"/>
                    <a:gd name="T40" fmla="*/ 2147483647 w 1634"/>
                    <a:gd name="T41" fmla="*/ 2147483647 h 502"/>
                    <a:gd name="T42" fmla="*/ 2147483647 w 1634"/>
                    <a:gd name="T43" fmla="*/ 2147483647 h 502"/>
                    <a:gd name="T44" fmla="*/ 2147483647 w 1634"/>
                    <a:gd name="T45" fmla="*/ 2147483647 h 502"/>
                    <a:gd name="T46" fmla="*/ 2147483647 w 1634"/>
                    <a:gd name="T47" fmla="*/ 2147483647 h 502"/>
                    <a:gd name="T48" fmla="*/ 2147483647 w 1634"/>
                    <a:gd name="T49" fmla="*/ 2147483647 h 502"/>
                    <a:gd name="T50" fmla="*/ 2147483647 w 1634"/>
                    <a:gd name="T51" fmla="*/ 2147483647 h 502"/>
                    <a:gd name="T52" fmla="*/ 0 w 1634"/>
                    <a:gd name="T53" fmla="*/ 2147483647 h 502"/>
                    <a:gd name="T54" fmla="*/ 2147483647 w 1634"/>
                    <a:gd name="T55" fmla="*/ 2147483647 h 502"/>
                    <a:gd name="T56" fmla="*/ 2147483647 w 1634"/>
                    <a:gd name="T57" fmla="*/ 2147483647 h 502"/>
                    <a:gd name="T58" fmla="*/ 2147483647 w 1634"/>
                    <a:gd name="T59" fmla="*/ 2147483647 h 502"/>
                    <a:gd name="T60" fmla="*/ 2147483647 w 1634"/>
                    <a:gd name="T61" fmla="*/ 2147483647 h 502"/>
                    <a:gd name="T62" fmla="*/ 2147483647 w 1634"/>
                    <a:gd name="T63" fmla="*/ 2147483647 h 502"/>
                    <a:gd name="T64" fmla="*/ 2147483647 w 1634"/>
                    <a:gd name="T65" fmla="*/ 2147483647 h 502"/>
                    <a:gd name="T66" fmla="*/ 2147483647 w 1634"/>
                    <a:gd name="T67" fmla="*/ 2147483647 h 502"/>
                    <a:gd name="T68" fmla="*/ 2147483647 w 1634"/>
                    <a:gd name="T69" fmla="*/ 2147483647 h 502"/>
                    <a:gd name="T70" fmla="*/ 2147483647 w 1634"/>
                    <a:gd name="T71" fmla="*/ 2147483647 h 502"/>
                    <a:gd name="T72" fmla="*/ 2147483647 w 1634"/>
                    <a:gd name="T73" fmla="*/ 2147483647 h 502"/>
                    <a:gd name="T74" fmla="*/ 2147483647 w 1634"/>
                    <a:gd name="T75" fmla="*/ 2147483647 h 502"/>
                    <a:gd name="T76" fmla="*/ 2147483647 w 1634"/>
                    <a:gd name="T77" fmla="*/ 2147483647 h 502"/>
                    <a:gd name="T78" fmla="*/ 2147483647 w 1634"/>
                    <a:gd name="T79" fmla="*/ 2147483647 h 502"/>
                    <a:gd name="T80" fmla="*/ 2147483647 w 1634"/>
                    <a:gd name="T81" fmla="*/ 2147483647 h 502"/>
                    <a:gd name="T82" fmla="*/ 2147483647 w 1634"/>
                    <a:gd name="T83" fmla="*/ 2147483647 h 502"/>
                    <a:gd name="T84" fmla="*/ 2147483647 w 1634"/>
                    <a:gd name="T85" fmla="*/ 2147483647 h 502"/>
                    <a:gd name="T86" fmla="*/ 2147483647 w 1634"/>
                    <a:gd name="T87" fmla="*/ 2147483647 h 502"/>
                    <a:gd name="T88" fmla="*/ 2147483647 w 1634"/>
                    <a:gd name="T89" fmla="*/ 2147483647 h 502"/>
                    <a:gd name="T90" fmla="*/ 2147483647 w 1634"/>
                    <a:gd name="T91" fmla="*/ 2147483647 h 502"/>
                    <a:gd name="T92" fmla="*/ 2147483647 w 1634"/>
                    <a:gd name="T93" fmla="*/ 2147483647 h 502"/>
                    <a:gd name="T94" fmla="*/ 2147483647 w 1634"/>
                    <a:gd name="T95" fmla="*/ 2147483647 h 502"/>
                    <a:gd name="T96" fmla="*/ 2147483647 w 1634"/>
                    <a:gd name="T97" fmla="*/ 2147483647 h 502"/>
                    <a:gd name="T98" fmla="*/ 2147483647 w 1634"/>
                    <a:gd name="T99" fmla="*/ 2147483647 h 502"/>
                    <a:gd name="T100" fmla="*/ 2147483647 w 1634"/>
                    <a:gd name="T101" fmla="*/ 2147483647 h 502"/>
                    <a:gd name="T102" fmla="*/ 2147483647 w 1634"/>
                    <a:gd name="T103" fmla="*/ 2147483647 h 502"/>
                    <a:gd name="T104" fmla="*/ 2147483647 w 1634"/>
                    <a:gd name="T105" fmla="*/ 2147483647 h 502"/>
                    <a:gd name="T106" fmla="*/ 2147483647 w 1634"/>
                    <a:gd name="T107" fmla="*/ 2147483647 h 502"/>
                    <a:gd name="T108" fmla="*/ 2147483647 w 1634"/>
                    <a:gd name="T109" fmla="*/ 2147483647 h 502"/>
                    <a:gd name="T110" fmla="*/ 2147483647 w 1634"/>
                    <a:gd name="T111" fmla="*/ 2147483647 h 502"/>
                    <a:gd name="T112" fmla="*/ 2147483647 w 1634"/>
                    <a:gd name="T113" fmla="*/ 2147483647 h 502"/>
                    <a:gd name="T114" fmla="*/ 2147483647 w 1634"/>
                    <a:gd name="T115" fmla="*/ 2147483647 h 502"/>
                    <a:gd name="T116" fmla="*/ 2147483647 w 1634"/>
                    <a:gd name="T117" fmla="*/ 0 h 502"/>
                    <a:gd name="T118" fmla="*/ 2147483647 w 1634"/>
                    <a:gd name="T119" fmla="*/ 0 h 502"/>
                    <a:gd name="T120" fmla="*/ 2147483647 w 1634"/>
                    <a:gd name="T121" fmla="*/ 2147483647 h 502"/>
                    <a:gd name="T122" fmla="*/ 2147483647 w 1634"/>
                    <a:gd name="T123" fmla="*/ 2147483647 h 50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634" h="502">
                      <a:moveTo>
                        <a:pt x="1488" y="17"/>
                      </a:moveTo>
                      <a:lnTo>
                        <a:pt x="1411" y="68"/>
                      </a:lnTo>
                      <a:lnTo>
                        <a:pt x="1337" y="115"/>
                      </a:lnTo>
                      <a:lnTo>
                        <a:pt x="1266" y="156"/>
                      </a:lnTo>
                      <a:lnTo>
                        <a:pt x="1195" y="191"/>
                      </a:lnTo>
                      <a:lnTo>
                        <a:pt x="1126" y="222"/>
                      </a:lnTo>
                      <a:lnTo>
                        <a:pt x="1060" y="248"/>
                      </a:lnTo>
                      <a:lnTo>
                        <a:pt x="997" y="270"/>
                      </a:lnTo>
                      <a:lnTo>
                        <a:pt x="935" y="286"/>
                      </a:lnTo>
                      <a:lnTo>
                        <a:pt x="875" y="300"/>
                      </a:lnTo>
                      <a:lnTo>
                        <a:pt x="818" y="310"/>
                      </a:lnTo>
                      <a:lnTo>
                        <a:pt x="763" y="316"/>
                      </a:lnTo>
                      <a:lnTo>
                        <a:pt x="709" y="319"/>
                      </a:lnTo>
                      <a:lnTo>
                        <a:pt x="659" y="321"/>
                      </a:lnTo>
                      <a:lnTo>
                        <a:pt x="610" y="318"/>
                      </a:lnTo>
                      <a:lnTo>
                        <a:pt x="564" y="314"/>
                      </a:lnTo>
                      <a:lnTo>
                        <a:pt x="520" y="307"/>
                      </a:lnTo>
                      <a:lnTo>
                        <a:pt x="478" y="298"/>
                      </a:lnTo>
                      <a:lnTo>
                        <a:pt x="440" y="290"/>
                      </a:lnTo>
                      <a:lnTo>
                        <a:pt x="402" y="279"/>
                      </a:lnTo>
                      <a:lnTo>
                        <a:pt x="369" y="266"/>
                      </a:lnTo>
                      <a:lnTo>
                        <a:pt x="337" y="254"/>
                      </a:lnTo>
                      <a:lnTo>
                        <a:pt x="307" y="241"/>
                      </a:lnTo>
                      <a:lnTo>
                        <a:pt x="281" y="228"/>
                      </a:lnTo>
                      <a:lnTo>
                        <a:pt x="256" y="214"/>
                      </a:lnTo>
                      <a:lnTo>
                        <a:pt x="234" y="201"/>
                      </a:lnTo>
                      <a:lnTo>
                        <a:pt x="215" y="189"/>
                      </a:lnTo>
                      <a:lnTo>
                        <a:pt x="199" y="178"/>
                      </a:lnTo>
                      <a:lnTo>
                        <a:pt x="184" y="168"/>
                      </a:lnTo>
                      <a:lnTo>
                        <a:pt x="164" y="151"/>
                      </a:lnTo>
                      <a:lnTo>
                        <a:pt x="156" y="144"/>
                      </a:lnTo>
                      <a:lnTo>
                        <a:pt x="148" y="137"/>
                      </a:lnTo>
                      <a:lnTo>
                        <a:pt x="140" y="133"/>
                      </a:lnTo>
                      <a:lnTo>
                        <a:pt x="132" y="128"/>
                      </a:lnTo>
                      <a:lnTo>
                        <a:pt x="125" y="125"/>
                      </a:lnTo>
                      <a:lnTo>
                        <a:pt x="116" y="122"/>
                      </a:lnTo>
                      <a:lnTo>
                        <a:pt x="107" y="119"/>
                      </a:lnTo>
                      <a:lnTo>
                        <a:pt x="98" y="119"/>
                      </a:lnTo>
                      <a:lnTo>
                        <a:pt x="89" y="118"/>
                      </a:lnTo>
                      <a:lnTo>
                        <a:pt x="80" y="119"/>
                      </a:lnTo>
                      <a:lnTo>
                        <a:pt x="72" y="120"/>
                      </a:lnTo>
                      <a:lnTo>
                        <a:pt x="63" y="124"/>
                      </a:lnTo>
                      <a:lnTo>
                        <a:pt x="55" y="126"/>
                      </a:lnTo>
                      <a:lnTo>
                        <a:pt x="47" y="130"/>
                      </a:lnTo>
                      <a:lnTo>
                        <a:pt x="40" y="135"/>
                      </a:lnTo>
                      <a:lnTo>
                        <a:pt x="32" y="140"/>
                      </a:lnTo>
                      <a:lnTo>
                        <a:pt x="25" y="147"/>
                      </a:lnTo>
                      <a:lnTo>
                        <a:pt x="19" y="155"/>
                      </a:lnTo>
                      <a:lnTo>
                        <a:pt x="14" y="162"/>
                      </a:lnTo>
                      <a:lnTo>
                        <a:pt x="10" y="170"/>
                      </a:lnTo>
                      <a:lnTo>
                        <a:pt x="5" y="178"/>
                      </a:lnTo>
                      <a:lnTo>
                        <a:pt x="3" y="187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3"/>
                      </a:lnTo>
                      <a:lnTo>
                        <a:pt x="1" y="222"/>
                      </a:lnTo>
                      <a:lnTo>
                        <a:pt x="2" y="231"/>
                      </a:lnTo>
                      <a:lnTo>
                        <a:pt x="4" y="239"/>
                      </a:lnTo>
                      <a:lnTo>
                        <a:pt x="7" y="248"/>
                      </a:lnTo>
                      <a:lnTo>
                        <a:pt x="11" y="255"/>
                      </a:lnTo>
                      <a:lnTo>
                        <a:pt x="16" y="263"/>
                      </a:lnTo>
                      <a:lnTo>
                        <a:pt x="22" y="271"/>
                      </a:lnTo>
                      <a:lnTo>
                        <a:pt x="28" y="277"/>
                      </a:lnTo>
                      <a:lnTo>
                        <a:pt x="36" y="285"/>
                      </a:lnTo>
                      <a:lnTo>
                        <a:pt x="58" y="302"/>
                      </a:lnTo>
                      <a:lnTo>
                        <a:pt x="74" y="314"/>
                      </a:lnTo>
                      <a:lnTo>
                        <a:pt x="93" y="327"/>
                      </a:lnTo>
                      <a:lnTo>
                        <a:pt x="116" y="343"/>
                      </a:lnTo>
                      <a:lnTo>
                        <a:pt x="141" y="358"/>
                      </a:lnTo>
                      <a:lnTo>
                        <a:pt x="170" y="375"/>
                      </a:lnTo>
                      <a:lnTo>
                        <a:pt x="202" y="391"/>
                      </a:lnTo>
                      <a:lnTo>
                        <a:pt x="237" y="408"/>
                      </a:lnTo>
                      <a:lnTo>
                        <a:pt x="275" y="423"/>
                      </a:lnTo>
                      <a:lnTo>
                        <a:pt x="316" y="440"/>
                      </a:lnTo>
                      <a:lnTo>
                        <a:pt x="360" y="454"/>
                      </a:lnTo>
                      <a:lnTo>
                        <a:pt x="407" y="468"/>
                      </a:lnTo>
                      <a:lnTo>
                        <a:pt x="456" y="479"/>
                      </a:lnTo>
                      <a:lnTo>
                        <a:pt x="508" y="489"/>
                      </a:lnTo>
                      <a:lnTo>
                        <a:pt x="564" y="495"/>
                      </a:lnTo>
                      <a:lnTo>
                        <a:pt x="621" y="500"/>
                      </a:lnTo>
                      <a:lnTo>
                        <a:pt x="682" y="502"/>
                      </a:lnTo>
                      <a:lnTo>
                        <a:pt x="745" y="500"/>
                      </a:lnTo>
                      <a:lnTo>
                        <a:pt x="810" y="494"/>
                      </a:lnTo>
                      <a:lnTo>
                        <a:pt x="879" y="485"/>
                      </a:lnTo>
                      <a:lnTo>
                        <a:pt x="948" y="471"/>
                      </a:lnTo>
                      <a:lnTo>
                        <a:pt x="1021" y="453"/>
                      </a:lnTo>
                      <a:lnTo>
                        <a:pt x="1096" y="430"/>
                      </a:lnTo>
                      <a:lnTo>
                        <a:pt x="1174" y="401"/>
                      </a:lnTo>
                      <a:lnTo>
                        <a:pt x="1254" y="367"/>
                      </a:lnTo>
                      <a:lnTo>
                        <a:pt x="1336" y="327"/>
                      </a:lnTo>
                      <a:lnTo>
                        <a:pt x="1420" y="280"/>
                      </a:lnTo>
                      <a:lnTo>
                        <a:pt x="1507" y="227"/>
                      </a:lnTo>
                      <a:lnTo>
                        <a:pt x="1595" y="167"/>
                      </a:lnTo>
                      <a:lnTo>
                        <a:pt x="1603" y="161"/>
                      </a:lnTo>
                      <a:lnTo>
                        <a:pt x="1609" y="155"/>
                      </a:lnTo>
                      <a:lnTo>
                        <a:pt x="1615" y="148"/>
                      </a:lnTo>
                      <a:lnTo>
                        <a:pt x="1620" y="140"/>
                      </a:lnTo>
                      <a:lnTo>
                        <a:pt x="1625" y="133"/>
                      </a:lnTo>
                      <a:lnTo>
                        <a:pt x="1628" y="125"/>
                      </a:lnTo>
                      <a:lnTo>
                        <a:pt x="1630" y="116"/>
                      </a:lnTo>
                      <a:lnTo>
                        <a:pt x="1633" y="107"/>
                      </a:lnTo>
                      <a:lnTo>
                        <a:pt x="1634" y="98"/>
                      </a:lnTo>
                      <a:lnTo>
                        <a:pt x="1634" y="89"/>
                      </a:lnTo>
                      <a:lnTo>
                        <a:pt x="1634" y="81"/>
                      </a:lnTo>
                      <a:lnTo>
                        <a:pt x="1631" y="72"/>
                      </a:lnTo>
                      <a:lnTo>
                        <a:pt x="1629" y="63"/>
                      </a:lnTo>
                      <a:lnTo>
                        <a:pt x="1626" y="54"/>
                      </a:lnTo>
                      <a:lnTo>
                        <a:pt x="1623" y="46"/>
                      </a:lnTo>
                      <a:lnTo>
                        <a:pt x="1617" y="39"/>
                      </a:lnTo>
                      <a:lnTo>
                        <a:pt x="1612" y="31"/>
                      </a:lnTo>
                      <a:lnTo>
                        <a:pt x="1605" y="24"/>
                      </a:lnTo>
                      <a:lnTo>
                        <a:pt x="1597" y="19"/>
                      </a:lnTo>
                      <a:lnTo>
                        <a:pt x="1591" y="13"/>
                      </a:lnTo>
                      <a:lnTo>
                        <a:pt x="1583" y="9"/>
                      </a:lnTo>
                      <a:lnTo>
                        <a:pt x="1574" y="5"/>
                      </a:lnTo>
                      <a:lnTo>
                        <a:pt x="1566" y="3"/>
                      </a:lnTo>
                      <a:lnTo>
                        <a:pt x="1557" y="1"/>
                      </a:lnTo>
                      <a:lnTo>
                        <a:pt x="1549" y="0"/>
                      </a:lnTo>
                      <a:lnTo>
                        <a:pt x="1540" y="0"/>
                      </a:lnTo>
                      <a:lnTo>
                        <a:pt x="1531" y="0"/>
                      </a:lnTo>
                      <a:lnTo>
                        <a:pt x="1522" y="2"/>
                      </a:lnTo>
                      <a:lnTo>
                        <a:pt x="1513" y="4"/>
                      </a:lnTo>
                      <a:lnTo>
                        <a:pt x="1504" y="8"/>
                      </a:lnTo>
                      <a:lnTo>
                        <a:pt x="1497" y="11"/>
                      </a:lnTo>
                      <a:lnTo>
                        <a:pt x="1488" y="17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sp>
            <p:nvSpPr>
              <p:cNvPr id="18902" name="Freeform 79">
                <a:extLst>
                  <a:ext uri="{FF2B5EF4-FFF2-40B4-BE49-F238E27FC236}">
                    <a16:creationId xmlns:a16="http://schemas.microsoft.com/office/drawing/2014/main" id="{533D4175-707C-48DE-BB61-8748D8E07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10" y="4717806"/>
                <a:ext cx="293687" cy="155575"/>
              </a:xfrm>
              <a:custGeom>
                <a:avLst/>
                <a:gdLst>
                  <a:gd name="T0" fmla="*/ 2147483647 w 1853"/>
                  <a:gd name="T1" fmla="*/ 2147483647 h 981"/>
                  <a:gd name="T2" fmla="*/ 2147483647 w 1853"/>
                  <a:gd name="T3" fmla="*/ 2147483647 h 981"/>
                  <a:gd name="T4" fmla="*/ 2147483647 w 1853"/>
                  <a:gd name="T5" fmla="*/ 2147483647 h 981"/>
                  <a:gd name="T6" fmla="*/ 2147483647 w 1853"/>
                  <a:gd name="T7" fmla="*/ 2147483647 h 981"/>
                  <a:gd name="T8" fmla="*/ 2147483647 w 1853"/>
                  <a:gd name="T9" fmla="*/ 2147483647 h 981"/>
                  <a:gd name="T10" fmla="*/ 2147483647 w 1853"/>
                  <a:gd name="T11" fmla="*/ 2147483647 h 981"/>
                  <a:gd name="T12" fmla="*/ 2147483647 w 1853"/>
                  <a:gd name="T13" fmla="*/ 2147483647 h 981"/>
                  <a:gd name="T14" fmla="*/ 2147483647 w 1853"/>
                  <a:gd name="T15" fmla="*/ 2147483647 h 981"/>
                  <a:gd name="T16" fmla="*/ 2147483647 w 1853"/>
                  <a:gd name="T17" fmla="*/ 2147483647 h 981"/>
                  <a:gd name="T18" fmla="*/ 2147483647 w 1853"/>
                  <a:gd name="T19" fmla="*/ 2147483647 h 981"/>
                  <a:gd name="T20" fmla="*/ 2147483647 w 1853"/>
                  <a:gd name="T21" fmla="*/ 2147483647 h 981"/>
                  <a:gd name="T22" fmla="*/ 2147483647 w 1853"/>
                  <a:gd name="T23" fmla="*/ 2147483647 h 981"/>
                  <a:gd name="T24" fmla="*/ 2147483647 w 1853"/>
                  <a:gd name="T25" fmla="*/ 2147483647 h 981"/>
                  <a:gd name="T26" fmla="*/ 2147483647 w 1853"/>
                  <a:gd name="T27" fmla="*/ 2147483647 h 981"/>
                  <a:gd name="T28" fmla="*/ 2147483647 w 1853"/>
                  <a:gd name="T29" fmla="*/ 2147483647 h 981"/>
                  <a:gd name="T30" fmla="*/ 2147483647 w 1853"/>
                  <a:gd name="T31" fmla="*/ 2147483647 h 981"/>
                  <a:gd name="T32" fmla="*/ 2147483647 w 1853"/>
                  <a:gd name="T33" fmla="*/ 2147483647 h 981"/>
                  <a:gd name="T34" fmla="*/ 2147483647 w 1853"/>
                  <a:gd name="T35" fmla="*/ 2147483647 h 981"/>
                  <a:gd name="T36" fmla="*/ 2147483647 w 1853"/>
                  <a:gd name="T37" fmla="*/ 2147483647 h 981"/>
                  <a:gd name="T38" fmla="*/ 2147483647 w 1853"/>
                  <a:gd name="T39" fmla="*/ 2147483647 h 981"/>
                  <a:gd name="T40" fmla="*/ 2147483647 w 1853"/>
                  <a:gd name="T41" fmla="*/ 2147483647 h 981"/>
                  <a:gd name="T42" fmla="*/ 2147483647 w 1853"/>
                  <a:gd name="T43" fmla="*/ 2147483647 h 981"/>
                  <a:gd name="T44" fmla="*/ 2147483647 w 1853"/>
                  <a:gd name="T45" fmla="*/ 2147483647 h 981"/>
                  <a:gd name="T46" fmla="*/ 2147483647 w 1853"/>
                  <a:gd name="T47" fmla="*/ 2147483647 h 981"/>
                  <a:gd name="T48" fmla="*/ 2147483647 w 1853"/>
                  <a:gd name="T49" fmla="*/ 2147483647 h 981"/>
                  <a:gd name="T50" fmla="*/ 2147483647 w 1853"/>
                  <a:gd name="T51" fmla="*/ 2147483647 h 981"/>
                  <a:gd name="T52" fmla="*/ 2147483647 w 1853"/>
                  <a:gd name="T53" fmla="*/ 2147483647 h 981"/>
                  <a:gd name="T54" fmla="*/ 2147483647 w 1853"/>
                  <a:gd name="T55" fmla="*/ 2147483647 h 981"/>
                  <a:gd name="T56" fmla="*/ 2147483647 w 1853"/>
                  <a:gd name="T57" fmla="*/ 2147483647 h 981"/>
                  <a:gd name="T58" fmla="*/ 2147483647 w 1853"/>
                  <a:gd name="T59" fmla="*/ 2147483647 h 981"/>
                  <a:gd name="T60" fmla="*/ 2147483647 w 1853"/>
                  <a:gd name="T61" fmla="*/ 2147483647 h 981"/>
                  <a:gd name="T62" fmla="*/ 2147483647 w 1853"/>
                  <a:gd name="T63" fmla="*/ 2147483647 h 981"/>
                  <a:gd name="T64" fmla="*/ 2147483647 w 1853"/>
                  <a:gd name="T65" fmla="*/ 2147483647 h 981"/>
                  <a:gd name="T66" fmla="*/ 2147483647 w 1853"/>
                  <a:gd name="T67" fmla="*/ 2147483647 h 981"/>
                  <a:gd name="T68" fmla="*/ 2147483647 w 1853"/>
                  <a:gd name="T69" fmla="*/ 2147483647 h 981"/>
                  <a:gd name="T70" fmla="*/ 2147483647 w 1853"/>
                  <a:gd name="T71" fmla="*/ 2147483647 h 981"/>
                  <a:gd name="T72" fmla="*/ 2147483647 w 1853"/>
                  <a:gd name="T73" fmla="*/ 2147483647 h 981"/>
                  <a:gd name="T74" fmla="*/ 2147483647 w 1853"/>
                  <a:gd name="T75" fmla="*/ 2147483647 h 981"/>
                  <a:gd name="T76" fmla="*/ 2147483647 w 1853"/>
                  <a:gd name="T77" fmla="*/ 2147483647 h 981"/>
                  <a:gd name="T78" fmla="*/ 2147483647 w 1853"/>
                  <a:gd name="T79" fmla="*/ 2147483647 h 981"/>
                  <a:gd name="T80" fmla="*/ 2147483647 w 1853"/>
                  <a:gd name="T81" fmla="*/ 2147483647 h 981"/>
                  <a:gd name="T82" fmla="*/ 2147483647 w 1853"/>
                  <a:gd name="T83" fmla="*/ 2147483647 h 9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53" h="981">
                    <a:moveTo>
                      <a:pt x="0" y="28"/>
                    </a:moveTo>
                    <a:lnTo>
                      <a:pt x="12" y="32"/>
                    </a:lnTo>
                    <a:lnTo>
                      <a:pt x="47" y="43"/>
                    </a:lnTo>
                    <a:lnTo>
                      <a:pt x="104" y="61"/>
                    </a:lnTo>
                    <a:lnTo>
                      <a:pt x="179" y="81"/>
                    </a:lnTo>
                    <a:lnTo>
                      <a:pt x="222" y="92"/>
                    </a:lnTo>
                    <a:lnTo>
                      <a:pt x="271" y="104"/>
                    </a:lnTo>
                    <a:lnTo>
                      <a:pt x="323" y="115"/>
                    </a:lnTo>
                    <a:lnTo>
                      <a:pt x="378" y="127"/>
                    </a:lnTo>
                    <a:lnTo>
                      <a:pt x="436" y="138"/>
                    </a:lnTo>
                    <a:lnTo>
                      <a:pt x="498" y="148"/>
                    </a:lnTo>
                    <a:lnTo>
                      <a:pt x="562" y="158"/>
                    </a:lnTo>
                    <a:lnTo>
                      <a:pt x="630" y="167"/>
                    </a:lnTo>
                    <a:lnTo>
                      <a:pt x="700" y="175"/>
                    </a:lnTo>
                    <a:lnTo>
                      <a:pt x="771" y="181"/>
                    </a:lnTo>
                    <a:lnTo>
                      <a:pt x="844" y="186"/>
                    </a:lnTo>
                    <a:lnTo>
                      <a:pt x="920" y="189"/>
                    </a:lnTo>
                    <a:lnTo>
                      <a:pt x="996" y="189"/>
                    </a:lnTo>
                    <a:lnTo>
                      <a:pt x="1073" y="188"/>
                    </a:lnTo>
                    <a:lnTo>
                      <a:pt x="1151" y="184"/>
                    </a:lnTo>
                    <a:lnTo>
                      <a:pt x="1230" y="177"/>
                    </a:lnTo>
                    <a:lnTo>
                      <a:pt x="1309" y="168"/>
                    </a:lnTo>
                    <a:lnTo>
                      <a:pt x="1388" y="155"/>
                    </a:lnTo>
                    <a:lnTo>
                      <a:pt x="1467" y="138"/>
                    </a:lnTo>
                    <a:lnTo>
                      <a:pt x="1546" y="120"/>
                    </a:lnTo>
                    <a:lnTo>
                      <a:pt x="1624" y="95"/>
                    </a:lnTo>
                    <a:lnTo>
                      <a:pt x="1701" y="69"/>
                    </a:lnTo>
                    <a:lnTo>
                      <a:pt x="1777" y="37"/>
                    </a:lnTo>
                    <a:lnTo>
                      <a:pt x="1853" y="0"/>
                    </a:lnTo>
                    <a:lnTo>
                      <a:pt x="1850" y="11"/>
                    </a:lnTo>
                    <a:lnTo>
                      <a:pt x="1845" y="43"/>
                    </a:lnTo>
                    <a:lnTo>
                      <a:pt x="1833" y="91"/>
                    </a:lnTo>
                    <a:lnTo>
                      <a:pt x="1816" y="154"/>
                    </a:lnTo>
                    <a:lnTo>
                      <a:pt x="1805" y="190"/>
                    </a:lnTo>
                    <a:lnTo>
                      <a:pt x="1793" y="228"/>
                    </a:lnTo>
                    <a:lnTo>
                      <a:pt x="1778" y="269"/>
                    </a:lnTo>
                    <a:lnTo>
                      <a:pt x="1763" y="311"/>
                    </a:lnTo>
                    <a:lnTo>
                      <a:pt x="1744" y="355"/>
                    </a:lnTo>
                    <a:lnTo>
                      <a:pt x="1724" y="399"/>
                    </a:lnTo>
                    <a:lnTo>
                      <a:pt x="1702" y="445"/>
                    </a:lnTo>
                    <a:lnTo>
                      <a:pt x="1678" y="491"/>
                    </a:lnTo>
                    <a:lnTo>
                      <a:pt x="1650" y="537"/>
                    </a:lnTo>
                    <a:lnTo>
                      <a:pt x="1621" y="583"/>
                    </a:lnTo>
                    <a:lnTo>
                      <a:pt x="1589" y="627"/>
                    </a:lnTo>
                    <a:lnTo>
                      <a:pt x="1555" y="671"/>
                    </a:lnTo>
                    <a:lnTo>
                      <a:pt x="1519" y="713"/>
                    </a:lnTo>
                    <a:lnTo>
                      <a:pt x="1479" y="754"/>
                    </a:lnTo>
                    <a:lnTo>
                      <a:pt x="1436" y="793"/>
                    </a:lnTo>
                    <a:lnTo>
                      <a:pt x="1390" y="828"/>
                    </a:lnTo>
                    <a:lnTo>
                      <a:pt x="1342" y="861"/>
                    </a:lnTo>
                    <a:lnTo>
                      <a:pt x="1291" y="891"/>
                    </a:lnTo>
                    <a:lnTo>
                      <a:pt x="1236" y="917"/>
                    </a:lnTo>
                    <a:lnTo>
                      <a:pt x="1177" y="939"/>
                    </a:lnTo>
                    <a:lnTo>
                      <a:pt x="1116" y="958"/>
                    </a:lnTo>
                    <a:lnTo>
                      <a:pt x="1051" y="971"/>
                    </a:lnTo>
                    <a:lnTo>
                      <a:pt x="983" y="979"/>
                    </a:lnTo>
                    <a:lnTo>
                      <a:pt x="911" y="981"/>
                    </a:lnTo>
                    <a:lnTo>
                      <a:pt x="838" y="979"/>
                    </a:lnTo>
                    <a:lnTo>
                      <a:pt x="770" y="971"/>
                    </a:lnTo>
                    <a:lnTo>
                      <a:pt x="705" y="958"/>
                    </a:lnTo>
                    <a:lnTo>
                      <a:pt x="644" y="940"/>
                    </a:lnTo>
                    <a:lnTo>
                      <a:pt x="587" y="919"/>
                    </a:lnTo>
                    <a:lnTo>
                      <a:pt x="533" y="893"/>
                    </a:lnTo>
                    <a:lnTo>
                      <a:pt x="482" y="865"/>
                    </a:lnTo>
                    <a:lnTo>
                      <a:pt x="435" y="833"/>
                    </a:lnTo>
                    <a:lnTo>
                      <a:pt x="390" y="797"/>
                    </a:lnTo>
                    <a:lnTo>
                      <a:pt x="349" y="760"/>
                    </a:lnTo>
                    <a:lnTo>
                      <a:pt x="310" y="721"/>
                    </a:lnTo>
                    <a:lnTo>
                      <a:pt x="275" y="680"/>
                    </a:lnTo>
                    <a:lnTo>
                      <a:pt x="242" y="637"/>
                    </a:lnTo>
                    <a:lnTo>
                      <a:pt x="212" y="594"/>
                    </a:lnTo>
                    <a:lnTo>
                      <a:pt x="184" y="550"/>
                    </a:lnTo>
                    <a:lnTo>
                      <a:pt x="159" y="504"/>
                    </a:lnTo>
                    <a:lnTo>
                      <a:pt x="136" y="460"/>
                    </a:lnTo>
                    <a:lnTo>
                      <a:pt x="115" y="416"/>
                    </a:lnTo>
                    <a:lnTo>
                      <a:pt x="96" y="372"/>
                    </a:lnTo>
                    <a:lnTo>
                      <a:pt x="79" y="330"/>
                    </a:lnTo>
                    <a:lnTo>
                      <a:pt x="65" y="289"/>
                    </a:lnTo>
                    <a:lnTo>
                      <a:pt x="52" y="249"/>
                    </a:lnTo>
                    <a:lnTo>
                      <a:pt x="41" y="211"/>
                    </a:lnTo>
                    <a:lnTo>
                      <a:pt x="31" y="177"/>
                    </a:lnTo>
                    <a:lnTo>
                      <a:pt x="16" y="116"/>
                    </a:lnTo>
                    <a:lnTo>
                      <a:pt x="6" y="69"/>
                    </a:lnTo>
                    <a:lnTo>
                      <a:pt x="2" y="3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63" name="Группа 8">
              <a:extLst>
                <a:ext uri="{FF2B5EF4-FFF2-40B4-BE49-F238E27FC236}">
                  <a16:creationId xmlns:a16="http://schemas.microsoft.com/office/drawing/2014/main" id="{C44EE352-8B6E-4123-A1DB-3E76AE979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656" y="2204864"/>
              <a:ext cx="576064" cy="1224136"/>
              <a:chOff x="6284913" y="2162175"/>
              <a:chExt cx="965200" cy="2463800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FA3BFB65-AE27-4712-A242-D55B59338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361" y="3643545"/>
                <a:ext cx="643365" cy="872021"/>
              </a:xfrm>
              <a:custGeom>
                <a:avLst/>
                <a:gdLst>
                  <a:gd name="T0" fmla="*/ 270 w 4058"/>
                  <a:gd name="T1" fmla="*/ 203 h 5487"/>
                  <a:gd name="T2" fmla="*/ 201 w 4058"/>
                  <a:gd name="T3" fmla="*/ 1107 h 5487"/>
                  <a:gd name="T4" fmla="*/ 141 w 4058"/>
                  <a:gd name="T5" fmla="*/ 1967 h 5487"/>
                  <a:gd name="T6" fmla="*/ 95 w 4058"/>
                  <a:gd name="T7" fmla="*/ 2675 h 5487"/>
                  <a:gd name="T8" fmla="*/ 67 w 4058"/>
                  <a:gd name="T9" fmla="*/ 3153 h 5487"/>
                  <a:gd name="T10" fmla="*/ 42 w 4058"/>
                  <a:gd name="T11" fmla="*/ 3623 h 5487"/>
                  <a:gd name="T12" fmla="*/ 22 w 4058"/>
                  <a:gd name="T13" fmla="*/ 4071 h 5487"/>
                  <a:gd name="T14" fmla="*/ 8 w 4058"/>
                  <a:gd name="T15" fmla="*/ 4486 h 5487"/>
                  <a:gd name="T16" fmla="*/ 0 w 4058"/>
                  <a:gd name="T17" fmla="*/ 4854 h 5487"/>
                  <a:gd name="T18" fmla="*/ 1 w 4058"/>
                  <a:gd name="T19" fmla="*/ 5162 h 5487"/>
                  <a:gd name="T20" fmla="*/ 12 w 4058"/>
                  <a:gd name="T21" fmla="*/ 5400 h 5487"/>
                  <a:gd name="T22" fmla="*/ 1929 w 4058"/>
                  <a:gd name="T23" fmla="*/ 5459 h 5487"/>
                  <a:gd name="T24" fmla="*/ 1923 w 4058"/>
                  <a:gd name="T25" fmla="*/ 4947 h 5487"/>
                  <a:gd name="T26" fmla="*/ 1921 w 4058"/>
                  <a:gd name="T27" fmla="*/ 4394 h 5487"/>
                  <a:gd name="T28" fmla="*/ 1926 w 4058"/>
                  <a:gd name="T29" fmla="*/ 3720 h 5487"/>
                  <a:gd name="T30" fmla="*/ 1931 w 4058"/>
                  <a:gd name="T31" fmla="*/ 3356 h 5487"/>
                  <a:gd name="T32" fmla="*/ 1939 w 4058"/>
                  <a:gd name="T33" fmla="*/ 2982 h 5487"/>
                  <a:gd name="T34" fmla="*/ 1951 w 4058"/>
                  <a:gd name="T35" fmla="*/ 2608 h 5487"/>
                  <a:gd name="T36" fmla="*/ 1966 w 4058"/>
                  <a:gd name="T37" fmla="*/ 2239 h 5487"/>
                  <a:gd name="T38" fmla="*/ 1986 w 4058"/>
                  <a:gd name="T39" fmla="*/ 1884 h 5487"/>
                  <a:gd name="T40" fmla="*/ 2011 w 4058"/>
                  <a:gd name="T41" fmla="*/ 1549 h 5487"/>
                  <a:gd name="T42" fmla="*/ 2041 w 4058"/>
                  <a:gd name="T43" fmla="*/ 1242 h 5487"/>
                  <a:gd name="T44" fmla="*/ 2076 w 4058"/>
                  <a:gd name="T45" fmla="*/ 969 h 5487"/>
                  <a:gd name="T46" fmla="*/ 3954 w 4058"/>
                  <a:gd name="T47" fmla="*/ 5459 h 5487"/>
                  <a:gd name="T48" fmla="*/ 3987 w 4058"/>
                  <a:gd name="T49" fmla="*/ 4771 h 5487"/>
                  <a:gd name="T50" fmla="*/ 4016 w 4058"/>
                  <a:gd name="T51" fmla="*/ 4044 h 5487"/>
                  <a:gd name="T52" fmla="*/ 4029 w 4058"/>
                  <a:gd name="T53" fmla="*/ 3622 h 5487"/>
                  <a:gd name="T54" fmla="*/ 4041 w 4058"/>
                  <a:gd name="T55" fmla="*/ 3177 h 5487"/>
                  <a:gd name="T56" fmla="*/ 4051 w 4058"/>
                  <a:gd name="T57" fmla="*/ 2718 h 5487"/>
                  <a:gd name="T58" fmla="*/ 4057 w 4058"/>
                  <a:gd name="T59" fmla="*/ 2257 h 5487"/>
                  <a:gd name="T60" fmla="*/ 4058 w 4058"/>
                  <a:gd name="T61" fmla="*/ 1806 h 5487"/>
                  <a:gd name="T62" fmla="*/ 4053 w 4058"/>
                  <a:gd name="T63" fmla="*/ 1373 h 5487"/>
                  <a:gd name="T64" fmla="*/ 4041 w 4058"/>
                  <a:gd name="T65" fmla="*/ 971 h 5487"/>
                  <a:gd name="T66" fmla="*/ 4022 w 4058"/>
                  <a:gd name="T67" fmla="*/ 611 h 5487"/>
                  <a:gd name="T68" fmla="*/ 3993 w 4058"/>
                  <a:gd name="T69" fmla="*/ 303 h 5487"/>
                  <a:gd name="T70" fmla="*/ 3954 w 4058"/>
                  <a:gd name="T71" fmla="*/ 59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58" h="5487">
                    <a:moveTo>
                      <a:pt x="286" y="0"/>
                    </a:moveTo>
                    <a:lnTo>
                      <a:pt x="270" y="203"/>
                    </a:lnTo>
                    <a:lnTo>
                      <a:pt x="229" y="742"/>
                    </a:lnTo>
                    <a:lnTo>
                      <a:pt x="201" y="1107"/>
                    </a:lnTo>
                    <a:lnTo>
                      <a:pt x="171" y="1519"/>
                    </a:lnTo>
                    <a:lnTo>
                      <a:pt x="141" y="1967"/>
                    </a:lnTo>
                    <a:lnTo>
                      <a:pt x="110" y="2436"/>
                    </a:lnTo>
                    <a:lnTo>
                      <a:pt x="95" y="2675"/>
                    </a:lnTo>
                    <a:lnTo>
                      <a:pt x="80" y="2915"/>
                    </a:lnTo>
                    <a:lnTo>
                      <a:pt x="67" y="3153"/>
                    </a:lnTo>
                    <a:lnTo>
                      <a:pt x="54" y="3390"/>
                    </a:lnTo>
                    <a:lnTo>
                      <a:pt x="42" y="3623"/>
                    </a:lnTo>
                    <a:lnTo>
                      <a:pt x="31" y="3851"/>
                    </a:lnTo>
                    <a:lnTo>
                      <a:pt x="22" y="4071"/>
                    </a:lnTo>
                    <a:lnTo>
                      <a:pt x="14" y="4283"/>
                    </a:lnTo>
                    <a:lnTo>
                      <a:pt x="8" y="4486"/>
                    </a:lnTo>
                    <a:lnTo>
                      <a:pt x="3" y="4676"/>
                    </a:lnTo>
                    <a:lnTo>
                      <a:pt x="0" y="4854"/>
                    </a:lnTo>
                    <a:lnTo>
                      <a:pt x="0" y="5016"/>
                    </a:lnTo>
                    <a:lnTo>
                      <a:pt x="1" y="5162"/>
                    </a:lnTo>
                    <a:lnTo>
                      <a:pt x="5" y="5291"/>
                    </a:lnTo>
                    <a:lnTo>
                      <a:pt x="12" y="5400"/>
                    </a:lnTo>
                    <a:lnTo>
                      <a:pt x="22" y="5487"/>
                    </a:lnTo>
                    <a:lnTo>
                      <a:pt x="1929" y="5459"/>
                    </a:lnTo>
                    <a:lnTo>
                      <a:pt x="1927" y="5321"/>
                    </a:lnTo>
                    <a:lnTo>
                      <a:pt x="1923" y="4947"/>
                    </a:lnTo>
                    <a:lnTo>
                      <a:pt x="1922" y="4689"/>
                    </a:lnTo>
                    <a:lnTo>
                      <a:pt x="1921" y="4394"/>
                    </a:lnTo>
                    <a:lnTo>
                      <a:pt x="1922" y="4068"/>
                    </a:lnTo>
                    <a:lnTo>
                      <a:pt x="1926" y="3720"/>
                    </a:lnTo>
                    <a:lnTo>
                      <a:pt x="1928" y="3539"/>
                    </a:lnTo>
                    <a:lnTo>
                      <a:pt x="1931" y="3356"/>
                    </a:lnTo>
                    <a:lnTo>
                      <a:pt x="1934" y="3169"/>
                    </a:lnTo>
                    <a:lnTo>
                      <a:pt x="1939" y="2982"/>
                    </a:lnTo>
                    <a:lnTo>
                      <a:pt x="1944" y="2795"/>
                    </a:lnTo>
                    <a:lnTo>
                      <a:pt x="1951" y="2608"/>
                    </a:lnTo>
                    <a:lnTo>
                      <a:pt x="1958" y="2423"/>
                    </a:lnTo>
                    <a:lnTo>
                      <a:pt x="1966" y="2239"/>
                    </a:lnTo>
                    <a:lnTo>
                      <a:pt x="1975" y="2060"/>
                    </a:lnTo>
                    <a:lnTo>
                      <a:pt x="1986" y="1884"/>
                    </a:lnTo>
                    <a:lnTo>
                      <a:pt x="1997" y="1714"/>
                    </a:lnTo>
                    <a:lnTo>
                      <a:pt x="2011" y="1549"/>
                    </a:lnTo>
                    <a:lnTo>
                      <a:pt x="2025" y="1391"/>
                    </a:lnTo>
                    <a:lnTo>
                      <a:pt x="2041" y="1242"/>
                    </a:lnTo>
                    <a:lnTo>
                      <a:pt x="2057" y="1100"/>
                    </a:lnTo>
                    <a:lnTo>
                      <a:pt x="2076" y="969"/>
                    </a:lnTo>
                    <a:lnTo>
                      <a:pt x="2106" y="5459"/>
                    </a:lnTo>
                    <a:lnTo>
                      <a:pt x="3954" y="5459"/>
                    </a:lnTo>
                    <a:lnTo>
                      <a:pt x="3963" y="5272"/>
                    </a:lnTo>
                    <a:lnTo>
                      <a:pt x="3987" y="4771"/>
                    </a:lnTo>
                    <a:lnTo>
                      <a:pt x="4001" y="4430"/>
                    </a:lnTo>
                    <a:lnTo>
                      <a:pt x="4016" y="4044"/>
                    </a:lnTo>
                    <a:lnTo>
                      <a:pt x="4023" y="3837"/>
                    </a:lnTo>
                    <a:lnTo>
                      <a:pt x="4029" y="3622"/>
                    </a:lnTo>
                    <a:lnTo>
                      <a:pt x="4036" y="3402"/>
                    </a:lnTo>
                    <a:lnTo>
                      <a:pt x="4041" y="3177"/>
                    </a:lnTo>
                    <a:lnTo>
                      <a:pt x="4047" y="2949"/>
                    </a:lnTo>
                    <a:lnTo>
                      <a:pt x="4051" y="2718"/>
                    </a:lnTo>
                    <a:lnTo>
                      <a:pt x="4055" y="2488"/>
                    </a:lnTo>
                    <a:lnTo>
                      <a:pt x="4057" y="2257"/>
                    </a:lnTo>
                    <a:lnTo>
                      <a:pt x="4058" y="2029"/>
                    </a:lnTo>
                    <a:lnTo>
                      <a:pt x="4058" y="1806"/>
                    </a:lnTo>
                    <a:lnTo>
                      <a:pt x="4056" y="1586"/>
                    </a:lnTo>
                    <a:lnTo>
                      <a:pt x="4053" y="1373"/>
                    </a:lnTo>
                    <a:lnTo>
                      <a:pt x="4048" y="1168"/>
                    </a:lnTo>
                    <a:lnTo>
                      <a:pt x="4041" y="971"/>
                    </a:lnTo>
                    <a:lnTo>
                      <a:pt x="4033" y="785"/>
                    </a:lnTo>
                    <a:lnTo>
                      <a:pt x="4022" y="611"/>
                    </a:lnTo>
                    <a:lnTo>
                      <a:pt x="4008" y="450"/>
                    </a:lnTo>
                    <a:lnTo>
                      <a:pt x="3993" y="303"/>
                    </a:lnTo>
                    <a:lnTo>
                      <a:pt x="3974" y="173"/>
                    </a:lnTo>
                    <a:lnTo>
                      <a:pt x="3954" y="59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891" name="Freeform 6">
                <a:extLst>
                  <a:ext uri="{FF2B5EF4-FFF2-40B4-BE49-F238E27FC236}">
                    <a16:creationId xmlns:a16="http://schemas.microsoft.com/office/drawing/2014/main" id="{FC6B140C-2F2E-45E4-8ABB-486291F49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4449763"/>
                <a:ext cx="363537" cy="176212"/>
              </a:xfrm>
              <a:custGeom>
                <a:avLst/>
                <a:gdLst>
                  <a:gd name="T0" fmla="*/ 2147483647 w 2288"/>
                  <a:gd name="T1" fmla="*/ 2147483647 h 1115"/>
                  <a:gd name="T2" fmla="*/ 2147483647 w 2288"/>
                  <a:gd name="T3" fmla="*/ 2147483647 h 1115"/>
                  <a:gd name="T4" fmla="*/ 2147483647 w 2288"/>
                  <a:gd name="T5" fmla="*/ 2147483647 h 1115"/>
                  <a:gd name="T6" fmla="*/ 2147483647 w 2288"/>
                  <a:gd name="T7" fmla="*/ 2147483647 h 1115"/>
                  <a:gd name="T8" fmla="*/ 2147483647 w 2288"/>
                  <a:gd name="T9" fmla="*/ 2147483647 h 1115"/>
                  <a:gd name="T10" fmla="*/ 2147483647 w 2288"/>
                  <a:gd name="T11" fmla="*/ 2147483647 h 1115"/>
                  <a:gd name="T12" fmla="*/ 2147483647 w 2288"/>
                  <a:gd name="T13" fmla="*/ 2147483647 h 1115"/>
                  <a:gd name="T14" fmla="*/ 2147483647 w 2288"/>
                  <a:gd name="T15" fmla="*/ 2147483647 h 1115"/>
                  <a:gd name="T16" fmla="*/ 2147483647 w 2288"/>
                  <a:gd name="T17" fmla="*/ 2147483647 h 1115"/>
                  <a:gd name="T18" fmla="*/ 2147483647 w 2288"/>
                  <a:gd name="T19" fmla="*/ 2147483647 h 1115"/>
                  <a:gd name="T20" fmla="*/ 2147483647 w 2288"/>
                  <a:gd name="T21" fmla="*/ 2147483647 h 1115"/>
                  <a:gd name="T22" fmla="*/ 2147483647 w 2288"/>
                  <a:gd name="T23" fmla="*/ 2147483647 h 1115"/>
                  <a:gd name="T24" fmla="*/ 2147483647 w 2288"/>
                  <a:gd name="T25" fmla="*/ 2147483647 h 1115"/>
                  <a:gd name="T26" fmla="*/ 2147483647 w 2288"/>
                  <a:gd name="T27" fmla="*/ 2147483647 h 1115"/>
                  <a:gd name="T28" fmla="*/ 2147483647 w 2288"/>
                  <a:gd name="T29" fmla="*/ 2147483647 h 1115"/>
                  <a:gd name="T30" fmla="*/ 2147483647 w 2288"/>
                  <a:gd name="T31" fmla="*/ 2147483647 h 1115"/>
                  <a:gd name="T32" fmla="*/ 2147483647 w 2288"/>
                  <a:gd name="T33" fmla="*/ 2147483647 h 1115"/>
                  <a:gd name="T34" fmla="*/ 2147483647 w 2288"/>
                  <a:gd name="T35" fmla="*/ 2147483647 h 1115"/>
                  <a:gd name="T36" fmla="*/ 2147483647 w 2288"/>
                  <a:gd name="T37" fmla="*/ 2147483647 h 1115"/>
                  <a:gd name="T38" fmla="*/ 2147483647 w 2288"/>
                  <a:gd name="T39" fmla="*/ 2147483647 h 1115"/>
                  <a:gd name="T40" fmla="*/ 2147483647 w 2288"/>
                  <a:gd name="T41" fmla="*/ 2147483647 h 1115"/>
                  <a:gd name="T42" fmla="*/ 2147483647 w 2288"/>
                  <a:gd name="T43" fmla="*/ 2147483647 h 1115"/>
                  <a:gd name="T44" fmla="*/ 2147483647 w 2288"/>
                  <a:gd name="T45" fmla="*/ 2147483647 h 1115"/>
                  <a:gd name="T46" fmla="*/ 2147483647 w 2288"/>
                  <a:gd name="T47" fmla="*/ 2147483647 h 1115"/>
                  <a:gd name="T48" fmla="*/ 2147483647 w 2288"/>
                  <a:gd name="T49" fmla="*/ 2147483647 h 1115"/>
                  <a:gd name="T50" fmla="*/ 2147483647 w 2288"/>
                  <a:gd name="T51" fmla="*/ 2147483647 h 1115"/>
                  <a:gd name="T52" fmla="*/ 2147483647 w 2288"/>
                  <a:gd name="T53" fmla="*/ 2147483647 h 1115"/>
                  <a:gd name="T54" fmla="*/ 2147483647 w 2288"/>
                  <a:gd name="T55" fmla="*/ 2147483647 h 1115"/>
                  <a:gd name="T56" fmla="*/ 2147483647 w 2288"/>
                  <a:gd name="T57" fmla="*/ 2147483647 h 1115"/>
                  <a:gd name="T58" fmla="*/ 2147483647 w 2288"/>
                  <a:gd name="T59" fmla="*/ 2147483647 h 1115"/>
                  <a:gd name="T60" fmla="*/ 2147483647 w 2288"/>
                  <a:gd name="T61" fmla="*/ 2147483647 h 1115"/>
                  <a:gd name="T62" fmla="*/ 2147483647 w 2288"/>
                  <a:gd name="T63" fmla="*/ 2147483647 h 1115"/>
                  <a:gd name="T64" fmla="*/ 2147483647 w 2288"/>
                  <a:gd name="T65" fmla="*/ 2147483647 h 1115"/>
                  <a:gd name="T66" fmla="*/ 2147483647 w 2288"/>
                  <a:gd name="T67" fmla="*/ 2147483647 h 1115"/>
                  <a:gd name="T68" fmla="*/ 2147483647 w 2288"/>
                  <a:gd name="T69" fmla="*/ 2147483647 h 1115"/>
                  <a:gd name="T70" fmla="*/ 2147483647 w 2288"/>
                  <a:gd name="T71" fmla="*/ 2147483647 h 1115"/>
                  <a:gd name="T72" fmla="*/ 2147483647 w 2288"/>
                  <a:gd name="T73" fmla="*/ 2147483647 h 1115"/>
                  <a:gd name="T74" fmla="*/ 2147483647 w 2288"/>
                  <a:gd name="T75" fmla="*/ 2147483647 h 1115"/>
                  <a:gd name="T76" fmla="*/ 2147483647 w 2288"/>
                  <a:gd name="T77" fmla="*/ 2147483647 h 1115"/>
                  <a:gd name="T78" fmla="*/ 2147483647 w 2288"/>
                  <a:gd name="T79" fmla="*/ 2147483647 h 1115"/>
                  <a:gd name="T80" fmla="*/ 2147483647 w 2288"/>
                  <a:gd name="T81" fmla="*/ 2147483647 h 1115"/>
                  <a:gd name="T82" fmla="*/ 2147483647 w 2288"/>
                  <a:gd name="T83" fmla="*/ 2147483647 h 1115"/>
                  <a:gd name="T84" fmla="*/ 2147483647 w 2288"/>
                  <a:gd name="T85" fmla="*/ 2147483647 h 1115"/>
                  <a:gd name="T86" fmla="*/ 2147483647 w 2288"/>
                  <a:gd name="T87" fmla="*/ 2147483647 h 1115"/>
                  <a:gd name="T88" fmla="*/ 2147483647 w 2288"/>
                  <a:gd name="T89" fmla="*/ 2147483647 h 1115"/>
                  <a:gd name="T90" fmla="*/ 2147483647 w 2288"/>
                  <a:gd name="T91" fmla="*/ 0 h 1115"/>
                  <a:gd name="T92" fmla="*/ 2147483647 w 2288"/>
                  <a:gd name="T93" fmla="*/ 0 h 1115"/>
                  <a:gd name="T94" fmla="*/ 2147483647 w 2288"/>
                  <a:gd name="T95" fmla="*/ 2147483647 h 1115"/>
                  <a:gd name="T96" fmla="*/ 2147483647 w 2288"/>
                  <a:gd name="T97" fmla="*/ 2147483647 h 1115"/>
                  <a:gd name="T98" fmla="*/ 2147483647 w 2288"/>
                  <a:gd name="T99" fmla="*/ 2147483647 h 1115"/>
                  <a:gd name="T100" fmla="*/ 2147483647 w 2288"/>
                  <a:gd name="T101" fmla="*/ 2147483647 h 1115"/>
                  <a:gd name="T102" fmla="*/ 2147483647 w 2288"/>
                  <a:gd name="T103" fmla="*/ 2147483647 h 1115"/>
                  <a:gd name="T104" fmla="*/ 2147483647 w 2288"/>
                  <a:gd name="T105" fmla="*/ 2147483647 h 1115"/>
                  <a:gd name="T106" fmla="*/ 2147483647 w 2288"/>
                  <a:gd name="T107" fmla="*/ 2147483647 h 1115"/>
                  <a:gd name="T108" fmla="*/ 2147483647 w 2288"/>
                  <a:gd name="T109" fmla="*/ 2147483647 h 1115"/>
                  <a:gd name="T110" fmla="*/ 2147483647 w 2288"/>
                  <a:gd name="T111" fmla="*/ 2147483647 h 1115"/>
                  <a:gd name="T112" fmla="*/ 2147483647 w 2288"/>
                  <a:gd name="T113" fmla="*/ 2147483647 h 1115"/>
                  <a:gd name="T114" fmla="*/ 2147483647 w 2288"/>
                  <a:gd name="T115" fmla="*/ 2147483647 h 1115"/>
                  <a:gd name="T116" fmla="*/ 2147483647 w 2288"/>
                  <a:gd name="T117" fmla="*/ 2147483647 h 1115"/>
                  <a:gd name="T118" fmla="*/ 2147483647 w 2288"/>
                  <a:gd name="T119" fmla="*/ 2147483647 h 1115"/>
                  <a:gd name="T120" fmla="*/ 2147483647 w 2288"/>
                  <a:gd name="T121" fmla="*/ 2147483647 h 1115"/>
                  <a:gd name="T122" fmla="*/ 2147483647 w 2288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8" h="1115">
                    <a:moveTo>
                      <a:pt x="2288" y="675"/>
                    </a:moveTo>
                    <a:lnTo>
                      <a:pt x="2287" y="709"/>
                    </a:lnTo>
                    <a:lnTo>
                      <a:pt x="2282" y="741"/>
                    </a:lnTo>
                    <a:lnTo>
                      <a:pt x="2275" y="772"/>
                    </a:lnTo>
                    <a:lnTo>
                      <a:pt x="2265" y="801"/>
                    </a:lnTo>
                    <a:lnTo>
                      <a:pt x="2251" y="828"/>
                    </a:lnTo>
                    <a:lnTo>
                      <a:pt x="2237" y="854"/>
                    </a:lnTo>
                    <a:lnTo>
                      <a:pt x="2218" y="878"/>
                    </a:lnTo>
                    <a:lnTo>
                      <a:pt x="2198" y="901"/>
                    </a:lnTo>
                    <a:lnTo>
                      <a:pt x="2175" y="922"/>
                    </a:lnTo>
                    <a:lnTo>
                      <a:pt x="2150" y="942"/>
                    </a:lnTo>
                    <a:lnTo>
                      <a:pt x="2122" y="961"/>
                    </a:lnTo>
                    <a:lnTo>
                      <a:pt x="2092" y="978"/>
                    </a:lnTo>
                    <a:lnTo>
                      <a:pt x="2060" y="994"/>
                    </a:lnTo>
                    <a:lnTo>
                      <a:pt x="2027" y="1009"/>
                    </a:lnTo>
                    <a:lnTo>
                      <a:pt x="1991" y="1022"/>
                    </a:lnTo>
                    <a:lnTo>
                      <a:pt x="1953" y="1035"/>
                    </a:lnTo>
                    <a:lnTo>
                      <a:pt x="1913" y="1046"/>
                    </a:lnTo>
                    <a:lnTo>
                      <a:pt x="1871" y="1056"/>
                    </a:lnTo>
                    <a:lnTo>
                      <a:pt x="1828" y="1066"/>
                    </a:lnTo>
                    <a:lnTo>
                      <a:pt x="1784" y="1074"/>
                    </a:lnTo>
                    <a:lnTo>
                      <a:pt x="1737" y="1082"/>
                    </a:lnTo>
                    <a:lnTo>
                      <a:pt x="1689" y="1088"/>
                    </a:lnTo>
                    <a:lnTo>
                      <a:pt x="1640" y="1094"/>
                    </a:lnTo>
                    <a:lnTo>
                      <a:pt x="1589" y="1098"/>
                    </a:lnTo>
                    <a:lnTo>
                      <a:pt x="1537" y="1103"/>
                    </a:lnTo>
                    <a:lnTo>
                      <a:pt x="1484" y="1106"/>
                    </a:lnTo>
                    <a:lnTo>
                      <a:pt x="1430" y="1109"/>
                    </a:lnTo>
                    <a:lnTo>
                      <a:pt x="1374" y="1111"/>
                    </a:lnTo>
                    <a:lnTo>
                      <a:pt x="1261" y="1114"/>
                    </a:lnTo>
                    <a:lnTo>
                      <a:pt x="1144" y="1115"/>
                    </a:lnTo>
                    <a:lnTo>
                      <a:pt x="1027" y="1114"/>
                    </a:lnTo>
                    <a:lnTo>
                      <a:pt x="913" y="1111"/>
                    </a:lnTo>
                    <a:lnTo>
                      <a:pt x="857" y="1109"/>
                    </a:lnTo>
                    <a:lnTo>
                      <a:pt x="803" y="1106"/>
                    </a:lnTo>
                    <a:lnTo>
                      <a:pt x="750" y="1103"/>
                    </a:lnTo>
                    <a:lnTo>
                      <a:pt x="698" y="1098"/>
                    </a:lnTo>
                    <a:lnTo>
                      <a:pt x="647" y="1094"/>
                    </a:lnTo>
                    <a:lnTo>
                      <a:pt x="598" y="1088"/>
                    </a:lnTo>
                    <a:lnTo>
                      <a:pt x="550" y="1082"/>
                    </a:lnTo>
                    <a:lnTo>
                      <a:pt x="504" y="1074"/>
                    </a:lnTo>
                    <a:lnTo>
                      <a:pt x="458" y="1066"/>
                    </a:lnTo>
                    <a:lnTo>
                      <a:pt x="415" y="1056"/>
                    </a:lnTo>
                    <a:lnTo>
                      <a:pt x="374" y="1046"/>
                    </a:lnTo>
                    <a:lnTo>
                      <a:pt x="334" y="1035"/>
                    </a:lnTo>
                    <a:lnTo>
                      <a:pt x="297" y="1022"/>
                    </a:lnTo>
                    <a:lnTo>
                      <a:pt x="260" y="1009"/>
                    </a:lnTo>
                    <a:lnTo>
                      <a:pt x="226" y="994"/>
                    </a:lnTo>
                    <a:lnTo>
                      <a:pt x="194" y="978"/>
                    </a:lnTo>
                    <a:lnTo>
                      <a:pt x="165" y="961"/>
                    </a:lnTo>
                    <a:lnTo>
                      <a:pt x="138" y="942"/>
                    </a:lnTo>
                    <a:lnTo>
                      <a:pt x="112" y="922"/>
                    </a:lnTo>
                    <a:lnTo>
                      <a:pt x="89" y="901"/>
                    </a:lnTo>
                    <a:lnTo>
                      <a:pt x="68" y="878"/>
                    </a:lnTo>
                    <a:lnTo>
                      <a:pt x="50" y="854"/>
                    </a:lnTo>
                    <a:lnTo>
                      <a:pt x="35" y="828"/>
                    </a:lnTo>
                    <a:lnTo>
                      <a:pt x="23" y="801"/>
                    </a:lnTo>
                    <a:lnTo>
                      <a:pt x="13" y="772"/>
                    </a:lnTo>
                    <a:lnTo>
                      <a:pt x="5" y="741"/>
                    </a:lnTo>
                    <a:lnTo>
                      <a:pt x="1" y="709"/>
                    </a:lnTo>
                    <a:lnTo>
                      <a:pt x="0" y="675"/>
                    </a:lnTo>
                    <a:lnTo>
                      <a:pt x="1" y="640"/>
                    </a:lnTo>
                    <a:lnTo>
                      <a:pt x="5" y="606"/>
                    </a:lnTo>
                    <a:lnTo>
                      <a:pt x="13" y="572"/>
                    </a:lnTo>
                    <a:lnTo>
                      <a:pt x="23" y="539"/>
                    </a:lnTo>
                    <a:lnTo>
                      <a:pt x="35" y="507"/>
                    </a:lnTo>
                    <a:lnTo>
                      <a:pt x="50" y="475"/>
                    </a:lnTo>
                    <a:lnTo>
                      <a:pt x="68" y="443"/>
                    </a:lnTo>
                    <a:lnTo>
                      <a:pt x="89" y="412"/>
                    </a:lnTo>
                    <a:lnTo>
                      <a:pt x="112" y="382"/>
                    </a:lnTo>
                    <a:lnTo>
                      <a:pt x="138" y="353"/>
                    </a:lnTo>
                    <a:lnTo>
                      <a:pt x="165" y="325"/>
                    </a:lnTo>
                    <a:lnTo>
                      <a:pt x="194" y="298"/>
                    </a:lnTo>
                    <a:lnTo>
                      <a:pt x="226" y="271"/>
                    </a:lnTo>
                    <a:lnTo>
                      <a:pt x="260" y="246"/>
                    </a:lnTo>
                    <a:lnTo>
                      <a:pt x="297" y="221"/>
                    </a:lnTo>
                    <a:lnTo>
                      <a:pt x="334" y="197"/>
                    </a:lnTo>
                    <a:lnTo>
                      <a:pt x="374" y="175"/>
                    </a:lnTo>
                    <a:lnTo>
                      <a:pt x="415" y="154"/>
                    </a:lnTo>
                    <a:lnTo>
                      <a:pt x="458" y="134"/>
                    </a:lnTo>
                    <a:lnTo>
                      <a:pt x="504" y="115"/>
                    </a:lnTo>
                    <a:lnTo>
                      <a:pt x="550" y="98"/>
                    </a:lnTo>
                    <a:lnTo>
                      <a:pt x="598" y="81"/>
                    </a:lnTo>
                    <a:lnTo>
                      <a:pt x="647" y="67"/>
                    </a:lnTo>
                    <a:lnTo>
                      <a:pt x="698" y="52"/>
                    </a:lnTo>
                    <a:lnTo>
                      <a:pt x="750" y="41"/>
                    </a:lnTo>
                    <a:lnTo>
                      <a:pt x="803" y="30"/>
                    </a:lnTo>
                    <a:lnTo>
                      <a:pt x="857" y="21"/>
                    </a:lnTo>
                    <a:lnTo>
                      <a:pt x="913" y="14"/>
                    </a:lnTo>
                    <a:lnTo>
                      <a:pt x="969" y="8"/>
                    </a:lnTo>
                    <a:lnTo>
                      <a:pt x="1027" y="4"/>
                    </a:lnTo>
                    <a:lnTo>
                      <a:pt x="1085" y="0"/>
                    </a:lnTo>
                    <a:lnTo>
                      <a:pt x="1144" y="0"/>
                    </a:lnTo>
                    <a:lnTo>
                      <a:pt x="1202" y="0"/>
                    </a:lnTo>
                    <a:lnTo>
                      <a:pt x="1261" y="4"/>
                    </a:lnTo>
                    <a:lnTo>
                      <a:pt x="1317" y="8"/>
                    </a:lnTo>
                    <a:lnTo>
                      <a:pt x="1374" y="14"/>
                    </a:lnTo>
                    <a:lnTo>
                      <a:pt x="1430" y="21"/>
                    </a:lnTo>
                    <a:lnTo>
                      <a:pt x="1484" y="30"/>
                    </a:lnTo>
                    <a:lnTo>
                      <a:pt x="1537" y="41"/>
                    </a:lnTo>
                    <a:lnTo>
                      <a:pt x="1589" y="52"/>
                    </a:lnTo>
                    <a:lnTo>
                      <a:pt x="1640" y="67"/>
                    </a:lnTo>
                    <a:lnTo>
                      <a:pt x="1689" y="81"/>
                    </a:lnTo>
                    <a:lnTo>
                      <a:pt x="1737" y="98"/>
                    </a:lnTo>
                    <a:lnTo>
                      <a:pt x="1784" y="115"/>
                    </a:lnTo>
                    <a:lnTo>
                      <a:pt x="1828" y="134"/>
                    </a:lnTo>
                    <a:lnTo>
                      <a:pt x="1871" y="154"/>
                    </a:lnTo>
                    <a:lnTo>
                      <a:pt x="1913" y="175"/>
                    </a:lnTo>
                    <a:lnTo>
                      <a:pt x="1953" y="197"/>
                    </a:lnTo>
                    <a:lnTo>
                      <a:pt x="1991" y="221"/>
                    </a:lnTo>
                    <a:lnTo>
                      <a:pt x="2027" y="246"/>
                    </a:lnTo>
                    <a:lnTo>
                      <a:pt x="2060" y="271"/>
                    </a:lnTo>
                    <a:lnTo>
                      <a:pt x="2092" y="298"/>
                    </a:lnTo>
                    <a:lnTo>
                      <a:pt x="2122" y="325"/>
                    </a:lnTo>
                    <a:lnTo>
                      <a:pt x="2150" y="353"/>
                    </a:lnTo>
                    <a:lnTo>
                      <a:pt x="2175" y="382"/>
                    </a:lnTo>
                    <a:lnTo>
                      <a:pt x="2198" y="412"/>
                    </a:lnTo>
                    <a:lnTo>
                      <a:pt x="2218" y="443"/>
                    </a:lnTo>
                    <a:lnTo>
                      <a:pt x="2237" y="475"/>
                    </a:lnTo>
                    <a:lnTo>
                      <a:pt x="2251" y="507"/>
                    </a:lnTo>
                    <a:lnTo>
                      <a:pt x="2265" y="539"/>
                    </a:lnTo>
                    <a:lnTo>
                      <a:pt x="2275" y="572"/>
                    </a:lnTo>
                    <a:lnTo>
                      <a:pt x="2282" y="606"/>
                    </a:lnTo>
                    <a:lnTo>
                      <a:pt x="2287" y="640"/>
                    </a:lnTo>
                    <a:lnTo>
                      <a:pt x="2288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2" name="Freeform 7">
                <a:extLst>
                  <a:ext uri="{FF2B5EF4-FFF2-40B4-BE49-F238E27FC236}">
                    <a16:creationId xmlns:a16="http://schemas.microsoft.com/office/drawing/2014/main" id="{248DCC4B-D12A-494A-8CF3-C0D390B64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4449763"/>
                <a:ext cx="363537" cy="176212"/>
              </a:xfrm>
              <a:custGeom>
                <a:avLst/>
                <a:gdLst>
                  <a:gd name="T0" fmla="*/ 2147483647 w 2290"/>
                  <a:gd name="T1" fmla="*/ 2147483647 h 1115"/>
                  <a:gd name="T2" fmla="*/ 2147483647 w 2290"/>
                  <a:gd name="T3" fmla="*/ 2147483647 h 1115"/>
                  <a:gd name="T4" fmla="*/ 2147483647 w 2290"/>
                  <a:gd name="T5" fmla="*/ 2147483647 h 1115"/>
                  <a:gd name="T6" fmla="*/ 2147483647 w 2290"/>
                  <a:gd name="T7" fmla="*/ 2147483647 h 1115"/>
                  <a:gd name="T8" fmla="*/ 2147483647 w 2290"/>
                  <a:gd name="T9" fmla="*/ 2147483647 h 1115"/>
                  <a:gd name="T10" fmla="*/ 2147483647 w 2290"/>
                  <a:gd name="T11" fmla="*/ 2147483647 h 1115"/>
                  <a:gd name="T12" fmla="*/ 2147483647 w 2290"/>
                  <a:gd name="T13" fmla="*/ 2147483647 h 1115"/>
                  <a:gd name="T14" fmla="*/ 2147483647 w 2290"/>
                  <a:gd name="T15" fmla="*/ 2147483647 h 1115"/>
                  <a:gd name="T16" fmla="*/ 2147483647 w 2290"/>
                  <a:gd name="T17" fmla="*/ 2147483647 h 1115"/>
                  <a:gd name="T18" fmla="*/ 2147483647 w 2290"/>
                  <a:gd name="T19" fmla="*/ 2147483647 h 1115"/>
                  <a:gd name="T20" fmla="*/ 2147483647 w 2290"/>
                  <a:gd name="T21" fmla="*/ 2147483647 h 1115"/>
                  <a:gd name="T22" fmla="*/ 2147483647 w 2290"/>
                  <a:gd name="T23" fmla="*/ 2147483647 h 1115"/>
                  <a:gd name="T24" fmla="*/ 2147483647 w 2290"/>
                  <a:gd name="T25" fmla="*/ 2147483647 h 1115"/>
                  <a:gd name="T26" fmla="*/ 2147483647 w 2290"/>
                  <a:gd name="T27" fmla="*/ 2147483647 h 1115"/>
                  <a:gd name="T28" fmla="*/ 2147483647 w 2290"/>
                  <a:gd name="T29" fmla="*/ 2147483647 h 1115"/>
                  <a:gd name="T30" fmla="*/ 2147483647 w 2290"/>
                  <a:gd name="T31" fmla="*/ 2147483647 h 1115"/>
                  <a:gd name="T32" fmla="*/ 2147483647 w 2290"/>
                  <a:gd name="T33" fmla="*/ 2147483647 h 1115"/>
                  <a:gd name="T34" fmla="*/ 2147483647 w 2290"/>
                  <a:gd name="T35" fmla="*/ 2147483647 h 1115"/>
                  <a:gd name="T36" fmla="*/ 2147483647 w 2290"/>
                  <a:gd name="T37" fmla="*/ 2147483647 h 1115"/>
                  <a:gd name="T38" fmla="*/ 2147483647 w 2290"/>
                  <a:gd name="T39" fmla="*/ 2147483647 h 1115"/>
                  <a:gd name="T40" fmla="*/ 2147483647 w 2290"/>
                  <a:gd name="T41" fmla="*/ 2147483647 h 1115"/>
                  <a:gd name="T42" fmla="*/ 2147483647 w 2290"/>
                  <a:gd name="T43" fmla="*/ 2147483647 h 1115"/>
                  <a:gd name="T44" fmla="*/ 2147483647 w 2290"/>
                  <a:gd name="T45" fmla="*/ 2147483647 h 1115"/>
                  <a:gd name="T46" fmla="*/ 2147483647 w 2290"/>
                  <a:gd name="T47" fmla="*/ 2147483647 h 1115"/>
                  <a:gd name="T48" fmla="*/ 2147483647 w 2290"/>
                  <a:gd name="T49" fmla="*/ 2147483647 h 1115"/>
                  <a:gd name="T50" fmla="*/ 2147483647 w 2290"/>
                  <a:gd name="T51" fmla="*/ 2147483647 h 1115"/>
                  <a:gd name="T52" fmla="*/ 2147483647 w 2290"/>
                  <a:gd name="T53" fmla="*/ 2147483647 h 1115"/>
                  <a:gd name="T54" fmla="*/ 2147483647 w 2290"/>
                  <a:gd name="T55" fmla="*/ 2147483647 h 1115"/>
                  <a:gd name="T56" fmla="*/ 2147483647 w 2290"/>
                  <a:gd name="T57" fmla="*/ 2147483647 h 1115"/>
                  <a:gd name="T58" fmla="*/ 2147483647 w 2290"/>
                  <a:gd name="T59" fmla="*/ 2147483647 h 1115"/>
                  <a:gd name="T60" fmla="*/ 2147483647 w 2290"/>
                  <a:gd name="T61" fmla="*/ 2147483647 h 1115"/>
                  <a:gd name="T62" fmla="*/ 2147483647 w 2290"/>
                  <a:gd name="T63" fmla="*/ 2147483647 h 1115"/>
                  <a:gd name="T64" fmla="*/ 2147483647 w 2290"/>
                  <a:gd name="T65" fmla="*/ 2147483647 h 1115"/>
                  <a:gd name="T66" fmla="*/ 2147483647 w 2290"/>
                  <a:gd name="T67" fmla="*/ 2147483647 h 1115"/>
                  <a:gd name="T68" fmla="*/ 2147483647 w 2290"/>
                  <a:gd name="T69" fmla="*/ 2147483647 h 1115"/>
                  <a:gd name="T70" fmla="*/ 2147483647 w 2290"/>
                  <a:gd name="T71" fmla="*/ 2147483647 h 1115"/>
                  <a:gd name="T72" fmla="*/ 2147483647 w 2290"/>
                  <a:gd name="T73" fmla="*/ 2147483647 h 1115"/>
                  <a:gd name="T74" fmla="*/ 2147483647 w 2290"/>
                  <a:gd name="T75" fmla="*/ 2147483647 h 1115"/>
                  <a:gd name="T76" fmla="*/ 2147483647 w 2290"/>
                  <a:gd name="T77" fmla="*/ 2147483647 h 1115"/>
                  <a:gd name="T78" fmla="*/ 2147483647 w 2290"/>
                  <a:gd name="T79" fmla="*/ 2147483647 h 1115"/>
                  <a:gd name="T80" fmla="*/ 2147483647 w 2290"/>
                  <a:gd name="T81" fmla="*/ 2147483647 h 1115"/>
                  <a:gd name="T82" fmla="*/ 2147483647 w 2290"/>
                  <a:gd name="T83" fmla="*/ 2147483647 h 1115"/>
                  <a:gd name="T84" fmla="*/ 2147483647 w 2290"/>
                  <a:gd name="T85" fmla="*/ 2147483647 h 1115"/>
                  <a:gd name="T86" fmla="*/ 2147483647 w 2290"/>
                  <a:gd name="T87" fmla="*/ 2147483647 h 1115"/>
                  <a:gd name="T88" fmla="*/ 2147483647 w 2290"/>
                  <a:gd name="T89" fmla="*/ 2147483647 h 1115"/>
                  <a:gd name="T90" fmla="*/ 2147483647 w 2290"/>
                  <a:gd name="T91" fmla="*/ 0 h 1115"/>
                  <a:gd name="T92" fmla="*/ 2147483647 w 2290"/>
                  <a:gd name="T93" fmla="*/ 0 h 1115"/>
                  <a:gd name="T94" fmla="*/ 2147483647 w 2290"/>
                  <a:gd name="T95" fmla="*/ 2147483647 h 1115"/>
                  <a:gd name="T96" fmla="*/ 2147483647 w 2290"/>
                  <a:gd name="T97" fmla="*/ 2147483647 h 1115"/>
                  <a:gd name="T98" fmla="*/ 2147483647 w 2290"/>
                  <a:gd name="T99" fmla="*/ 2147483647 h 1115"/>
                  <a:gd name="T100" fmla="*/ 2147483647 w 2290"/>
                  <a:gd name="T101" fmla="*/ 2147483647 h 1115"/>
                  <a:gd name="T102" fmla="*/ 2147483647 w 2290"/>
                  <a:gd name="T103" fmla="*/ 2147483647 h 1115"/>
                  <a:gd name="T104" fmla="*/ 2147483647 w 2290"/>
                  <a:gd name="T105" fmla="*/ 2147483647 h 1115"/>
                  <a:gd name="T106" fmla="*/ 2147483647 w 2290"/>
                  <a:gd name="T107" fmla="*/ 2147483647 h 1115"/>
                  <a:gd name="T108" fmla="*/ 2147483647 w 2290"/>
                  <a:gd name="T109" fmla="*/ 2147483647 h 1115"/>
                  <a:gd name="T110" fmla="*/ 2147483647 w 2290"/>
                  <a:gd name="T111" fmla="*/ 2147483647 h 1115"/>
                  <a:gd name="T112" fmla="*/ 2147483647 w 2290"/>
                  <a:gd name="T113" fmla="*/ 2147483647 h 1115"/>
                  <a:gd name="T114" fmla="*/ 2147483647 w 2290"/>
                  <a:gd name="T115" fmla="*/ 2147483647 h 1115"/>
                  <a:gd name="T116" fmla="*/ 2147483647 w 2290"/>
                  <a:gd name="T117" fmla="*/ 2147483647 h 1115"/>
                  <a:gd name="T118" fmla="*/ 2147483647 w 2290"/>
                  <a:gd name="T119" fmla="*/ 2147483647 h 1115"/>
                  <a:gd name="T120" fmla="*/ 2147483647 w 2290"/>
                  <a:gd name="T121" fmla="*/ 2147483647 h 1115"/>
                  <a:gd name="T122" fmla="*/ 2147483647 w 2290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0" h="1115">
                    <a:moveTo>
                      <a:pt x="2290" y="675"/>
                    </a:moveTo>
                    <a:lnTo>
                      <a:pt x="2288" y="709"/>
                    </a:lnTo>
                    <a:lnTo>
                      <a:pt x="2283" y="741"/>
                    </a:lnTo>
                    <a:lnTo>
                      <a:pt x="2276" y="772"/>
                    </a:lnTo>
                    <a:lnTo>
                      <a:pt x="2267" y="801"/>
                    </a:lnTo>
                    <a:lnTo>
                      <a:pt x="2253" y="828"/>
                    </a:lnTo>
                    <a:lnTo>
                      <a:pt x="2238" y="854"/>
                    </a:lnTo>
                    <a:lnTo>
                      <a:pt x="2220" y="878"/>
                    </a:lnTo>
                    <a:lnTo>
                      <a:pt x="2199" y="901"/>
                    </a:lnTo>
                    <a:lnTo>
                      <a:pt x="2176" y="922"/>
                    </a:lnTo>
                    <a:lnTo>
                      <a:pt x="2152" y="942"/>
                    </a:lnTo>
                    <a:lnTo>
                      <a:pt x="2124" y="961"/>
                    </a:lnTo>
                    <a:lnTo>
                      <a:pt x="2094" y="978"/>
                    </a:lnTo>
                    <a:lnTo>
                      <a:pt x="2062" y="994"/>
                    </a:lnTo>
                    <a:lnTo>
                      <a:pt x="2028" y="1009"/>
                    </a:lnTo>
                    <a:lnTo>
                      <a:pt x="1992" y="1022"/>
                    </a:lnTo>
                    <a:lnTo>
                      <a:pt x="1954" y="1035"/>
                    </a:lnTo>
                    <a:lnTo>
                      <a:pt x="1914" y="1046"/>
                    </a:lnTo>
                    <a:lnTo>
                      <a:pt x="1873" y="1056"/>
                    </a:lnTo>
                    <a:lnTo>
                      <a:pt x="1830" y="1066"/>
                    </a:lnTo>
                    <a:lnTo>
                      <a:pt x="1785" y="1074"/>
                    </a:lnTo>
                    <a:lnTo>
                      <a:pt x="1738" y="1082"/>
                    </a:lnTo>
                    <a:lnTo>
                      <a:pt x="1691" y="1088"/>
                    </a:lnTo>
                    <a:lnTo>
                      <a:pt x="1641" y="1094"/>
                    </a:lnTo>
                    <a:lnTo>
                      <a:pt x="1590" y="1098"/>
                    </a:lnTo>
                    <a:lnTo>
                      <a:pt x="1538" y="1103"/>
                    </a:lnTo>
                    <a:lnTo>
                      <a:pt x="1485" y="1106"/>
                    </a:lnTo>
                    <a:lnTo>
                      <a:pt x="1431" y="1109"/>
                    </a:lnTo>
                    <a:lnTo>
                      <a:pt x="1375" y="1111"/>
                    </a:lnTo>
                    <a:lnTo>
                      <a:pt x="1262" y="1114"/>
                    </a:lnTo>
                    <a:lnTo>
                      <a:pt x="1144" y="1115"/>
                    </a:lnTo>
                    <a:lnTo>
                      <a:pt x="1028" y="1114"/>
                    </a:lnTo>
                    <a:lnTo>
                      <a:pt x="915" y="1111"/>
                    </a:lnTo>
                    <a:lnTo>
                      <a:pt x="859" y="1109"/>
                    </a:lnTo>
                    <a:lnTo>
                      <a:pt x="805" y="1106"/>
                    </a:lnTo>
                    <a:lnTo>
                      <a:pt x="751" y="1103"/>
                    </a:lnTo>
                    <a:lnTo>
                      <a:pt x="699" y="1098"/>
                    </a:lnTo>
                    <a:lnTo>
                      <a:pt x="649" y="1094"/>
                    </a:lnTo>
                    <a:lnTo>
                      <a:pt x="599" y="1088"/>
                    </a:lnTo>
                    <a:lnTo>
                      <a:pt x="552" y="1082"/>
                    </a:lnTo>
                    <a:lnTo>
                      <a:pt x="505" y="1074"/>
                    </a:lnTo>
                    <a:lnTo>
                      <a:pt x="460" y="1066"/>
                    </a:lnTo>
                    <a:lnTo>
                      <a:pt x="417" y="1056"/>
                    </a:lnTo>
                    <a:lnTo>
                      <a:pt x="375" y="1046"/>
                    </a:lnTo>
                    <a:lnTo>
                      <a:pt x="335" y="1035"/>
                    </a:lnTo>
                    <a:lnTo>
                      <a:pt x="298" y="1022"/>
                    </a:lnTo>
                    <a:lnTo>
                      <a:pt x="262" y="1009"/>
                    </a:lnTo>
                    <a:lnTo>
                      <a:pt x="228" y="994"/>
                    </a:lnTo>
                    <a:lnTo>
                      <a:pt x="196" y="978"/>
                    </a:lnTo>
                    <a:lnTo>
                      <a:pt x="166" y="961"/>
                    </a:lnTo>
                    <a:lnTo>
                      <a:pt x="138" y="942"/>
                    </a:lnTo>
                    <a:lnTo>
                      <a:pt x="113" y="922"/>
                    </a:lnTo>
                    <a:lnTo>
                      <a:pt x="91" y="901"/>
                    </a:lnTo>
                    <a:lnTo>
                      <a:pt x="70" y="878"/>
                    </a:lnTo>
                    <a:lnTo>
                      <a:pt x="52" y="854"/>
                    </a:lnTo>
                    <a:lnTo>
                      <a:pt x="37" y="828"/>
                    </a:lnTo>
                    <a:lnTo>
                      <a:pt x="23" y="801"/>
                    </a:lnTo>
                    <a:lnTo>
                      <a:pt x="14" y="772"/>
                    </a:lnTo>
                    <a:lnTo>
                      <a:pt x="7" y="741"/>
                    </a:lnTo>
                    <a:lnTo>
                      <a:pt x="2" y="709"/>
                    </a:lnTo>
                    <a:lnTo>
                      <a:pt x="0" y="675"/>
                    </a:lnTo>
                    <a:lnTo>
                      <a:pt x="2" y="640"/>
                    </a:lnTo>
                    <a:lnTo>
                      <a:pt x="7" y="606"/>
                    </a:lnTo>
                    <a:lnTo>
                      <a:pt x="14" y="572"/>
                    </a:lnTo>
                    <a:lnTo>
                      <a:pt x="23" y="539"/>
                    </a:lnTo>
                    <a:lnTo>
                      <a:pt x="37" y="507"/>
                    </a:lnTo>
                    <a:lnTo>
                      <a:pt x="52" y="475"/>
                    </a:lnTo>
                    <a:lnTo>
                      <a:pt x="70" y="443"/>
                    </a:lnTo>
                    <a:lnTo>
                      <a:pt x="91" y="412"/>
                    </a:lnTo>
                    <a:lnTo>
                      <a:pt x="113" y="382"/>
                    </a:lnTo>
                    <a:lnTo>
                      <a:pt x="138" y="353"/>
                    </a:lnTo>
                    <a:lnTo>
                      <a:pt x="166" y="325"/>
                    </a:lnTo>
                    <a:lnTo>
                      <a:pt x="196" y="298"/>
                    </a:lnTo>
                    <a:lnTo>
                      <a:pt x="228" y="271"/>
                    </a:lnTo>
                    <a:lnTo>
                      <a:pt x="262" y="246"/>
                    </a:lnTo>
                    <a:lnTo>
                      <a:pt x="298" y="221"/>
                    </a:lnTo>
                    <a:lnTo>
                      <a:pt x="335" y="197"/>
                    </a:lnTo>
                    <a:lnTo>
                      <a:pt x="375" y="175"/>
                    </a:lnTo>
                    <a:lnTo>
                      <a:pt x="417" y="154"/>
                    </a:lnTo>
                    <a:lnTo>
                      <a:pt x="460" y="134"/>
                    </a:lnTo>
                    <a:lnTo>
                      <a:pt x="505" y="115"/>
                    </a:lnTo>
                    <a:lnTo>
                      <a:pt x="552" y="98"/>
                    </a:lnTo>
                    <a:lnTo>
                      <a:pt x="599" y="81"/>
                    </a:lnTo>
                    <a:lnTo>
                      <a:pt x="649" y="67"/>
                    </a:lnTo>
                    <a:lnTo>
                      <a:pt x="699" y="52"/>
                    </a:lnTo>
                    <a:lnTo>
                      <a:pt x="751" y="41"/>
                    </a:lnTo>
                    <a:lnTo>
                      <a:pt x="805" y="30"/>
                    </a:lnTo>
                    <a:lnTo>
                      <a:pt x="859" y="21"/>
                    </a:lnTo>
                    <a:lnTo>
                      <a:pt x="915" y="14"/>
                    </a:lnTo>
                    <a:lnTo>
                      <a:pt x="971" y="8"/>
                    </a:lnTo>
                    <a:lnTo>
                      <a:pt x="1028" y="4"/>
                    </a:lnTo>
                    <a:lnTo>
                      <a:pt x="1086" y="0"/>
                    </a:lnTo>
                    <a:lnTo>
                      <a:pt x="1144" y="0"/>
                    </a:lnTo>
                    <a:lnTo>
                      <a:pt x="1204" y="0"/>
                    </a:lnTo>
                    <a:lnTo>
                      <a:pt x="1262" y="4"/>
                    </a:lnTo>
                    <a:lnTo>
                      <a:pt x="1319" y="8"/>
                    </a:lnTo>
                    <a:lnTo>
                      <a:pt x="1375" y="14"/>
                    </a:lnTo>
                    <a:lnTo>
                      <a:pt x="1431" y="21"/>
                    </a:lnTo>
                    <a:lnTo>
                      <a:pt x="1485" y="30"/>
                    </a:lnTo>
                    <a:lnTo>
                      <a:pt x="1538" y="41"/>
                    </a:lnTo>
                    <a:lnTo>
                      <a:pt x="1590" y="52"/>
                    </a:lnTo>
                    <a:lnTo>
                      <a:pt x="1641" y="67"/>
                    </a:lnTo>
                    <a:lnTo>
                      <a:pt x="1691" y="81"/>
                    </a:lnTo>
                    <a:lnTo>
                      <a:pt x="1738" y="98"/>
                    </a:lnTo>
                    <a:lnTo>
                      <a:pt x="1785" y="115"/>
                    </a:lnTo>
                    <a:lnTo>
                      <a:pt x="1830" y="134"/>
                    </a:lnTo>
                    <a:lnTo>
                      <a:pt x="1873" y="154"/>
                    </a:lnTo>
                    <a:lnTo>
                      <a:pt x="1914" y="175"/>
                    </a:lnTo>
                    <a:lnTo>
                      <a:pt x="1954" y="197"/>
                    </a:lnTo>
                    <a:lnTo>
                      <a:pt x="1992" y="221"/>
                    </a:lnTo>
                    <a:lnTo>
                      <a:pt x="2028" y="246"/>
                    </a:lnTo>
                    <a:lnTo>
                      <a:pt x="2062" y="271"/>
                    </a:lnTo>
                    <a:lnTo>
                      <a:pt x="2094" y="298"/>
                    </a:lnTo>
                    <a:lnTo>
                      <a:pt x="2124" y="325"/>
                    </a:lnTo>
                    <a:lnTo>
                      <a:pt x="2152" y="353"/>
                    </a:lnTo>
                    <a:lnTo>
                      <a:pt x="2176" y="382"/>
                    </a:lnTo>
                    <a:lnTo>
                      <a:pt x="2199" y="412"/>
                    </a:lnTo>
                    <a:lnTo>
                      <a:pt x="2220" y="443"/>
                    </a:lnTo>
                    <a:lnTo>
                      <a:pt x="2238" y="475"/>
                    </a:lnTo>
                    <a:lnTo>
                      <a:pt x="2253" y="507"/>
                    </a:lnTo>
                    <a:lnTo>
                      <a:pt x="2267" y="539"/>
                    </a:lnTo>
                    <a:lnTo>
                      <a:pt x="2276" y="572"/>
                    </a:lnTo>
                    <a:lnTo>
                      <a:pt x="2283" y="606"/>
                    </a:lnTo>
                    <a:lnTo>
                      <a:pt x="2288" y="640"/>
                    </a:lnTo>
                    <a:lnTo>
                      <a:pt x="2290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3" name="Freeform 9">
                <a:extLst>
                  <a:ext uri="{FF2B5EF4-FFF2-40B4-BE49-F238E27FC236}">
                    <a16:creationId xmlns:a16="http://schemas.microsoft.com/office/drawing/2014/main" id="{47028EC6-32A2-45C2-8745-E9AE13581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913" y="2949575"/>
                <a:ext cx="965200" cy="812800"/>
              </a:xfrm>
              <a:custGeom>
                <a:avLst/>
                <a:gdLst>
                  <a:gd name="T0" fmla="*/ 2147483647 w 6074"/>
                  <a:gd name="T1" fmla="*/ 2147483647 h 5120"/>
                  <a:gd name="T2" fmla="*/ 2147483647 w 6074"/>
                  <a:gd name="T3" fmla="*/ 2147483647 h 5120"/>
                  <a:gd name="T4" fmla="*/ 2147483647 w 6074"/>
                  <a:gd name="T5" fmla="*/ 2147483647 h 5120"/>
                  <a:gd name="T6" fmla="*/ 2147483647 w 6074"/>
                  <a:gd name="T7" fmla="*/ 2147483647 h 5120"/>
                  <a:gd name="T8" fmla="*/ 2147483647 w 6074"/>
                  <a:gd name="T9" fmla="*/ 2147483647 h 5120"/>
                  <a:gd name="T10" fmla="*/ 2147483647 w 6074"/>
                  <a:gd name="T11" fmla="*/ 2147483647 h 5120"/>
                  <a:gd name="T12" fmla="*/ 2147483647 w 6074"/>
                  <a:gd name="T13" fmla="*/ 2147483647 h 5120"/>
                  <a:gd name="T14" fmla="*/ 2147483647 w 6074"/>
                  <a:gd name="T15" fmla="*/ 2147483647 h 5120"/>
                  <a:gd name="T16" fmla="*/ 2147483647 w 6074"/>
                  <a:gd name="T17" fmla="*/ 2147483647 h 5120"/>
                  <a:gd name="T18" fmla="*/ 2147483647 w 6074"/>
                  <a:gd name="T19" fmla="*/ 2147483647 h 5120"/>
                  <a:gd name="T20" fmla="*/ 2147483647 w 6074"/>
                  <a:gd name="T21" fmla="*/ 2147483647 h 5120"/>
                  <a:gd name="T22" fmla="*/ 2147483647 w 6074"/>
                  <a:gd name="T23" fmla="*/ 2147483647 h 5120"/>
                  <a:gd name="T24" fmla="*/ 2147483647 w 6074"/>
                  <a:gd name="T25" fmla="*/ 2147483647 h 5120"/>
                  <a:gd name="T26" fmla="*/ 2147483647 w 6074"/>
                  <a:gd name="T27" fmla="*/ 2147483647 h 5120"/>
                  <a:gd name="T28" fmla="*/ 2147483647 w 6074"/>
                  <a:gd name="T29" fmla="*/ 2147483647 h 5120"/>
                  <a:gd name="T30" fmla="*/ 2147483647 w 6074"/>
                  <a:gd name="T31" fmla="*/ 2147483647 h 5120"/>
                  <a:gd name="T32" fmla="*/ 2147483647 w 6074"/>
                  <a:gd name="T33" fmla="*/ 2147483647 h 5120"/>
                  <a:gd name="T34" fmla="*/ 2147483647 w 6074"/>
                  <a:gd name="T35" fmla="*/ 2147483647 h 5120"/>
                  <a:gd name="T36" fmla="*/ 2147483647 w 6074"/>
                  <a:gd name="T37" fmla="*/ 2147483647 h 5120"/>
                  <a:gd name="T38" fmla="*/ 2147483647 w 6074"/>
                  <a:gd name="T39" fmla="*/ 2147483647 h 5120"/>
                  <a:gd name="T40" fmla="*/ 2147483647 w 6074"/>
                  <a:gd name="T41" fmla="*/ 2147483647 h 5120"/>
                  <a:gd name="T42" fmla="*/ 2147483647 w 6074"/>
                  <a:gd name="T43" fmla="*/ 2147483647 h 5120"/>
                  <a:gd name="T44" fmla="*/ 2147483647 w 6074"/>
                  <a:gd name="T45" fmla="*/ 2147483647 h 5120"/>
                  <a:gd name="T46" fmla="*/ 2147483647 w 6074"/>
                  <a:gd name="T47" fmla="*/ 2147483647 h 5120"/>
                  <a:gd name="T48" fmla="*/ 2147483647 w 6074"/>
                  <a:gd name="T49" fmla="*/ 2147483647 h 5120"/>
                  <a:gd name="T50" fmla="*/ 2147483647 w 6074"/>
                  <a:gd name="T51" fmla="*/ 2147483647 h 5120"/>
                  <a:gd name="T52" fmla="*/ 2147483647 w 6074"/>
                  <a:gd name="T53" fmla="*/ 2147483647 h 5120"/>
                  <a:gd name="T54" fmla="*/ 2147483647 w 6074"/>
                  <a:gd name="T55" fmla="*/ 2147483647 h 5120"/>
                  <a:gd name="T56" fmla="*/ 2147483647 w 6074"/>
                  <a:gd name="T57" fmla="*/ 2147483647 h 5120"/>
                  <a:gd name="T58" fmla="*/ 2147483647 w 6074"/>
                  <a:gd name="T59" fmla="*/ 2147483647 h 5120"/>
                  <a:gd name="T60" fmla="*/ 2147483647 w 6074"/>
                  <a:gd name="T61" fmla="*/ 2147483647 h 5120"/>
                  <a:gd name="T62" fmla="*/ 0 w 6074"/>
                  <a:gd name="T63" fmla="*/ 2147483647 h 5120"/>
                  <a:gd name="T64" fmla="*/ 2147483647 w 6074"/>
                  <a:gd name="T65" fmla="*/ 2147483647 h 5120"/>
                  <a:gd name="T66" fmla="*/ 2147483647 w 6074"/>
                  <a:gd name="T67" fmla="*/ 2147483647 h 5120"/>
                  <a:gd name="T68" fmla="*/ 2147483647 w 6074"/>
                  <a:gd name="T69" fmla="*/ 2147483647 h 5120"/>
                  <a:gd name="T70" fmla="*/ 2147483647 w 6074"/>
                  <a:gd name="T71" fmla="*/ 2147483647 h 5120"/>
                  <a:gd name="T72" fmla="*/ 2147483647 w 6074"/>
                  <a:gd name="T73" fmla="*/ 2147483647 h 5120"/>
                  <a:gd name="T74" fmla="*/ 2147483647 w 6074"/>
                  <a:gd name="T75" fmla="*/ 2147483647 h 5120"/>
                  <a:gd name="T76" fmla="*/ 2147483647 w 6074"/>
                  <a:gd name="T77" fmla="*/ 2147483647 h 5120"/>
                  <a:gd name="T78" fmla="*/ 2147483647 w 6074"/>
                  <a:gd name="T79" fmla="*/ 2147483647 h 5120"/>
                  <a:gd name="T80" fmla="*/ 2147483647 w 6074"/>
                  <a:gd name="T81" fmla="*/ 2147483647 h 5120"/>
                  <a:gd name="T82" fmla="*/ 2147483647 w 6074"/>
                  <a:gd name="T83" fmla="*/ 2147483647 h 5120"/>
                  <a:gd name="T84" fmla="*/ 2147483647 w 6074"/>
                  <a:gd name="T85" fmla="*/ 2147483647 h 5120"/>
                  <a:gd name="T86" fmla="*/ 2147483647 w 6074"/>
                  <a:gd name="T87" fmla="*/ 2147483647 h 5120"/>
                  <a:gd name="T88" fmla="*/ 2147483647 w 6074"/>
                  <a:gd name="T89" fmla="*/ 2147483647 h 5120"/>
                  <a:gd name="T90" fmla="*/ 2147483647 w 6074"/>
                  <a:gd name="T91" fmla="*/ 2147483647 h 5120"/>
                  <a:gd name="T92" fmla="*/ 2147483647 w 6074"/>
                  <a:gd name="T93" fmla="*/ 2147483647 h 5120"/>
                  <a:gd name="T94" fmla="*/ 2147483647 w 6074"/>
                  <a:gd name="T95" fmla="*/ 2147483647 h 5120"/>
                  <a:gd name="T96" fmla="*/ 2147483647 w 6074"/>
                  <a:gd name="T97" fmla="*/ 2147483647 h 5120"/>
                  <a:gd name="T98" fmla="*/ 2147483647 w 6074"/>
                  <a:gd name="T99" fmla="*/ 2147483647 h 5120"/>
                  <a:gd name="T100" fmla="*/ 2147483647 w 6074"/>
                  <a:gd name="T101" fmla="*/ 2147483647 h 5120"/>
                  <a:gd name="T102" fmla="*/ 2147483647 w 6074"/>
                  <a:gd name="T103" fmla="*/ 2147483647 h 5120"/>
                  <a:gd name="T104" fmla="*/ 2147483647 w 6074"/>
                  <a:gd name="T105" fmla="*/ 2147483647 h 5120"/>
                  <a:gd name="T106" fmla="*/ 2147483647 w 6074"/>
                  <a:gd name="T107" fmla="*/ 2147483647 h 5120"/>
                  <a:gd name="T108" fmla="*/ 2147483647 w 6074"/>
                  <a:gd name="T109" fmla="*/ 2147483647 h 5120"/>
                  <a:gd name="T110" fmla="*/ 2147483647 w 6074"/>
                  <a:gd name="T111" fmla="*/ 2147483647 h 5120"/>
                  <a:gd name="T112" fmla="*/ 2147483647 w 6074"/>
                  <a:gd name="T113" fmla="*/ 2147483647 h 5120"/>
                  <a:gd name="T114" fmla="*/ 2147483647 w 6074"/>
                  <a:gd name="T115" fmla="*/ 2147483647 h 5120"/>
                  <a:gd name="T116" fmla="*/ 2147483647 w 6074"/>
                  <a:gd name="T117" fmla="*/ 2147483647 h 5120"/>
                  <a:gd name="T118" fmla="*/ 2147483647 w 6074"/>
                  <a:gd name="T119" fmla="*/ 2147483647 h 5120"/>
                  <a:gd name="T120" fmla="*/ 2147483647 w 6074"/>
                  <a:gd name="T121" fmla="*/ 2147483647 h 5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074" h="5120">
                    <a:moveTo>
                      <a:pt x="6028" y="3671"/>
                    </a:moveTo>
                    <a:lnTo>
                      <a:pt x="6046" y="3609"/>
                    </a:lnTo>
                    <a:lnTo>
                      <a:pt x="6060" y="3543"/>
                    </a:lnTo>
                    <a:lnTo>
                      <a:pt x="6069" y="3469"/>
                    </a:lnTo>
                    <a:lnTo>
                      <a:pt x="6073" y="3390"/>
                    </a:lnTo>
                    <a:lnTo>
                      <a:pt x="6074" y="3305"/>
                    </a:lnTo>
                    <a:lnTo>
                      <a:pt x="6071" y="3217"/>
                    </a:lnTo>
                    <a:lnTo>
                      <a:pt x="6063" y="3123"/>
                    </a:lnTo>
                    <a:lnTo>
                      <a:pt x="6053" y="3026"/>
                    </a:lnTo>
                    <a:lnTo>
                      <a:pt x="6039" y="2925"/>
                    </a:lnTo>
                    <a:lnTo>
                      <a:pt x="6022" y="2821"/>
                    </a:lnTo>
                    <a:lnTo>
                      <a:pt x="6003" y="2714"/>
                    </a:lnTo>
                    <a:lnTo>
                      <a:pt x="5980" y="2604"/>
                    </a:lnTo>
                    <a:lnTo>
                      <a:pt x="5955" y="2493"/>
                    </a:lnTo>
                    <a:lnTo>
                      <a:pt x="5929" y="2380"/>
                    </a:lnTo>
                    <a:lnTo>
                      <a:pt x="5899" y="2266"/>
                    </a:lnTo>
                    <a:lnTo>
                      <a:pt x="5868" y="2151"/>
                    </a:lnTo>
                    <a:lnTo>
                      <a:pt x="5835" y="2036"/>
                    </a:lnTo>
                    <a:lnTo>
                      <a:pt x="5800" y="1921"/>
                    </a:lnTo>
                    <a:lnTo>
                      <a:pt x="5765" y="1806"/>
                    </a:lnTo>
                    <a:lnTo>
                      <a:pt x="5728" y="1692"/>
                    </a:lnTo>
                    <a:lnTo>
                      <a:pt x="5691" y="1581"/>
                    </a:lnTo>
                    <a:lnTo>
                      <a:pt x="5652" y="1469"/>
                    </a:lnTo>
                    <a:lnTo>
                      <a:pt x="5613" y="1361"/>
                    </a:lnTo>
                    <a:lnTo>
                      <a:pt x="5575" y="1254"/>
                    </a:lnTo>
                    <a:lnTo>
                      <a:pt x="5536" y="1150"/>
                    </a:lnTo>
                    <a:lnTo>
                      <a:pt x="5496" y="1051"/>
                    </a:lnTo>
                    <a:lnTo>
                      <a:pt x="5458" y="955"/>
                    </a:lnTo>
                    <a:lnTo>
                      <a:pt x="5420" y="862"/>
                    </a:lnTo>
                    <a:lnTo>
                      <a:pt x="5382" y="775"/>
                    </a:lnTo>
                    <a:lnTo>
                      <a:pt x="5346" y="692"/>
                    </a:lnTo>
                    <a:lnTo>
                      <a:pt x="5311" y="614"/>
                    </a:lnTo>
                    <a:lnTo>
                      <a:pt x="5277" y="542"/>
                    </a:lnTo>
                    <a:lnTo>
                      <a:pt x="5254" y="498"/>
                    </a:lnTo>
                    <a:lnTo>
                      <a:pt x="5231" y="456"/>
                    </a:lnTo>
                    <a:lnTo>
                      <a:pt x="5206" y="416"/>
                    </a:lnTo>
                    <a:lnTo>
                      <a:pt x="5180" y="379"/>
                    </a:lnTo>
                    <a:lnTo>
                      <a:pt x="5154" y="343"/>
                    </a:lnTo>
                    <a:lnTo>
                      <a:pt x="5126" y="310"/>
                    </a:lnTo>
                    <a:lnTo>
                      <a:pt x="5097" y="279"/>
                    </a:lnTo>
                    <a:lnTo>
                      <a:pt x="5067" y="250"/>
                    </a:lnTo>
                    <a:lnTo>
                      <a:pt x="5036" y="224"/>
                    </a:lnTo>
                    <a:lnTo>
                      <a:pt x="5004" y="199"/>
                    </a:lnTo>
                    <a:lnTo>
                      <a:pt x="4972" y="175"/>
                    </a:lnTo>
                    <a:lnTo>
                      <a:pt x="4938" y="154"/>
                    </a:lnTo>
                    <a:lnTo>
                      <a:pt x="4903" y="135"/>
                    </a:lnTo>
                    <a:lnTo>
                      <a:pt x="4867" y="117"/>
                    </a:lnTo>
                    <a:lnTo>
                      <a:pt x="4830" y="101"/>
                    </a:lnTo>
                    <a:lnTo>
                      <a:pt x="4792" y="86"/>
                    </a:lnTo>
                    <a:lnTo>
                      <a:pt x="4752" y="72"/>
                    </a:lnTo>
                    <a:lnTo>
                      <a:pt x="4712" y="60"/>
                    </a:lnTo>
                    <a:lnTo>
                      <a:pt x="4670" y="50"/>
                    </a:lnTo>
                    <a:lnTo>
                      <a:pt x="4628" y="40"/>
                    </a:lnTo>
                    <a:lnTo>
                      <a:pt x="4584" y="33"/>
                    </a:lnTo>
                    <a:lnTo>
                      <a:pt x="4540" y="25"/>
                    </a:lnTo>
                    <a:lnTo>
                      <a:pt x="4494" y="19"/>
                    </a:lnTo>
                    <a:lnTo>
                      <a:pt x="4447" y="14"/>
                    </a:lnTo>
                    <a:lnTo>
                      <a:pt x="4399" y="9"/>
                    </a:lnTo>
                    <a:lnTo>
                      <a:pt x="4350" y="6"/>
                    </a:lnTo>
                    <a:lnTo>
                      <a:pt x="4299" y="4"/>
                    </a:lnTo>
                    <a:lnTo>
                      <a:pt x="4248" y="2"/>
                    </a:lnTo>
                    <a:lnTo>
                      <a:pt x="4142" y="0"/>
                    </a:lnTo>
                    <a:lnTo>
                      <a:pt x="4031" y="0"/>
                    </a:lnTo>
                    <a:lnTo>
                      <a:pt x="2875" y="1833"/>
                    </a:lnTo>
                    <a:lnTo>
                      <a:pt x="2102" y="2"/>
                    </a:lnTo>
                    <a:lnTo>
                      <a:pt x="2052" y="5"/>
                    </a:lnTo>
                    <a:lnTo>
                      <a:pt x="2001" y="9"/>
                    </a:lnTo>
                    <a:lnTo>
                      <a:pt x="1951" y="14"/>
                    </a:lnTo>
                    <a:lnTo>
                      <a:pt x="1901" y="19"/>
                    </a:lnTo>
                    <a:lnTo>
                      <a:pt x="1853" y="25"/>
                    </a:lnTo>
                    <a:lnTo>
                      <a:pt x="1805" y="33"/>
                    </a:lnTo>
                    <a:lnTo>
                      <a:pt x="1759" y="40"/>
                    </a:lnTo>
                    <a:lnTo>
                      <a:pt x="1712" y="49"/>
                    </a:lnTo>
                    <a:lnTo>
                      <a:pt x="1668" y="58"/>
                    </a:lnTo>
                    <a:lnTo>
                      <a:pt x="1624" y="69"/>
                    </a:lnTo>
                    <a:lnTo>
                      <a:pt x="1581" y="80"/>
                    </a:lnTo>
                    <a:lnTo>
                      <a:pt x="1539" y="92"/>
                    </a:lnTo>
                    <a:lnTo>
                      <a:pt x="1498" y="106"/>
                    </a:lnTo>
                    <a:lnTo>
                      <a:pt x="1457" y="120"/>
                    </a:lnTo>
                    <a:lnTo>
                      <a:pt x="1418" y="135"/>
                    </a:lnTo>
                    <a:lnTo>
                      <a:pt x="1381" y="152"/>
                    </a:lnTo>
                    <a:lnTo>
                      <a:pt x="1343" y="171"/>
                    </a:lnTo>
                    <a:lnTo>
                      <a:pt x="1308" y="190"/>
                    </a:lnTo>
                    <a:lnTo>
                      <a:pt x="1273" y="210"/>
                    </a:lnTo>
                    <a:lnTo>
                      <a:pt x="1239" y="232"/>
                    </a:lnTo>
                    <a:lnTo>
                      <a:pt x="1207" y="255"/>
                    </a:lnTo>
                    <a:lnTo>
                      <a:pt x="1176" y="278"/>
                    </a:lnTo>
                    <a:lnTo>
                      <a:pt x="1146" y="305"/>
                    </a:lnTo>
                    <a:lnTo>
                      <a:pt x="1117" y="331"/>
                    </a:lnTo>
                    <a:lnTo>
                      <a:pt x="1091" y="360"/>
                    </a:lnTo>
                    <a:lnTo>
                      <a:pt x="1064" y="390"/>
                    </a:lnTo>
                    <a:lnTo>
                      <a:pt x="1040" y="421"/>
                    </a:lnTo>
                    <a:lnTo>
                      <a:pt x="1017" y="454"/>
                    </a:lnTo>
                    <a:lnTo>
                      <a:pt x="995" y="488"/>
                    </a:lnTo>
                    <a:lnTo>
                      <a:pt x="974" y="525"/>
                    </a:lnTo>
                    <a:lnTo>
                      <a:pt x="955" y="562"/>
                    </a:lnTo>
                    <a:lnTo>
                      <a:pt x="937" y="602"/>
                    </a:lnTo>
                    <a:lnTo>
                      <a:pt x="869" y="766"/>
                    </a:lnTo>
                    <a:lnTo>
                      <a:pt x="779" y="977"/>
                    </a:lnTo>
                    <a:lnTo>
                      <a:pt x="676" y="1222"/>
                    </a:lnTo>
                    <a:lnTo>
                      <a:pt x="566" y="1488"/>
                    </a:lnTo>
                    <a:lnTo>
                      <a:pt x="510" y="1624"/>
                    </a:lnTo>
                    <a:lnTo>
                      <a:pt x="456" y="1759"/>
                    </a:lnTo>
                    <a:lnTo>
                      <a:pt x="403" y="1892"/>
                    </a:lnTo>
                    <a:lnTo>
                      <a:pt x="354" y="2022"/>
                    </a:lnTo>
                    <a:lnTo>
                      <a:pt x="306" y="2146"/>
                    </a:lnTo>
                    <a:lnTo>
                      <a:pt x="264" y="2262"/>
                    </a:lnTo>
                    <a:lnTo>
                      <a:pt x="226" y="2369"/>
                    </a:lnTo>
                    <a:lnTo>
                      <a:pt x="194" y="2464"/>
                    </a:lnTo>
                    <a:lnTo>
                      <a:pt x="167" y="2557"/>
                    </a:lnTo>
                    <a:lnTo>
                      <a:pt x="139" y="2651"/>
                    </a:lnTo>
                    <a:lnTo>
                      <a:pt x="114" y="2749"/>
                    </a:lnTo>
                    <a:lnTo>
                      <a:pt x="89" y="2849"/>
                    </a:lnTo>
                    <a:lnTo>
                      <a:pt x="78" y="2898"/>
                    </a:lnTo>
                    <a:lnTo>
                      <a:pt x="67" y="2949"/>
                    </a:lnTo>
                    <a:lnTo>
                      <a:pt x="57" y="3000"/>
                    </a:lnTo>
                    <a:lnTo>
                      <a:pt x="47" y="3052"/>
                    </a:lnTo>
                    <a:lnTo>
                      <a:pt x="38" y="3103"/>
                    </a:lnTo>
                    <a:lnTo>
                      <a:pt x="31" y="3155"/>
                    </a:lnTo>
                    <a:lnTo>
                      <a:pt x="24" y="3207"/>
                    </a:lnTo>
                    <a:lnTo>
                      <a:pt x="17" y="3258"/>
                    </a:lnTo>
                    <a:lnTo>
                      <a:pt x="12" y="3310"/>
                    </a:lnTo>
                    <a:lnTo>
                      <a:pt x="7" y="3361"/>
                    </a:lnTo>
                    <a:lnTo>
                      <a:pt x="4" y="3413"/>
                    </a:lnTo>
                    <a:lnTo>
                      <a:pt x="1" y="3463"/>
                    </a:lnTo>
                    <a:lnTo>
                      <a:pt x="0" y="3513"/>
                    </a:lnTo>
                    <a:lnTo>
                      <a:pt x="0" y="3564"/>
                    </a:lnTo>
                    <a:lnTo>
                      <a:pt x="0" y="3614"/>
                    </a:lnTo>
                    <a:lnTo>
                      <a:pt x="2" y="3662"/>
                    </a:lnTo>
                    <a:lnTo>
                      <a:pt x="5" y="3712"/>
                    </a:lnTo>
                    <a:lnTo>
                      <a:pt x="10" y="3760"/>
                    </a:lnTo>
                    <a:lnTo>
                      <a:pt x="16" y="3807"/>
                    </a:lnTo>
                    <a:lnTo>
                      <a:pt x="24" y="3854"/>
                    </a:lnTo>
                    <a:lnTo>
                      <a:pt x="33" y="3900"/>
                    </a:lnTo>
                    <a:lnTo>
                      <a:pt x="43" y="3945"/>
                    </a:lnTo>
                    <a:lnTo>
                      <a:pt x="55" y="3990"/>
                    </a:lnTo>
                    <a:lnTo>
                      <a:pt x="68" y="4033"/>
                    </a:lnTo>
                    <a:lnTo>
                      <a:pt x="84" y="4074"/>
                    </a:lnTo>
                    <a:lnTo>
                      <a:pt x="103" y="4114"/>
                    </a:lnTo>
                    <a:lnTo>
                      <a:pt x="125" y="4151"/>
                    </a:lnTo>
                    <a:lnTo>
                      <a:pt x="150" y="4187"/>
                    </a:lnTo>
                    <a:lnTo>
                      <a:pt x="177" y="4221"/>
                    </a:lnTo>
                    <a:lnTo>
                      <a:pt x="206" y="4253"/>
                    </a:lnTo>
                    <a:lnTo>
                      <a:pt x="239" y="4283"/>
                    </a:lnTo>
                    <a:lnTo>
                      <a:pt x="272" y="4310"/>
                    </a:lnTo>
                    <a:lnTo>
                      <a:pt x="306" y="4337"/>
                    </a:lnTo>
                    <a:lnTo>
                      <a:pt x="342" y="4362"/>
                    </a:lnTo>
                    <a:lnTo>
                      <a:pt x="380" y="4386"/>
                    </a:lnTo>
                    <a:lnTo>
                      <a:pt x="418" y="4407"/>
                    </a:lnTo>
                    <a:lnTo>
                      <a:pt x="456" y="4428"/>
                    </a:lnTo>
                    <a:lnTo>
                      <a:pt x="495" y="4445"/>
                    </a:lnTo>
                    <a:lnTo>
                      <a:pt x="534" y="4463"/>
                    </a:lnTo>
                    <a:lnTo>
                      <a:pt x="571" y="4478"/>
                    </a:lnTo>
                    <a:lnTo>
                      <a:pt x="610" y="4494"/>
                    </a:lnTo>
                    <a:lnTo>
                      <a:pt x="648" y="4507"/>
                    </a:lnTo>
                    <a:lnTo>
                      <a:pt x="684" y="4518"/>
                    </a:lnTo>
                    <a:lnTo>
                      <a:pt x="719" y="4529"/>
                    </a:lnTo>
                    <a:lnTo>
                      <a:pt x="785" y="4548"/>
                    </a:lnTo>
                    <a:lnTo>
                      <a:pt x="843" y="4561"/>
                    </a:lnTo>
                    <a:lnTo>
                      <a:pt x="929" y="4579"/>
                    </a:lnTo>
                    <a:lnTo>
                      <a:pt x="962" y="4583"/>
                    </a:lnTo>
                    <a:lnTo>
                      <a:pt x="945" y="4611"/>
                    </a:lnTo>
                    <a:lnTo>
                      <a:pt x="929" y="4639"/>
                    </a:lnTo>
                    <a:lnTo>
                      <a:pt x="916" y="4666"/>
                    </a:lnTo>
                    <a:lnTo>
                      <a:pt x="905" y="4693"/>
                    </a:lnTo>
                    <a:lnTo>
                      <a:pt x="895" y="4718"/>
                    </a:lnTo>
                    <a:lnTo>
                      <a:pt x="887" y="4744"/>
                    </a:lnTo>
                    <a:lnTo>
                      <a:pt x="882" y="4769"/>
                    </a:lnTo>
                    <a:lnTo>
                      <a:pt x="876" y="4793"/>
                    </a:lnTo>
                    <a:lnTo>
                      <a:pt x="874" y="4818"/>
                    </a:lnTo>
                    <a:lnTo>
                      <a:pt x="872" y="4840"/>
                    </a:lnTo>
                    <a:lnTo>
                      <a:pt x="872" y="4863"/>
                    </a:lnTo>
                    <a:lnTo>
                      <a:pt x="873" y="4884"/>
                    </a:lnTo>
                    <a:lnTo>
                      <a:pt x="875" y="4905"/>
                    </a:lnTo>
                    <a:lnTo>
                      <a:pt x="879" y="4926"/>
                    </a:lnTo>
                    <a:lnTo>
                      <a:pt x="883" y="4945"/>
                    </a:lnTo>
                    <a:lnTo>
                      <a:pt x="889" y="4964"/>
                    </a:lnTo>
                    <a:lnTo>
                      <a:pt x="894" y="4981"/>
                    </a:lnTo>
                    <a:lnTo>
                      <a:pt x="902" y="4998"/>
                    </a:lnTo>
                    <a:lnTo>
                      <a:pt x="910" y="5015"/>
                    </a:lnTo>
                    <a:lnTo>
                      <a:pt x="918" y="5029"/>
                    </a:lnTo>
                    <a:lnTo>
                      <a:pt x="927" y="5043"/>
                    </a:lnTo>
                    <a:lnTo>
                      <a:pt x="937" y="5056"/>
                    </a:lnTo>
                    <a:lnTo>
                      <a:pt x="948" y="5068"/>
                    </a:lnTo>
                    <a:lnTo>
                      <a:pt x="959" y="5078"/>
                    </a:lnTo>
                    <a:lnTo>
                      <a:pt x="970" y="5088"/>
                    </a:lnTo>
                    <a:lnTo>
                      <a:pt x="983" y="5096"/>
                    </a:lnTo>
                    <a:lnTo>
                      <a:pt x="994" y="5103"/>
                    </a:lnTo>
                    <a:lnTo>
                      <a:pt x="1006" y="5109"/>
                    </a:lnTo>
                    <a:lnTo>
                      <a:pt x="1018" y="5114"/>
                    </a:lnTo>
                    <a:lnTo>
                      <a:pt x="1030" y="5117"/>
                    </a:lnTo>
                    <a:lnTo>
                      <a:pt x="1042" y="5120"/>
                    </a:lnTo>
                    <a:lnTo>
                      <a:pt x="1054" y="5120"/>
                    </a:lnTo>
                    <a:lnTo>
                      <a:pt x="1283" y="5120"/>
                    </a:lnTo>
                    <a:lnTo>
                      <a:pt x="1807" y="5120"/>
                    </a:lnTo>
                    <a:lnTo>
                      <a:pt x="2526" y="5120"/>
                    </a:lnTo>
                    <a:lnTo>
                      <a:pt x="3339" y="5120"/>
                    </a:lnTo>
                    <a:lnTo>
                      <a:pt x="4148" y="5120"/>
                    </a:lnTo>
                    <a:lnTo>
                      <a:pt x="4848" y="5120"/>
                    </a:lnTo>
                    <a:lnTo>
                      <a:pt x="5343" y="5120"/>
                    </a:lnTo>
                    <a:lnTo>
                      <a:pt x="5529" y="5120"/>
                    </a:lnTo>
                    <a:lnTo>
                      <a:pt x="5543" y="5099"/>
                    </a:lnTo>
                    <a:lnTo>
                      <a:pt x="5554" y="5077"/>
                    </a:lnTo>
                    <a:lnTo>
                      <a:pt x="5561" y="5053"/>
                    </a:lnTo>
                    <a:lnTo>
                      <a:pt x="5568" y="5030"/>
                    </a:lnTo>
                    <a:lnTo>
                      <a:pt x="5573" y="5008"/>
                    </a:lnTo>
                    <a:lnTo>
                      <a:pt x="5575" y="4984"/>
                    </a:lnTo>
                    <a:lnTo>
                      <a:pt x="5575" y="4960"/>
                    </a:lnTo>
                    <a:lnTo>
                      <a:pt x="5574" y="4937"/>
                    </a:lnTo>
                    <a:lnTo>
                      <a:pt x="5571" y="4913"/>
                    </a:lnTo>
                    <a:lnTo>
                      <a:pt x="5568" y="4890"/>
                    </a:lnTo>
                    <a:lnTo>
                      <a:pt x="5563" y="4866"/>
                    </a:lnTo>
                    <a:lnTo>
                      <a:pt x="5556" y="4844"/>
                    </a:lnTo>
                    <a:lnTo>
                      <a:pt x="5549" y="4821"/>
                    </a:lnTo>
                    <a:lnTo>
                      <a:pt x="5542" y="4799"/>
                    </a:lnTo>
                    <a:lnTo>
                      <a:pt x="5533" y="4777"/>
                    </a:lnTo>
                    <a:lnTo>
                      <a:pt x="5524" y="4756"/>
                    </a:lnTo>
                    <a:lnTo>
                      <a:pt x="5504" y="4716"/>
                    </a:lnTo>
                    <a:lnTo>
                      <a:pt x="5483" y="4680"/>
                    </a:lnTo>
                    <a:lnTo>
                      <a:pt x="5463" y="4646"/>
                    </a:lnTo>
                    <a:lnTo>
                      <a:pt x="5444" y="4619"/>
                    </a:lnTo>
                    <a:lnTo>
                      <a:pt x="5416" y="4578"/>
                    </a:lnTo>
                    <a:lnTo>
                      <a:pt x="5403" y="4564"/>
                    </a:lnTo>
                    <a:lnTo>
                      <a:pt x="5421" y="4550"/>
                    </a:lnTo>
                    <a:lnTo>
                      <a:pt x="5470" y="4510"/>
                    </a:lnTo>
                    <a:lnTo>
                      <a:pt x="5504" y="4481"/>
                    </a:lnTo>
                    <a:lnTo>
                      <a:pt x="5543" y="4443"/>
                    </a:lnTo>
                    <a:lnTo>
                      <a:pt x="5587" y="4399"/>
                    </a:lnTo>
                    <a:lnTo>
                      <a:pt x="5633" y="4348"/>
                    </a:lnTo>
                    <a:lnTo>
                      <a:pt x="5658" y="4319"/>
                    </a:lnTo>
                    <a:lnTo>
                      <a:pt x="5683" y="4289"/>
                    </a:lnTo>
                    <a:lnTo>
                      <a:pt x="5709" y="4257"/>
                    </a:lnTo>
                    <a:lnTo>
                      <a:pt x="5734" y="4223"/>
                    </a:lnTo>
                    <a:lnTo>
                      <a:pt x="5759" y="4188"/>
                    </a:lnTo>
                    <a:lnTo>
                      <a:pt x="5786" y="4150"/>
                    </a:lnTo>
                    <a:lnTo>
                      <a:pt x="5811" y="4111"/>
                    </a:lnTo>
                    <a:lnTo>
                      <a:pt x="5838" y="4069"/>
                    </a:lnTo>
                    <a:lnTo>
                      <a:pt x="5863" y="4026"/>
                    </a:lnTo>
                    <a:lnTo>
                      <a:pt x="5889" y="3982"/>
                    </a:lnTo>
                    <a:lnTo>
                      <a:pt x="5913" y="3934"/>
                    </a:lnTo>
                    <a:lnTo>
                      <a:pt x="5938" y="3886"/>
                    </a:lnTo>
                    <a:lnTo>
                      <a:pt x="5962" y="3835"/>
                    </a:lnTo>
                    <a:lnTo>
                      <a:pt x="5985" y="3782"/>
                    </a:lnTo>
                    <a:lnTo>
                      <a:pt x="6007" y="3728"/>
                    </a:lnTo>
                    <a:lnTo>
                      <a:pt x="6028" y="36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4" name="Freeform 10">
                <a:extLst>
                  <a:ext uri="{FF2B5EF4-FFF2-40B4-BE49-F238E27FC236}">
                    <a16:creationId xmlns:a16="http://schemas.microsoft.com/office/drawing/2014/main" id="{B5CC49CA-3A14-491B-95EC-870E94688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338" y="2193925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5"/>
                  <a:gd name="T2" fmla="*/ 2147483647 w 4372"/>
                  <a:gd name="T3" fmla="*/ 2147483647 h 5005"/>
                  <a:gd name="T4" fmla="*/ 2147483647 w 4372"/>
                  <a:gd name="T5" fmla="*/ 2147483647 h 5005"/>
                  <a:gd name="T6" fmla="*/ 2147483647 w 4372"/>
                  <a:gd name="T7" fmla="*/ 2147483647 h 5005"/>
                  <a:gd name="T8" fmla="*/ 2147483647 w 4372"/>
                  <a:gd name="T9" fmla="*/ 2147483647 h 5005"/>
                  <a:gd name="T10" fmla="*/ 2147483647 w 4372"/>
                  <a:gd name="T11" fmla="*/ 2147483647 h 5005"/>
                  <a:gd name="T12" fmla="*/ 2147483647 w 4372"/>
                  <a:gd name="T13" fmla="*/ 2147483647 h 5005"/>
                  <a:gd name="T14" fmla="*/ 2147483647 w 4372"/>
                  <a:gd name="T15" fmla="*/ 2147483647 h 5005"/>
                  <a:gd name="T16" fmla="*/ 2147483647 w 4372"/>
                  <a:gd name="T17" fmla="*/ 2147483647 h 5005"/>
                  <a:gd name="T18" fmla="*/ 2147483647 w 4372"/>
                  <a:gd name="T19" fmla="*/ 2147483647 h 5005"/>
                  <a:gd name="T20" fmla="*/ 2147483647 w 4372"/>
                  <a:gd name="T21" fmla="*/ 2147483647 h 5005"/>
                  <a:gd name="T22" fmla="*/ 2147483647 w 4372"/>
                  <a:gd name="T23" fmla="*/ 2147483647 h 5005"/>
                  <a:gd name="T24" fmla="*/ 2147483647 w 4372"/>
                  <a:gd name="T25" fmla="*/ 2147483647 h 5005"/>
                  <a:gd name="T26" fmla="*/ 2147483647 w 4372"/>
                  <a:gd name="T27" fmla="*/ 2147483647 h 5005"/>
                  <a:gd name="T28" fmla="*/ 2147483647 w 4372"/>
                  <a:gd name="T29" fmla="*/ 2147483647 h 5005"/>
                  <a:gd name="T30" fmla="*/ 2147483647 w 4372"/>
                  <a:gd name="T31" fmla="*/ 2147483647 h 5005"/>
                  <a:gd name="T32" fmla="*/ 2147483647 w 4372"/>
                  <a:gd name="T33" fmla="*/ 2147483647 h 5005"/>
                  <a:gd name="T34" fmla="*/ 2147483647 w 4372"/>
                  <a:gd name="T35" fmla="*/ 2147483647 h 5005"/>
                  <a:gd name="T36" fmla="*/ 2147483647 w 4372"/>
                  <a:gd name="T37" fmla="*/ 2147483647 h 5005"/>
                  <a:gd name="T38" fmla="*/ 2147483647 w 4372"/>
                  <a:gd name="T39" fmla="*/ 2147483647 h 5005"/>
                  <a:gd name="T40" fmla="*/ 2147483647 w 4372"/>
                  <a:gd name="T41" fmla="*/ 2147483647 h 5005"/>
                  <a:gd name="T42" fmla="*/ 2147483647 w 4372"/>
                  <a:gd name="T43" fmla="*/ 2147483647 h 5005"/>
                  <a:gd name="T44" fmla="*/ 2147483647 w 4372"/>
                  <a:gd name="T45" fmla="*/ 2147483647 h 5005"/>
                  <a:gd name="T46" fmla="*/ 2147483647 w 4372"/>
                  <a:gd name="T47" fmla="*/ 2147483647 h 5005"/>
                  <a:gd name="T48" fmla="*/ 2147483647 w 4372"/>
                  <a:gd name="T49" fmla="*/ 2147483647 h 5005"/>
                  <a:gd name="T50" fmla="*/ 2147483647 w 4372"/>
                  <a:gd name="T51" fmla="*/ 2147483647 h 5005"/>
                  <a:gd name="T52" fmla="*/ 2147483647 w 4372"/>
                  <a:gd name="T53" fmla="*/ 2147483647 h 5005"/>
                  <a:gd name="T54" fmla="*/ 2147483647 w 4372"/>
                  <a:gd name="T55" fmla="*/ 2147483647 h 5005"/>
                  <a:gd name="T56" fmla="*/ 2147483647 w 4372"/>
                  <a:gd name="T57" fmla="*/ 2147483647 h 5005"/>
                  <a:gd name="T58" fmla="*/ 2147483647 w 4372"/>
                  <a:gd name="T59" fmla="*/ 2147483647 h 5005"/>
                  <a:gd name="T60" fmla="*/ 2147483647 w 4372"/>
                  <a:gd name="T61" fmla="*/ 2147483647 h 5005"/>
                  <a:gd name="T62" fmla="*/ 2147483647 w 4372"/>
                  <a:gd name="T63" fmla="*/ 2147483647 h 5005"/>
                  <a:gd name="T64" fmla="*/ 2147483647 w 4372"/>
                  <a:gd name="T65" fmla="*/ 2147483647 h 5005"/>
                  <a:gd name="T66" fmla="*/ 2147483647 w 4372"/>
                  <a:gd name="T67" fmla="*/ 2147483647 h 5005"/>
                  <a:gd name="T68" fmla="*/ 2147483647 w 4372"/>
                  <a:gd name="T69" fmla="*/ 2147483647 h 5005"/>
                  <a:gd name="T70" fmla="*/ 2147483647 w 4372"/>
                  <a:gd name="T71" fmla="*/ 2147483647 h 5005"/>
                  <a:gd name="T72" fmla="*/ 2147483647 w 4372"/>
                  <a:gd name="T73" fmla="*/ 2147483647 h 5005"/>
                  <a:gd name="T74" fmla="*/ 2147483647 w 4372"/>
                  <a:gd name="T75" fmla="*/ 2147483647 h 5005"/>
                  <a:gd name="T76" fmla="*/ 2147483647 w 4372"/>
                  <a:gd name="T77" fmla="*/ 2147483647 h 5005"/>
                  <a:gd name="T78" fmla="*/ 2147483647 w 4372"/>
                  <a:gd name="T79" fmla="*/ 2147483647 h 5005"/>
                  <a:gd name="T80" fmla="*/ 2147483647 w 4372"/>
                  <a:gd name="T81" fmla="*/ 2147483647 h 5005"/>
                  <a:gd name="T82" fmla="*/ 2147483647 w 4372"/>
                  <a:gd name="T83" fmla="*/ 2147483647 h 5005"/>
                  <a:gd name="T84" fmla="*/ 2147483647 w 4372"/>
                  <a:gd name="T85" fmla="*/ 2147483647 h 50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5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8" y="2884"/>
                    </a:lnTo>
                    <a:lnTo>
                      <a:pt x="4328" y="3008"/>
                    </a:lnTo>
                    <a:lnTo>
                      <a:pt x="4304" y="3128"/>
                    </a:lnTo>
                    <a:lnTo>
                      <a:pt x="4274" y="3248"/>
                    </a:lnTo>
                    <a:lnTo>
                      <a:pt x="4240" y="3364"/>
                    </a:lnTo>
                    <a:lnTo>
                      <a:pt x="4201" y="3478"/>
                    </a:lnTo>
                    <a:lnTo>
                      <a:pt x="4157" y="3588"/>
                    </a:lnTo>
                    <a:lnTo>
                      <a:pt x="4109" y="3696"/>
                    </a:lnTo>
                    <a:lnTo>
                      <a:pt x="4056" y="3801"/>
                    </a:lnTo>
                    <a:lnTo>
                      <a:pt x="4000" y="3902"/>
                    </a:lnTo>
                    <a:lnTo>
                      <a:pt x="3938" y="4000"/>
                    </a:lnTo>
                    <a:lnTo>
                      <a:pt x="3874" y="4096"/>
                    </a:lnTo>
                    <a:lnTo>
                      <a:pt x="3805" y="4186"/>
                    </a:lnTo>
                    <a:lnTo>
                      <a:pt x="3732" y="4272"/>
                    </a:lnTo>
                    <a:lnTo>
                      <a:pt x="3656" y="4355"/>
                    </a:lnTo>
                    <a:lnTo>
                      <a:pt x="3577" y="4434"/>
                    </a:lnTo>
                    <a:lnTo>
                      <a:pt x="3494" y="4509"/>
                    </a:lnTo>
                    <a:lnTo>
                      <a:pt x="3408" y="4579"/>
                    </a:lnTo>
                    <a:lnTo>
                      <a:pt x="3320" y="4644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10"/>
                    </a:lnTo>
                    <a:lnTo>
                      <a:pt x="2938" y="4854"/>
                    </a:lnTo>
                    <a:lnTo>
                      <a:pt x="2837" y="4894"/>
                    </a:lnTo>
                    <a:lnTo>
                      <a:pt x="2733" y="4927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10" y="4993"/>
                    </a:lnTo>
                    <a:lnTo>
                      <a:pt x="2298" y="5002"/>
                    </a:lnTo>
                    <a:lnTo>
                      <a:pt x="2187" y="5005"/>
                    </a:lnTo>
                    <a:lnTo>
                      <a:pt x="2074" y="5002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39" y="4927"/>
                    </a:lnTo>
                    <a:lnTo>
                      <a:pt x="1535" y="4894"/>
                    </a:lnTo>
                    <a:lnTo>
                      <a:pt x="1434" y="4854"/>
                    </a:lnTo>
                    <a:lnTo>
                      <a:pt x="1335" y="4810"/>
                    </a:lnTo>
                    <a:lnTo>
                      <a:pt x="1238" y="4759"/>
                    </a:lnTo>
                    <a:lnTo>
                      <a:pt x="1144" y="4704"/>
                    </a:lnTo>
                    <a:lnTo>
                      <a:pt x="1052" y="4644"/>
                    </a:lnTo>
                    <a:lnTo>
                      <a:pt x="964" y="4579"/>
                    </a:lnTo>
                    <a:lnTo>
                      <a:pt x="878" y="4509"/>
                    </a:lnTo>
                    <a:lnTo>
                      <a:pt x="795" y="4434"/>
                    </a:lnTo>
                    <a:lnTo>
                      <a:pt x="716" y="4355"/>
                    </a:lnTo>
                    <a:lnTo>
                      <a:pt x="640" y="4272"/>
                    </a:lnTo>
                    <a:lnTo>
                      <a:pt x="567" y="4186"/>
                    </a:lnTo>
                    <a:lnTo>
                      <a:pt x="499" y="4096"/>
                    </a:lnTo>
                    <a:lnTo>
                      <a:pt x="434" y="4000"/>
                    </a:lnTo>
                    <a:lnTo>
                      <a:pt x="374" y="3902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6" y="3588"/>
                    </a:lnTo>
                    <a:lnTo>
                      <a:pt x="171" y="3478"/>
                    </a:lnTo>
                    <a:lnTo>
                      <a:pt x="133" y="3364"/>
                    </a:lnTo>
                    <a:lnTo>
                      <a:pt x="98" y="3248"/>
                    </a:lnTo>
                    <a:lnTo>
                      <a:pt x="68" y="3128"/>
                    </a:lnTo>
                    <a:lnTo>
                      <a:pt x="44" y="3008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4"/>
                    </a:lnTo>
                    <a:lnTo>
                      <a:pt x="11" y="2247"/>
                    </a:lnTo>
                    <a:lnTo>
                      <a:pt x="25" y="2122"/>
                    </a:lnTo>
                    <a:lnTo>
                      <a:pt x="44" y="1999"/>
                    </a:lnTo>
                    <a:lnTo>
                      <a:pt x="68" y="1878"/>
                    </a:lnTo>
                    <a:lnTo>
                      <a:pt x="98" y="1759"/>
                    </a:lnTo>
                    <a:lnTo>
                      <a:pt x="133" y="1642"/>
                    </a:lnTo>
                    <a:lnTo>
                      <a:pt x="171" y="1529"/>
                    </a:lnTo>
                    <a:lnTo>
                      <a:pt x="216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4" y="1104"/>
                    </a:lnTo>
                    <a:lnTo>
                      <a:pt x="434" y="1005"/>
                    </a:lnTo>
                    <a:lnTo>
                      <a:pt x="499" y="911"/>
                    </a:lnTo>
                    <a:lnTo>
                      <a:pt x="567" y="821"/>
                    </a:lnTo>
                    <a:lnTo>
                      <a:pt x="640" y="733"/>
                    </a:lnTo>
                    <a:lnTo>
                      <a:pt x="716" y="650"/>
                    </a:lnTo>
                    <a:lnTo>
                      <a:pt x="795" y="572"/>
                    </a:lnTo>
                    <a:lnTo>
                      <a:pt x="878" y="498"/>
                    </a:lnTo>
                    <a:lnTo>
                      <a:pt x="964" y="428"/>
                    </a:lnTo>
                    <a:lnTo>
                      <a:pt x="1052" y="363"/>
                    </a:lnTo>
                    <a:lnTo>
                      <a:pt x="1144" y="302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5" y="113"/>
                    </a:lnTo>
                    <a:lnTo>
                      <a:pt x="1639" y="79"/>
                    </a:lnTo>
                    <a:lnTo>
                      <a:pt x="1746" y="51"/>
                    </a:lnTo>
                    <a:lnTo>
                      <a:pt x="1853" y="29"/>
                    </a:lnTo>
                    <a:lnTo>
                      <a:pt x="1962" y="14"/>
                    </a:lnTo>
                    <a:lnTo>
                      <a:pt x="2074" y="4"/>
                    </a:lnTo>
                    <a:lnTo>
                      <a:pt x="2187" y="0"/>
                    </a:lnTo>
                    <a:lnTo>
                      <a:pt x="2298" y="4"/>
                    </a:lnTo>
                    <a:lnTo>
                      <a:pt x="2410" y="14"/>
                    </a:lnTo>
                    <a:lnTo>
                      <a:pt x="2519" y="29"/>
                    </a:lnTo>
                    <a:lnTo>
                      <a:pt x="2627" y="51"/>
                    </a:lnTo>
                    <a:lnTo>
                      <a:pt x="2733" y="79"/>
                    </a:lnTo>
                    <a:lnTo>
                      <a:pt x="2837" y="113"/>
                    </a:lnTo>
                    <a:lnTo>
                      <a:pt x="2938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2"/>
                    </a:lnTo>
                    <a:lnTo>
                      <a:pt x="3320" y="363"/>
                    </a:lnTo>
                    <a:lnTo>
                      <a:pt x="3408" y="428"/>
                    </a:lnTo>
                    <a:lnTo>
                      <a:pt x="3494" y="498"/>
                    </a:lnTo>
                    <a:lnTo>
                      <a:pt x="3577" y="572"/>
                    </a:lnTo>
                    <a:lnTo>
                      <a:pt x="3656" y="650"/>
                    </a:lnTo>
                    <a:lnTo>
                      <a:pt x="3732" y="733"/>
                    </a:lnTo>
                    <a:lnTo>
                      <a:pt x="3805" y="821"/>
                    </a:lnTo>
                    <a:lnTo>
                      <a:pt x="3874" y="911"/>
                    </a:lnTo>
                    <a:lnTo>
                      <a:pt x="3938" y="1005"/>
                    </a:lnTo>
                    <a:lnTo>
                      <a:pt x="4000" y="1104"/>
                    </a:lnTo>
                    <a:lnTo>
                      <a:pt x="4056" y="1205"/>
                    </a:lnTo>
                    <a:lnTo>
                      <a:pt x="4109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2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8" y="2122"/>
                    </a:lnTo>
                    <a:lnTo>
                      <a:pt x="4361" y="2247"/>
                    </a:lnTo>
                    <a:lnTo>
                      <a:pt x="4370" y="2374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5" name="Freeform 13">
                <a:extLst>
                  <a:ext uri="{FF2B5EF4-FFF2-40B4-BE49-F238E27FC236}">
                    <a16:creationId xmlns:a16="http://schemas.microsoft.com/office/drawing/2014/main" id="{EE4F4389-7F65-42CA-80AC-94B0299E1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2162175"/>
                <a:ext cx="727075" cy="387350"/>
              </a:xfrm>
              <a:custGeom>
                <a:avLst/>
                <a:gdLst>
                  <a:gd name="T0" fmla="*/ 2147483647 w 4584"/>
                  <a:gd name="T1" fmla="*/ 2147483647 h 2442"/>
                  <a:gd name="T2" fmla="*/ 2147483647 w 4584"/>
                  <a:gd name="T3" fmla="*/ 2147483647 h 2442"/>
                  <a:gd name="T4" fmla="*/ 2147483647 w 4584"/>
                  <a:gd name="T5" fmla="*/ 2147483647 h 2442"/>
                  <a:gd name="T6" fmla="*/ 2147483647 w 4584"/>
                  <a:gd name="T7" fmla="*/ 2147483647 h 2442"/>
                  <a:gd name="T8" fmla="*/ 2147483647 w 4584"/>
                  <a:gd name="T9" fmla="*/ 2147483647 h 2442"/>
                  <a:gd name="T10" fmla="*/ 2147483647 w 4584"/>
                  <a:gd name="T11" fmla="*/ 2147483647 h 2442"/>
                  <a:gd name="T12" fmla="*/ 2147483647 w 4584"/>
                  <a:gd name="T13" fmla="*/ 2147483647 h 2442"/>
                  <a:gd name="T14" fmla="*/ 2147483647 w 4584"/>
                  <a:gd name="T15" fmla="*/ 2147483647 h 2442"/>
                  <a:gd name="T16" fmla="*/ 2147483647 w 4584"/>
                  <a:gd name="T17" fmla="*/ 2147483647 h 2442"/>
                  <a:gd name="T18" fmla="*/ 2147483647 w 4584"/>
                  <a:gd name="T19" fmla="*/ 2147483647 h 2442"/>
                  <a:gd name="T20" fmla="*/ 2147483647 w 4584"/>
                  <a:gd name="T21" fmla="*/ 2147483647 h 2442"/>
                  <a:gd name="T22" fmla="*/ 2147483647 w 4584"/>
                  <a:gd name="T23" fmla="*/ 2147483647 h 2442"/>
                  <a:gd name="T24" fmla="*/ 2147483647 w 4584"/>
                  <a:gd name="T25" fmla="*/ 2147483647 h 2442"/>
                  <a:gd name="T26" fmla="*/ 2147483647 w 4584"/>
                  <a:gd name="T27" fmla="*/ 2147483647 h 2442"/>
                  <a:gd name="T28" fmla="*/ 2147483647 w 4584"/>
                  <a:gd name="T29" fmla="*/ 2147483647 h 2442"/>
                  <a:gd name="T30" fmla="*/ 2147483647 w 4584"/>
                  <a:gd name="T31" fmla="*/ 2147483647 h 2442"/>
                  <a:gd name="T32" fmla="*/ 2147483647 w 4584"/>
                  <a:gd name="T33" fmla="*/ 2147483647 h 2442"/>
                  <a:gd name="T34" fmla="*/ 2147483647 w 4584"/>
                  <a:gd name="T35" fmla="*/ 2147483647 h 2442"/>
                  <a:gd name="T36" fmla="*/ 2147483647 w 4584"/>
                  <a:gd name="T37" fmla="*/ 2147483647 h 2442"/>
                  <a:gd name="T38" fmla="*/ 2147483647 w 4584"/>
                  <a:gd name="T39" fmla="*/ 2147483647 h 2442"/>
                  <a:gd name="T40" fmla="*/ 2147483647 w 4584"/>
                  <a:gd name="T41" fmla="*/ 2147483647 h 2442"/>
                  <a:gd name="T42" fmla="*/ 2147483647 w 4584"/>
                  <a:gd name="T43" fmla="*/ 2147483647 h 2442"/>
                  <a:gd name="T44" fmla="*/ 2147483647 w 4584"/>
                  <a:gd name="T45" fmla="*/ 2147483647 h 2442"/>
                  <a:gd name="T46" fmla="*/ 2147483647 w 4584"/>
                  <a:gd name="T47" fmla="*/ 2147483647 h 2442"/>
                  <a:gd name="T48" fmla="*/ 2147483647 w 4584"/>
                  <a:gd name="T49" fmla="*/ 2147483647 h 2442"/>
                  <a:gd name="T50" fmla="*/ 2147483647 w 4584"/>
                  <a:gd name="T51" fmla="*/ 2147483647 h 2442"/>
                  <a:gd name="T52" fmla="*/ 2147483647 w 4584"/>
                  <a:gd name="T53" fmla="*/ 2147483647 h 2442"/>
                  <a:gd name="T54" fmla="*/ 2147483647 w 4584"/>
                  <a:gd name="T55" fmla="*/ 2147483647 h 2442"/>
                  <a:gd name="T56" fmla="*/ 2147483647 w 4584"/>
                  <a:gd name="T57" fmla="*/ 2147483647 h 2442"/>
                  <a:gd name="T58" fmla="*/ 2147483647 w 4584"/>
                  <a:gd name="T59" fmla="*/ 2147483647 h 2442"/>
                  <a:gd name="T60" fmla="*/ 2147483647 w 4584"/>
                  <a:gd name="T61" fmla="*/ 2147483647 h 2442"/>
                  <a:gd name="T62" fmla="*/ 2147483647 w 4584"/>
                  <a:gd name="T63" fmla="*/ 2147483647 h 2442"/>
                  <a:gd name="T64" fmla="*/ 2147483647 w 4584"/>
                  <a:gd name="T65" fmla="*/ 0 h 2442"/>
                  <a:gd name="T66" fmla="*/ 2147483647 w 4584"/>
                  <a:gd name="T67" fmla="*/ 2147483647 h 2442"/>
                  <a:gd name="T68" fmla="*/ 2147483647 w 4584"/>
                  <a:gd name="T69" fmla="*/ 2147483647 h 2442"/>
                  <a:gd name="T70" fmla="*/ 2147483647 w 4584"/>
                  <a:gd name="T71" fmla="*/ 2147483647 h 2442"/>
                  <a:gd name="T72" fmla="*/ 2147483647 w 4584"/>
                  <a:gd name="T73" fmla="*/ 2147483647 h 2442"/>
                  <a:gd name="T74" fmla="*/ 2147483647 w 4584"/>
                  <a:gd name="T75" fmla="*/ 2147483647 h 2442"/>
                  <a:gd name="T76" fmla="*/ 2147483647 w 4584"/>
                  <a:gd name="T77" fmla="*/ 2147483647 h 2442"/>
                  <a:gd name="T78" fmla="*/ 2147483647 w 4584"/>
                  <a:gd name="T79" fmla="*/ 2147483647 h 2442"/>
                  <a:gd name="T80" fmla="*/ 2147483647 w 4584"/>
                  <a:gd name="T81" fmla="*/ 2147483647 h 2442"/>
                  <a:gd name="T82" fmla="*/ 2147483647 w 4584"/>
                  <a:gd name="T83" fmla="*/ 2147483647 h 2442"/>
                  <a:gd name="T84" fmla="*/ 2147483647 w 4584"/>
                  <a:gd name="T85" fmla="*/ 2147483647 h 2442"/>
                  <a:gd name="T86" fmla="*/ 2147483647 w 4584"/>
                  <a:gd name="T87" fmla="*/ 2147483647 h 2442"/>
                  <a:gd name="T88" fmla="*/ 2147483647 w 4584"/>
                  <a:gd name="T89" fmla="*/ 2147483647 h 2442"/>
                  <a:gd name="T90" fmla="*/ 2147483647 w 4584"/>
                  <a:gd name="T91" fmla="*/ 2147483647 h 2442"/>
                  <a:gd name="T92" fmla="*/ 2147483647 w 4584"/>
                  <a:gd name="T93" fmla="*/ 2147483647 h 2442"/>
                  <a:gd name="T94" fmla="*/ 2147483647 w 4584"/>
                  <a:gd name="T95" fmla="*/ 2147483647 h 2442"/>
                  <a:gd name="T96" fmla="*/ 2147483647 w 4584"/>
                  <a:gd name="T97" fmla="*/ 2147483647 h 2442"/>
                  <a:gd name="T98" fmla="*/ 2147483647 w 4584"/>
                  <a:gd name="T99" fmla="*/ 2147483647 h 2442"/>
                  <a:gd name="T100" fmla="*/ 2147483647 w 4584"/>
                  <a:gd name="T101" fmla="*/ 2147483647 h 2442"/>
                  <a:gd name="T102" fmla="*/ 2147483647 w 4584"/>
                  <a:gd name="T103" fmla="*/ 2147483647 h 2442"/>
                  <a:gd name="T104" fmla="*/ 2147483647 w 4584"/>
                  <a:gd name="T105" fmla="*/ 2147483647 h 2442"/>
                  <a:gd name="T106" fmla="*/ 2147483647 w 4584"/>
                  <a:gd name="T107" fmla="*/ 2147483647 h 2442"/>
                  <a:gd name="T108" fmla="*/ 2147483647 w 4584"/>
                  <a:gd name="T109" fmla="*/ 2147483647 h 2442"/>
                  <a:gd name="T110" fmla="*/ 2147483647 w 4584"/>
                  <a:gd name="T111" fmla="*/ 2147483647 h 2442"/>
                  <a:gd name="T112" fmla="*/ 2147483647 w 4584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4" h="2442">
                    <a:moveTo>
                      <a:pt x="1291" y="809"/>
                    </a:moveTo>
                    <a:lnTo>
                      <a:pt x="1303" y="817"/>
                    </a:lnTo>
                    <a:lnTo>
                      <a:pt x="1337" y="839"/>
                    </a:lnTo>
                    <a:lnTo>
                      <a:pt x="1394" y="873"/>
                    </a:lnTo>
                    <a:lnTo>
                      <a:pt x="1470" y="918"/>
                    </a:lnTo>
                    <a:lnTo>
                      <a:pt x="1515" y="943"/>
                    </a:lnTo>
                    <a:lnTo>
                      <a:pt x="1565" y="970"/>
                    </a:lnTo>
                    <a:lnTo>
                      <a:pt x="1619" y="997"/>
                    </a:lnTo>
                    <a:lnTo>
                      <a:pt x="1679" y="1026"/>
                    </a:lnTo>
                    <a:lnTo>
                      <a:pt x="1741" y="1056"/>
                    </a:lnTo>
                    <a:lnTo>
                      <a:pt x="1808" y="1086"/>
                    </a:lnTo>
                    <a:lnTo>
                      <a:pt x="1879" y="1115"/>
                    </a:lnTo>
                    <a:lnTo>
                      <a:pt x="1953" y="1145"/>
                    </a:lnTo>
                    <a:lnTo>
                      <a:pt x="2031" y="1174"/>
                    </a:lnTo>
                    <a:lnTo>
                      <a:pt x="2111" y="1203"/>
                    </a:lnTo>
                    <a:lnTo>
                      <a:pt x="2195" y="1230"/>
                    </a:lnTo>
                    <a:lnTo>
                      <a:pt x="2283" y="1257"/>
                    </a:lnTo>
                    <a:lnTo>
                      <a:pt x="2372" y="1281"/>
                    </a:lnTo>
                    <a:lnTo>
                      <a:pt x="2465" y="1305"/>
                    </a:lnTo>
                    <a:lnTo>
                      <a:pt x="2560" y="1324"/>
                    </a:lnTo>
                    <a:lnTo>
                      <a:pt x="2659" y="1343"/>
                    </a:lnTo>
                    <a:lnTo>
                      <a:pt x="2758" y="1358"/>
                    </a:lnTo>
                    <a:lnTo>
                      <a:pt x="2860" y="1370"/>
                    </a:lnTo>
                    <a:lnTo>
                      <a:pt x="2964" y="1379"/>
                    </a:lnTo>
                    <a:lnTo>
                      <a:pt x="3069" y="1384"/>
                    </a:lnTo>
                    <a:lnTo>
                      <a:pt x="3176" y="1385"/>
                    </a:lnTo>
                    <a:lnTo>
                      <a:pt x="3284" y="1382"/>
                    </a:lnTo>
                    <a:lnTo>
                      <a:pt x="3394" y="1374"/>
                    </a:lnTo>
                    <a:lnTo>
                      <a:pt x="3504" y="1362"/>
                    </a:lnTo>
                    <a:lnTo>
                      <a:pt x="4295" y="2364"/>
                    </a:lnTo>
                    <a:lnTo>
                      <a:pt x="4297" y="2353"/>
                    </a:lnTo>
                    <a:lnTo>
                      <a:pt x="4306" y="2322"/>
                    </a:lnTo>
                    <a:lnTo>
                      <a:pt x="4313" y="2302"/>
                    </a:lnTo>
                    <a:lnTo>
                      <a:pt x="4323" y="2279"/>
                    </a:lnTo>
                    <a:lnTo>
                      <a:pt x="4336" y="2254"/>
                    </a:lnTo>
                    <a:lnTo>
                      <a:pt x="4350" y="2229"/>
                    </a:lnTo>
                    <a:lnTo>
                      <a:pt x="4359" y="2216"/>
                    </a:lnTo>
                    <a:lnTo>
                      <a:pt x="4368" y="2202"/>
                    </a:lnTo>
                    <a:lnTo>
                      <a:pt x="4378" y="2190"/>
                    </a:lnTo>
                    <a:lnTo>
                      <a:pt x="4388" y="2177"/>
                    </a:lnTo>
                    <a:lnTo>
                      <a:pt x="4400" y="2165"/>
                    </a:lnTo>
                    <a:lnTo>
                      <a:pt x="4412" y="2153"/>
                    </a:lnTo>
                    <a:lnTo>
                      <a:pt x="4425" y="2141"/>
                    </a:lnTo>
                    <a:lnTo>
                      <a:pt x="4438" y="2130"/>
                    </a:lnTo>
                    <a:lnTo>
                      <a:pt x="4454" y="2120"/>
                    </a:lnTo>
                    <a:lnTo>
                      <a:pt x="4469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7"/>
                    </a:lnTo>
                    <a:lnTo>
                      <a:pt x="4541" y="2082"/>
                    </a:lnTo>
                    <a:lnTo>
                      <a:pt x="4562" y="2077"/>
                    </a:lnTo>
                    <a:lnTo>
                      <a:pt x="4584" y="2074"/>
                    </a:lnTo>
                    <a:lnTo>
                      <a:pt x="4583" y="2062"/>
                    </a:lnTo>
                    <a:lnTo>
                      <a:pt x="4579" y="2028"/>
                    </a:lnTo>
                    <a:lnTo>
                      <a:pt x="4572" y="1973"/>
                    </a:lnTo>
                    <a:lnTo>
                      <a:pt x="4561" y="1902"/>
                    </a:lnTo>
                    <a:lnTo>
                      <a:pt x="4554" y="1860"/>
                    </a:lnTo>
                    <a:lnTo>
                      <a:pt x="4546" y="1814"/>
                    </a:lnTo>
                    <a:lnTo>
                      <a:pt x="4536" y="1766"/>
                    </a:lnTo>
                    <a:lnTo>
                      <a:pt x="4525" y="1714"/>
                    </a:lnTo>
                    <a:lnTo>
                      <a:pt x="4511" y="1659"/>
                    </a:lnTo>
                    <a:lnTo>
                      <a:pt x="4497" y="1603"/>
                    </a:lnTo>
                    <a:lnTo>
                      <a:pt x="4480" y="1544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5" y="1296"/>
                    </a:lnTo>
                    <a:lnTo>
                      <a:pt x="4369" y="1232"/>
                    </a:lnTo>
                    <a:lnTo>
                      <a:pt x="4340" y="1166"/>
                    </a:lnTo>
                    <a:lnTo>
                      <a:pt x="4309" y="1102"/>
                    </a:lnTo>
                    <a:lnTo>
                      <a:pt x="4276" y="1037"/>
                    </a:lnTo>
                    <a:lnTo>
                      <a:pt x="4239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4" y="788"/>
                    </a:lnTo>
                    <a:lnTo>
                      <a:pt x="4067" y="730"/>
                    </a:lnTo>
                    <a:lnTo>
                      <a:pt x="4017" y="673"/>
                    </a:lnTo>
                    <a:lnTo>
                      <a:pt x="3963" y="619"/>
                    </a:lnTo>
                    <a:lnTo>
                      <a:pt x="3907" y="568"/>
                    </a:lnTo>
                    <a:lnTo>
                      <a:pt x="3847" y="520"/>
                    </a:lnTo>
                    <a:lnTo>
                      <a:pt x="3783" y="473"/>
                    </a:lnTo>
                    <a:lnTo>
                      <a:pt x="3716" y="428"/>
                    </a:lnTo>
                    <a:lnTo>
                      <a:pt x="3646" y="385"/>
                    </a:lnTo>
                    <a:lnTo>
                      <a:pt x="3573" y="343"/>
                    </a:lnTo>
                    <a:lnTo>
                      <a:pt x="3498" y="303"/>
                    </a:lnTo>
                    <a:lnTo>
                      <a:pt x="3419" y="265"/>
                    </a:lnTo>
                    <a:lnTo>
                      <a:pt x="3340" y="229"/>
                    </a:lnTo>
                    <a:lnTo>
                      <a:pt x="3257" y="194"/>
                    </a:lnTo>
                    <a:lnTo>
                      <a:pt x="3173" y="162"/>
                    </a:lnTo>
                    <a:lnTo>
                      <a:pt x="3086" y="134"/>
                    </a:lnTo>
                    <a:lnTo>
                      <a:pt x="2998" y="107"/>
                    </a:lnTo>
                    <a:lnTo>
                      <a:pt x="2909" y="83"/>
                    </a:lnTo>
                    <a:lnTo>
                      <a:pt x="2820" y="62"/>
                    </a:lnTo>
                    <a:lnTo>
                      <a:pt x="2729" y="43"/>
                    </a:lnTo>
                    <a:lnTo>
                      <a:pt x="2638" y="28"/>
                    </a:lnTo>
                    <a:lnTo>
                      <a:pt x="2546" y="15"/>
                    </a:lnTo>
                    <a:lnTo>
                      <a:pt x="2454" y="7"/>
                    </a:lnTo>
                    <a:lnTo>
                      <a:pt x="2361" y="1"/>
                    </a:lnTo>
                    <a:lnTo>
                      <a:pt x="2269" y="0"/>
                    </a:lnTo>
                    <a:lnTo>
                      <a:pt x="2178" y="1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19" y="49"/>
                    </a:lnTo>
                    <a:lnTo>
                      <a:pt x="1733" y="72"/>
                    </a:lnTo>
                    <a:lnTo>
                      <a:pt x="1649" y="98"/>
                    </a:lnTo>
                    <a:lnTo>
                      <a:pt x="1565" y="130"/>
                    </a:lnTo>
                    <a:lnTo>
                      <a:pt x="1484" y="166"/>
                    </a:lnTo>
                    <a:lnTo>
                      <a:pt x="1406" y="208"/>
                    </a:lnTo>
                    <a:lnTo>
                      <a:pt x="1330" y="253"/>
                    </a:lnTo>
                    <a:lnTo>
                      <a:pt x="1257" y="305"/>
                    </a:lnTo>
                    <a:lnTo>
                      <a:pt x="1186" y="361"/>
                    </a:lnTo>
                    <a:lnTo>
                      <a:pt x="1173" y="358"/>
                    </a:lnTo>
                    <a:lnTo>
                      <a:pt x="1137" y="351"/>
                    </a:lnTo>
                    <a:lnTo>
                      <a:pt x="1111" y="348"/>
                    </a:lnTo>
                    <a:lnTo>
                      <a:pt x="1081" y="346"/>
                    </a:lnTo>
                    <a:lnTo>
                      <a:pt x="1047" y="344"/>
                    </a:lnTo>
                    <a:lnTo>
                      <a:pt x="1008" y="344"/>
                    </a:lnTo>
                    <a:lnTo>
                      <a:pt x="966" y="345"/>
                    </a:lnTo>
                    <a:lnTo>
                      <a:pt x="922" y="349"/>
                    </a:lnTo>
                    <a:lnTo>
                      <a:pt x="874" y="356"/>
                    </a:lnTo>
                    <a:lnTo>
                      <a:pt x="825" y="367"/>
                    </a:lnTo>
                    <a:lnTo>
                      <a:pt x="774" y="381"/>
                    </a:lnTo>
                    <a:lnTo>
                      <a:pt x="721" y="400"/>
                    </a:lnTo>
                    <a:lnTo>
                      <a:pt x="666" y="424"/>
                    </a:lnTo>
                    <a:lnTo>
                      <a:pt x="613" y="453"/>
                    </a:lnTo>
                    <a:lnTo>
                      <a:pt x="558" y="489"/>
                    </a:lnTo>
                    <a:lnTo>
                      <a:pt x="504" y="531"/>
                    </a:lnTo>
                    <a:lnTo>
                      <a:pt x="451" y="578"/>
                    </a:lnTo>
                    <a:lnTo>
                      <a:pt x="399" y="635"/>
                    </a:lnTo>
                    <a:lnTo>
                      <a:pt x="348" y="698"/>
                    </a:lnTo>
                    <a:lnTo>
                      <a:pt x="298" y="769"/>
                    </a:lnTo>
                    <a:lnTo>
                      <a:pt x="252" y="850"/>
                    </a:lnTo>
                    <a:lnTo>
                      <a:pt x="208" y="940"/>
                    </a:lnTo>
                    <a:lnTo>
                      <a:pt x="167" y="1039"/>
                    </a:lnTo>
                    <a:lnTo>
                      <a:pt x="129" y="1149"/>
                    </a:lnTo>
                    <a:lnTo>
                      <a:pt x="96" y="1269"/>
                    </a:lnTo>
                    <a:lnTo>
                      <a:pt x="66" y="1401"/>
                    </a:lnTo>
                    <a:lnTo>
                      <a:pt x="42" y="1543"/>
                    </a:lnTo>
                    <a:lnTo>
                      <a:pt x="22" y="1698"/>
                    </a:lnTo>
                    <a:lnTo>
                      <a:pt x="9" y="1866"/>
                    </a:lnTo>
                    <a:lnTo>
                      <a:pt x="0" y="2047"/>
                    </a:lnTo>
                    <a:lnTo>
                      <a:pt x="316" y="2442"/>
                    </a:lnTo>
                    <a:lnTo>
                      <a:pt x="320" y="2427"/>
                    </a:lnTo>
                    <a:lnTo>
                      <a:pt x="331" y="2383"/>
                    </a:lnTo>
                    <a:lnTo>
                      <a:pt x="350" y="2312"/>
                    </a:lnTo>
                    <a:lnTo>
                      <a:pt x="376" y="2221"/>
                    </a:lnTo>
                    <a:lnTo>
                      <a:pt x="392" y="2168"/>
                    </a:lnTo>
                    <a:lnTo>
                      <a:pt x="410" y="2112"/>
                    </a:lnTo>
                    <a:lnTo>
                      <a:pt x="430" y="2052"/>
                    </a:lnTo>
                    <a:lnTo>
                      <a:pt x="451" y="1989"/>
                    </a:lnTo>
                    <a:lnTo>
                      <a:pt x="475" y="1923"/>
                    </a:lnTo>
                    <a:lnTo>
                      <a:pt x="501" y="1855"/>
                    </a:lnTo>
                    <a:lnTo>
                      <a:pt x="527" y="1785"/>
                    </a:lnTo>
                    <a:lnTo>
                      <a:pt x="557" y="1715"/>
                    </a:lnTo>
                    <a:lnTo>
                      <a:pt x="588" y="1644"/>
                    </a:lnTo>
                    <a:lnTo>
                      <a:pt x="621" y="1572"/>
                    </a:lnTo>
                    <a:lnTo>
                      <a:pt x="656" y="1501"/>
                    </a:lnTo>
                    <a:lnTo>
                      <a:pt x="693" y="1431"/>
                    </a:lnTo>
                    <a:lnTo>
                      <a:pt x="733" y="1361"/>
                    </a:lnTo>
                    <a:lnTo>
                      <a:pt x="774" y="1293"/>
                    </a:lnTo>
                    <a:lnTo>
                      <a:pt x="816" y="1227"/>
                    </a:lnTo>
                    <a:lnTo>
                      <a:pt x="861" y="1164"/>
                    </a:lnTo>
                    <a:lnTo>
                      <a:pt x="907" y="1104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7"/>
                    </a:lnTo>
                    <a:lnTo>
                      <a:pt x="1115" y="904"/>
                    </a:lnTo>
                    <a:lnTo>
                      <a:pt x="1172" y="867"/>
                    </a:lnTo>
                    <a:lnTo>
                      <a:pt x="1230" y="835"/>
                    </a:lnTo>
                    <a:lnTo>
                      <a:pt x="1291" y="8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6" name="Freeform 16">
                <a:extLst>
                  <a:ext uri="{FF2B5EF4-FFF2-40B4-BE49-F238E27FC236}">
                    <a16:creationId xmlns:a16="http://schemas.microsoft.com/office/drawing/2014/main" id="{7C0A6D89-8D04-4B8E-A556-E97F74DA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3988" y="2570163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3"/>
                    </a:moveTo>
                    <a:lnTo>
                      <a:pt x="407" y="223"/>
                    </a:lnTo>
                    <a:lnTo>
                      <a:pt x="404" y="244"/>
                    </a:lnTo>
                    <a:lnTo>
                      <a:pt x="398" y="263"/>
                    </a:lnTo>
                    <a:lnTo>
                      <a:pt x="391" y="282"/>
                    </a:lnTo>
                    <a:lnTo>
                      <a:pt x="384" y="299"/>
                    </a:lnTo>
                    <a:lnTo>
                      <a:pt x="373" y="317"/>
                    </a:lnTo>
                    <a:lnTo>
                      <a:pt x="362" y="333"/>
                    </a:lnTo>
                    <a:lnTo>
                      <a:pt x="348" y="347"/>
                    </a:lnTo>
                    <a:lnTo>
                      <a:pt x="334" y="360"/>
                    </a:lnTo>
                    <a:lnTo>
                      <a:pt x="318" y="371"/>
                    </a:lnTo>
                    <a:lnTo>
                      <a:pt x="301" y="382"/>
                    </a:lnTo>
                    <a:lnTo>
                      <a:pt x="283" y="390"/>
                    </a:lnTo>
                    <a:lnTo>
                      <a:pt x="264" y="397"/>
                    </a:lnTo>
                    <a:lnTo>
                      <a:pt x="246" y="402"/>
                    </a:lnTo>
                    <a:lnTo>
                      <a:pt x="225" y="406"/>
                    </a:lnTo>
                    <a:lnTo>
                      <a:pt x="205" y="407"/>
                    </a:lnTo>
                    <a:lnTo>
                      <a:pt x="184" y="406"/>
                    </a:lnTo>
                    <a:lnTo>
                      <a:pt x="163" y="402"/>
                    </a:lnTo>
                    <a:lnTo>
                      <a:pt x="144" y="397"/>
                    </a:lnTo>
                    <a:lnTo>
                      <a:pt x="125" y="390"/>
                    </a:lnTo>
                    <a:lnTo>
                      <a:pt x="107" y="382"/>
                    </a:lnTo>
                    <a:lnTo>
                      <a:pt x="91" y="371"/>
                    </a:lnTo>
                    <a:lnTo>
                      <a:pt x="74" y="360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5" y="317"/>
                    </a:lnTo>
                    <a:lnTo>
                      <a:pt x="26" y="299"/>
                    </a:lnTo>
                    <a:lnTo>
                      <a:pt x="17" y="282"/>
                    </a:lnTo>
                    <a:lnTo>
                      <a:pt x="10" y="263"/>
                    </a:lnTo>
                    <a:lnTo>
                      <a:pt x="5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82"/>
                    </a:lnTo>
                    <a:lnTo>
                      <a:pt x="5" y="162"/>
                    </a:lnTo>
                    <a:lnTo>
                      <a:pt x="10" y="142"/>
                    </a:lnTo>
                    <a:lnTo>
                      <a:pt x="17" y="124"/>
                    </a:lnTo>
                    <a:lnTo>
                      <a:pt x="26" y="106"/>
                    </a:lnTo>
                    <a:lnTo>
                      <a:pt x="35" y="89"/>
                    </a:lnTo>
                    <a:lnTo>
                      <a:pt x="47" y="74"/>
                    </a:lnTo>
                    <a:lnTo>
                      <a:pt x="60" y="59"/>
                    </a:lnTo>
                    <a:lnTo>
                      <a:pt x="74" y="46"/>
                    </a:lnTo>
                    <a:lnTo>
                      <a:pt x="91" y="34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4" y="9"/>
                    </a:lnTo>
                    <a:lnTo>
                      <a:pt x="163" y="3"/>
                    </a:lnTo>
                    <a:lnTo>
                      <a:pt x="184" y="1"/>
                    </a:lnTo>
                    <a:lnTo>
                      <a:pt x="205" y="0"/>
                    </a:lnTo>
                    <a:lnTo>
                      <a:pt x="225" y="1"/>
                    </a:lnTo>
                    <a:lnTo>
                      <a:pt x="246" y="3"/>
                    </a:lnTo>
                    <a:lnTo>
                      <a:pt x="264" y="9"/>
                    </a:lnTo>
                    <a:lnTo>
                      <a:pt x="283" y="15"/>
                    </a:lnTo>
                    <a:lnTo>
                      <a:pt x="301" y="24"/>
                    </a:lnTo>
                    <a:lnTo>
                      <a:pt x="318" y="34"/>
                    </a:lnTo>
                    <a:lnTo>
                      <a:pt x="334" y="46"/>
                    </a:lnTo>
                    <a:lnTo>
                      <a:pt x="348" y="59"/>
                    </a:lnTo>
                    <a:lnTo>
                      <a:pt x="362" y="74"/>
                    </a:lnTo>
                    <a:lnTo>
                      <a:pt x="373" y="89"/>
                    </a:lnTo>
                    <a:lnTo>
                      <a:pt x="384" y="106"/>
                    </a:lnTo>
                    <a:lnTo>
                      <a:pt x="391" y="124"/>
                    </a:lnTo>
                    <a:lnTo>
                      <a:pt x="398" y="142"/>
                    </a:lnTo>
                    <a:lnTo>
                      <a:pt x="404" y="162"/>
                    </a:lnTo>
                    <a:lnTo>
                      <a:pt x="407" y="182"/>
                    </a:lnTo>
                    <a:lnTo>
                      <a:pt x="408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7" name="Freeform 18">
                <a:extLst>
                  <a:ext uri="{FF2B5EF4-FFF2-40B4-BE49-F238E27FC236}">
                    <a16:creationId xmlns:a16="http://schemas.microsoft.com/office/drawing/2014/main" id="{17DCFED9-878F-4C4C-9E05-8D7F48B9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2913" y="2574925"/>
                <a:ext cx="65087" cy="65087"/>
              </a:xfrm>
              <a:custGeom>
                <a:avLst/>
                <a:gdLst>
                  <a:gd name="T0" fmla="*/ 2147483647 w 407"/>
                  <a:gd name="T1" fmla="*/ 2147483647 h 408"/>
                  <a:gd name="T2" fmla="*/ 2147483647 w 407"/>
                  <a:gd name="T3" fmla="*/ 2147483647 h 408"/>
                  <a:gd name="T4" fmla="*/ 2147483647 w 407"/>
                  <a:gd name="T5" fmla="*/ 2147483647 h 408"/>
                  <a:gd name="T6" fmla="*/ 2147483647 w 407"/>
                  <a:gd name="T7" fmla="*/ 2147483647 h 408"/>
                  <a:gd name="T8" fmla="*/ 2147483647 w 407"/>
                  <a:gd name="T9" fmla="*/ 2147483647 h 408"/>
                  <a:gd name="T10" fmla="*/ 2147483647 w 407"/>
                  <a:gd name="T11" fmla="*/ 2147483647 h 408"/>
                  <a:gd name="T12" fmla="*/ 2147483647 w 407"/>
                  <a:gd name="T13" fmla="*/ 2147483647 h 408"/>
                  <a:gd name="T14" fmla="*/ 2147483647 w 407"/>
                  <a:gd name="T15" fmla="*/ 2147483647 h 408"/>
                  <a:gd name="T16" fmla="*/ 2147483647 w 407"/>
                  <a:gd name="T17" fmla="*/ 2147483647 h 408"/>
                  <a:gd name="T18" fmla="*/ 2147483647 w 407"/>
                  <a:gd name="T19" fmla="*/ 2147483647 h 408"/>
                  <a:gd name="T20" fmla="*/ 2147483647 w 407"/>
                  <a:gd name="T21" fmla="*/ 2147483647 h 408"/>
                  <a:gd name="T22" fmla="*/ 2147483647 w 407"/>
                  <a:gd name="T23" fmla="*/ 2147483647 h 408"/>
                  <a:gd name="T24" fmla="*/ 2147483647 w 407"/>
                  <a:gd name="T25" fmla="*/ 2147483647 h 408"/>
                  <a:gd name="T26" fmla="*/ 2147483647 w 407"/>
                  <a:gd name="T27" fmla="*/ 2147483647 h 408"/>
                  <a:gd name="T28" fmla="*/ 2147483647 w 407"/>
                  <a:gd name="T29" fmla="*/ 2147483647 h 408"/>
                  <a:gd name="T30" fmla="*/ 2147483647 w 407"/>
                  <a:gd name="T31" fmla="*/ 2147483647 h 408"/>
                  <a:gd name="T32" fmla="*/ 2147483647 w 407"/>
                  <a:gd name="T33" fmla="*/ 2147483647 h 408"/>
                  <a:gd name="T34" fmla="*/ 2147483647 w 407"/>
                  <a:gd name="T35" fmla="*/ 2147483647 h 408"/>
                  <a:gd name="T36" fmla="*/ 2147483647 w 407"/>
                  <a:gd name="T37" fmla="*/ 2147483647 h 408"/>
                  <a:gd name="T38" fmla="*/ 2147483647 w 407"/>
                  <a:gd name="T39" fmla="*/ 2147483647 h 408"/>
                  <a:gd name="T40" fmla="*/ 2147483647 w 407"/>
                  <a:gd name="T41" fmla="*/ 2147483647 h 408"/>
                  <a:gd name="T42" fmla="*/ 2147483647 w 407"/>
                  <a:gd name="T43" fmla="*/ 2147483647 h 408"/>
                  <a:gd name="T44" fmla="*/ 2147483647 w 407"/>
                  <a:gd name="T45" fmla="*/ 2147483647 h 408"/>
                  <a:gd name="T46" fmla="*/ 2147483647 w 407"/>
                  <a:gd name="T47" fmla="*/ 2147483647 h 408"/>
                  <a:gd name="T48" fmla="*/ 2147483647 w 407"/>
                  <a:gd name="T49" fmla="*/ 2147483647 h 408"/>
                  <a:gd name="T50" fmla="*/ 2147483647 w 407"/>
                  <a:gd name="T51" fmla="*/ 2147483647 h 408"/>
                  <a:gd name="T52" fmla="*/ 2147483647 w 407"/>
                  <a:gd name="T53" fmla="*/ 2147483647 h 408"/>
                  <a:gd name="T54" fmla="*/ 2147483647 w 407"/>
                  <a:gd name="T55" fmla="*/ 2147483647 h 408"/>
                  <a:gd name="T56" fmla="*/ 2147483647 w 407"/>
                  <a:gd name="T57" fmla="*/ 2147483647 h 408"/>
                  <a:gd name="T58" fmla="*/ 2147483647 w 407"/>
                  <a:gd name="T59" fmla="*/ 2147483647 h 408"/>
                  <a:gd name="T60" fmla="*/ 2147483647 w 407"/>
                  <a:gd name="T61" fmla="*/ 2147483647 h 408"/>
                  <a:gd name="T62" fmla="*/ 2147483647 w 407"/>
                  <a:gd name="T63" fmla="*/ 2147483647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0" y="204"/>
                    </a:moveTo>
                    <a:lnTo>
                      <a:pt x="1" y="225"/>
                    </a:lnTo>
                    <a:lnTo>
                      <a:pt x="5" y="246"/>
                    </a:lnTo>
                    <a:lnTo>
                      <a:pt x="9" y="264"/>
                    </a:lnTo>
                    <a:lnTo>
                      <a:pt x="17" y="283"/>
                    </a:lnTo>
                    <a:lnTo>
                      <a:pt x="24" y="301"/>
                    </a:lnTo>
                    <a:lnTo>
                      <a:pt x="34" y="318"/>
                    </a:lnTo>
                    <a:lnTo>
                      <a:pt x="47" y="334"/>
                    </a:lnTo>
                    <a:lnTo>
                      <a:pt x="60" y="348"/>
                    </a:lnTo>
                    <a:lnTo>
                      <a:pt x="74" y="362"/>
                    </a:lnTo>
                    <a:lnTo>
                      <a:pt x="90" y="373"/>
                    </a:lnTo>
                    <a:lnTo>
                      <a:pt x="106" y="383"/>
                    </a:lnTo>
                    <a:lnTo>
                      <a:pt x="124" y="392"/>
                    </a:lnTo>
                    <a:lnTo>
                      <a:pt x="143" y="398"/>
                    </a:lnTo>
                    <a:lnTo>
                      <a:pt x="163" y="404"/>
                    </a:lnTo>
                    <a:lnTo>
                      <a:pt x="183" y="407"/>
                    </a:lnTo>
                    <a:lnTo>
                      <a:pt x="204" y="408"/>
                    </a:lnTo>
                    <a:lnTo>
                      <a:pt x="225" y="407"/>
                    </a:lnTo>
                    <a:lnTo>
                      <a:pt x="244" y="404"/>
                    </a:lnTo>
                    <a:lnTo>
                      <a:pt x="264" y="398"/>
                    </a:lnTo>
                    <a:lnTo>
                      <a:pt x="283" y="392"/>
                    </a:lnTo>
                    <a:lnTo>
                      <a:pt x="301" y="383"/>
                    </a:lnTo>
                    <a:lnTo>
                      <a:pt x="317" y="373"/>
                    </a:lnTo>
                    <a:lnTo>
                      <a:pt x="333" y="362"/>
                    </a:lnTo>
                    <a:lnTo>
                      <a:pt x="347" y="348"/>
                    </a:lnTo>
                    <a:lnTo>
                      <a:pt x="361" y="334"/>
                    </a:lnTo>
                    <a:lnTo>
                      <a:pt x="373" y="318"/>
                    </a:lnTo>
                    <a:lnTo>
                      <a:pt x="383" y="301"/>
                    </a:lnTo>
                    <a:lnTo>
                      <a:pt x="392" y="283"/>
                    </a:lnTo>
                    <a:lnTo>
                      <a:pt x="398" y="264"/>
                    </a:lnTo>
                    <a:lnTo>
                      <a:pt x="404" y="246"/>
                    </a:lnTo>
                    <a:lnTo>
                      <a:pt x="406" y="225"/>
                    </a:lnTo>
                    <a:lnTo>
                      <a:pt x="407" y="204"/>
                    </a:lnTo>
                    <a:lnTo>
                      <a:pt x="406" y="184"/>
                    </a:lnTo>
                    <a:lnTo>
                      <a:pt x="404" y="163"/>
                    </a:lnTo>
                    <a:lnTo>
                      <a:pt x="398" y="144"/>
                    </a:lnTo>
                    <a:lnTo>
                      <a:pt x="392" y="125"/>
                    </a:lnTo>
                    <a:lnTo>
                      <a:pt x="383" y="107"/>
                    </a:lnTo>
                    <a:lnTo>
                      <a:pt x="373" y="91"/>
                    </a:lnTo>
                    <a:lnTo>
                      <a:pt x="361" y="74"/>
                    </a:lnTo>
                    <a:lnTo>
                      <a:pt x="347" y="60"/>
                    </a:lnTo>
                    <a:lnTo>
                      <a:pt x="333" y="47"/>
                    </a:lnTo>
                    <a:lnTo>
                      <a:pt x="317" y="36"/>
                    </a:lnTo>
                    <a:lnTo>
                      <a:pt x="301" y="26"/>
                    </a:lnTo>
                    <a:lnTo>
                      <a:pt x="283" y="17"/>
                    </a:lnTo>
                    <a:lnTo>
                      <a:pt x="264" y="10"/>
                    </a:lnTo>
                    <a:lnTo>
                      <a:pt x="244" y="5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5"/>
                    </a:lnTo>
                    <a:lnTo>
                      <a:pt x="143" y="10"/>
                    </a:lnTo>
                    <a:lnTo>
                      <a:pt x="124" y="17"/>
                    </a:lnTo>
                    <a:lnTo>
                      <a:pt x="106" y="26"/>
                    </a:lnTo>
                    <a:lnTo>
                      <a:pt x="90" y="36"/>
                    </a:lnTo>
                    <a:lnTo>
                      <a:pt x="74" y="47"/>
                    </a:lnTo>
                    <a:lnTo>
                      <a:pt x="60" y="60"/>
                    </a:lnTo>
                    <a:lnTo>
                      <a:pt x="47" y="74"/>
                    </a:lnTo>
                    <a:lnTo>
                      <a:pt x="34" y="91"/>
                    </a:lnTo>
                    <a:lnTo>
                      <a:pt x="24" y="107"/>
                    </a:lnTo>
                    <a:lnTo>
                      <a:pt x="17" y="125"/>
                    </a:lnTo>
                    <a:lnTo>
                      <a:pt x="9" y="144"/>
                    </a:lnTo>
                    <a:lnTo>
                      <a:pt x="5" y="163"/>
                    </a:lnTo>
                    <a:lnTo>
                      <a:pt x="1" y="18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8" name="Freeform 20">
                <a:extLst>
                  <a:ext uri="{FF2B5EF4-FFF2-40B4-BE49-F238E27FC236}">
                    <a16:creationId xmlns:a16="http://schemas.microsoft.com/office/drawing/2014/main" id="{99E8AFEE-2B22-4090-8164-441E7E016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925" y="2414588"/>
                <a:ext cx="168275" cy="55562"/>
              </a:xfrm>
              <a:custGeom>
                <a:avLst/>
                <a:gdLst>
                  <a:gd name="T0" fmla="*/ 2147483647 w 1065"/>
                  <a:gd name="T1" fmla="*/ 2147483647 h 347"/>
                  <a:gd name="T2" fmla="*/ 2147483647 w 1065"/>
                  <a:gd name="T3" fmla="*/ 2147483647 h 347"/>
                  <a:gd name="T4" fmla="*/ 2147483647 w 1065"/>
                  <a:gd name="T5" fmla="*/ 2147483647 h 347"/>
                  <a:gd name="T6" fmla="*/ 2147483647 w 1065"/>
                  <a:gd name="T7" fmla="*/ 2147483647 h 347"/>
                  <a:gd name="T8" fmla="*/ 0 w 1065"/>
                  <a:gd name="T9" fmla="*/ 2147483647 h 347"/>
                  <a:gd name="T10" fmla="*/ 2147483647 w 1065"/>
                  <a:gd name="T11" fmla="*/ 2147483647 h 347"/>
                  <a:gd name="T12" fmla="*/ 2147483647 w 1065"/>
                  <a:gd name="T13" fmla="*/ 2147483647 h 347"/>
                  <a:gd name="T14" fmla="*/ 2147483647 w 1065"/>
                  <a:gd name="T15" fmla="*/ 2147483647 h 347"/>
                  <a:gd name="T16" fmla="*/ 2147483647 w 1065"/>
                  <a:gd name="T17" fmla="*/ 2147483647 h 347"/>
                  <a:gd name="T18" fmla="*/ 2147483647 w 1065"/>
                  <a:gd name="T19" fmla="*/ 2147483647 h 347"/>
                  <a:gd name="T20" fmla="*/ 2147483647 w 1065"/>
                  <a:gd name="T21" fmla="*/ 2147483647 h 347"/>
                  <a:gd name="T22" fmla="*/ 2147483647 w 1065"/>
                  <a:gd name="T23" fmla="*/ 2147483647 h 347"/>
                  <a:gd name="T24" fmla="*/ 2147483647 w 1065"/>
                  <a:gd name="T25" fmla="*/ 2147483647 h 347"/>
                  <a:gd name="T26" fmla="*/ 2147483647 w 1065"/>
                  <a:gd name="T27" fmla="*/ 2147483647 h 347"/>
                  <a:gd name="T28" fmla="*/ 2147483647 w 1065"/>
                  <a:gd name="T29" fmla="*/ 2147483647 h 347"/>
                  <a:gd name="T30" fmla="*/ 2147483647 w 1065"/>
                  <a:gd name="T31" fmla="*/ 2147483647 h 347"/>
                  <a:gd name="T32" fmla="*/ 2147483647 w 1065"/>
                  <a:gd name="T33" fmla="*/ 2147483647 h 347"/>
                  <a:gd name="T34" fmla="*/ 2147483647 w 1065"/>
                  <a:gd name="T35" fmla="*/ 2147483647 h 347"/>
                  <a:gd name="T36" fmla="*/ 2147483647 w 1065"/>
                  <a:gd name="T37" fmla="*/ 2147483647 h 347"/>
                  <a:gd name="T38" fmla="*/ 2147483647 w 1065"/>
                  <a:gd name="T39" fmla="*/ 2147483647 h 347"/>
                  <a:gd name="T40" fmla="*/ 2147483647 w 1065"/>
                  <a:gd name="T41" fmla="*/ 2147483647 h 347"/>
                  <a:gd name="T42" fmla="*/ 2147483647 w 1065"/>
                  <a:gd name="T43" fmla="*/ 2147483647 h 347"/>
                  <a:gd name="T44" fmla="*/ 2147483647 w 1065"/>
                  <a:gd name="T45" fmla="*/ 2147483647 h 347"/>
                  <a:gd name="T46" fmla="*/ 2147483647 w 1065"/>
                  <a:gd name="T47" fmla="*/ 2147483647 h 347"/>
                  <a:gd name="T48" fmla="*/ 2147483647 w 1065"/>
                  <a:gd name="T49" fmla="*/ 2147483647 h 347"/>
                  <a:gd name="T50" fmla="*/ 2147483647 w 1065"/>
                  <a:gd name="T51" fmla="*/ 2147483647 h 347"/>
                  <a:gd name="T52" fmla="*/ 2147483647 w 1065"/>
                  <a:gd name="T53" fmla="*/ 2147483647 h 347"/>
                  <a:gd name="T54" fmla="*/ 2147483647 w 1065"/>
                  <a:gd name="T55" fmla="*/ 2147483647 h 347"/>
                  <a:gd name="T56" fmla="*/ 2147483647 w 1065"/>
                  <a:gd name="T57" fmla="*/ 2147483647 h 347"/>
                  <a:gd name="T58" fmla="*/ 2147483647 w 1065"/>
                  <a:gd name="T59" fmla="*/ 2147483647 h 347"/>
                  <a:gd name="T60" fmla="*/ 2147483647 w 1065"/>
                  <a:gd name="T61" fmla="*/ 2147483647 h 347"/>
                  <a:gd name="T62" fmla="*/ 2147483647 w 1065"/>
                  <a:gd name="T63" fmla="*/ 2147483647 h 347"/>
                  <a:gd name="T64" fmla="*/ 2147483647 w 1065"/>
                  <a:gd name="T65" fmla="*/ 2147483647 h 347"/>
                  <a:gd name="T66" fmla="*/ 2147483647 w 1065"/>
                  <a:gd name="T67" fmla="*/ 2147483647 h 347"/>
                  <a:gd name="T68" fmla="*/ 2147483647 w 1065"/>
                  <a:gd name="T69" fmla="*/ 2147483647 h 347"/>
                  <a:gd name="T70" fmla="*/ 2147483647 w 1065"/>
                  <a:gd name="T71" fmla="*/ 2147483647 h 347"/>
                  <a:gd name="T72" fmla="*/ 2147483647 w 1065"/>
                  <a:gd name="T73" fmla="*/ 2147483647 h 347"/>
                  <a:gd name="T74" fmla="*/ 2147483647 w 1065"/>
                  <a:gd name="T75" fmla="*/ 2147483647 h 347"/>
                  <a:gd name="T76" fmla="*/ 2147483647 w 1065"/>
                  <a:gd name="T77" fmla="*/ 2147483647 h 347"/>
                  <a:gd name="T78" fmla="*/ 2147483647 w 1065"/>
                  <a:gd name="T79" fmla="*/ 2147483647 h 347"/>
                  <a:gd name="T80" fmla="*/ 2147483647 w 1065"/>
                  <a:gd name="T81" fmla="*/ 2147483647 h 347"/>
                  <a:gd name="T82" fmla="*/ 2147483647 w 1065"/>
                  <a:gd name="T83" fmla="*/ 2147483647 h 347"/>
                  <a:gd name="T84" fmla="*/ 2147483647 w 1065"/>
                  <a:gd name="T85" fmla="*/ 2147483647 h 347"/>
                  <a:gd name="T86" fmla="*/ 2147483647 w 1065"/>
                  <a:gd name="T87" fmla="*/ 2147483647 h 347"/>
                  <a:gd name="T88" fmla="*/ 2147483647 w 1065"/>
                  <a:gd name="T89" fmla="*/ 2147483647 h 347"/>
                  <a:gd name="T90" fmla="*/ 2147483647 w 1065"/>
                  <a:gd name="T91" fmla="*/ 2147483647 h 347"/>
                  <a:gd name="T92" fmla="*/ 2147483647 w 1065"/>
                  <a:gd name="T93" fmla="*/ 2147483647 h 347"/>
                  <a:gd name="T94" fmla="*/ 2147483647 w 1065"/>
                  <a:gd name="T95" fmla="*/ 2147483647 h 347"/>
                  <a:gd name="T96" fmla="*/ 2147483647 w 1065"/>
                  <a:gd name="T97" fmla="*/ 0 h 347"/>
                  <a:gd name="T98" fmla="*/ 2147483647 w 1065"/>
                  <a:gd name="T99" fmla="*/ 2147483647 h 347"/>
                  <a:gd name="T100" fmla="*/ 2147483647 w 1065"/>
                  <a:gd name="T101" fmla="*/ 2147483647 h 347"/>
                  <a:gd name="T102" fmla="*/ 2147483647 w 1065"/>
                  <a:gd name="T103" fmla="*/ 2147483647 h 347"/>
                  <a:gd name="T104" fmla="*/ 2147483647 w 1065"/>
                  <a:gd name="T105" fmla="*/ 2147483647 h 347"/>
                  <a:gd name="T106" fmla="*/ 2147483647 w 1065"/>
                  <a:gd name="T107" fmla="*/ 2147483647 h 347"/>
                  <a:gd name="T108" fmla="*/ 2147483647 w 1065"/>
                  <a:gd name="T109" fmla="*/ 2147483647 h 347"/>
                  <a:gd name="T110" fmla="*/ 2147483647 w 1065"/>
                  <a:gd name="T111" fmla="*/ 2147483647 h 347"/>
                  <a:gd name="T112" fmla="*/ 2147483647 w 1065"/>
                  <a:gd name="T113" fmla="*/ 2147483647 h 347"/>
                  <a:gd name="T114" fmla="*/ 2147483647 w 1065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5" h="347">
                    <a:moveTo>
                      <a:pt x="38" y="180"/>
                    </a:moveTo>
                    <a:lnTo>
                      <a:pt x="30" y="187"/>
                    </a:lnTo>
                    <a:lnTo>
                      <a:pt x="25" y="193"/>
                    </a:lnTo>
                    <a:lnTo>
                      <a:pt x="18" y="200"/>
                    </a:lnTo>
                    <a:lnTo>
                      <a:pt x="14" y="208"/>
                    </a:lnTo>
                    <a:lnTo>
                      <a:pt x="9" y="216"/>
                    </a:lnTo>
                    <a:lnTo>
                      <a:pt x="6" y="223"/>
                    </a:lnTo>
                    <a:lnTo>
                      <a:pt x="4" y="232"/>
                    </a:lnTo>
                    <a:lnTo>
                      <a:pt x="1" y="241"/>
                    </a:lnTo>
                    <a:lnTo>
                      <a:pt x="0" y="250"/>
                    </a:lnTo>
                    <a:lnTo>
                      <a:pt x="0" y="259"/>
                    </a:lnTo>
                    <a:lnTo>
                      <a:pt x="1" y="268"/>
                    </a:lnTo>
                    <a:lnTo>
                      <a:pt x="2" y="276"/>
                    </a:lnTo>
                    <a:lnTo>
                      <a:pt x="5" y="285"/>
                    </a:lnTo>
                    <a:lnTo>
                      <a:pt x="9" y="293"/>
                    </a:lnTo>
                    <a:lnTo>
                      <a:pt x="12" y="302"/>
                    </a:lnTo>
                    <a:lnTo>
                      <a:pt x="18" y="310"/>
                    </a:lnTo>
                    <a:lnTo>
                      <a:pt x="23" y="317"/>
                    </a:lnTo>
                    <a:lnTo>
                      <a:pt x="30" y="324"/>
                    </a:lnTo>
                    <a:lnTo>
                      <a:pt x="38" y="329"/>
                    </a:lnTo>
                    <a:lnTo>
                      <a:pt x="46" y="334"/>
                    </a:lnTo>
                    <a:lnTo>
                      <a:pt x="53" y="338"/>
                    </a:lnTo>
                    <a:lnTo>
                      <a:pt x="61" y="342"/>
                    </a:lnTo>
                    <a:lnTo>
                      <a:pt x="70" y="345"/>
                    </a:lnTo>
                    <a:lnTo>
                      <a:pt x="79" y="346"/>
                    </a:lnTo>
                    <a:lnTo>
                      <a:pt x="88" y="347"/>
                    </a:lnTo>
                    <a:lnTo>
                      <a:pt x="96" y="347"/>
                    </a:lnTo>
                    <a:lnTo>
                      <a:pt x="105" y="347"/>
                    </a:lnTo>
                    <a:lnTo>
                      <a:pt x="114" y="345"/>
                    </a:lnTo>
                    <a:lnTo>
                      <a:pt x="122" y="343"/>
                    </a:lnTo>
                    <a:lnTo>
                      <a:pt x="131" y="339"/>
                    </a:lnTo>
                    <a:lnTo>
                      <a:pt x="140" y="335"/>
                    </a:lnTo>
                    <a:lnTo>
                      <a:pt x="147" y="329"/>
                    </a:lnTo>
                    <a:lnTo>
                      <a:pt x="169" y="315"/>
                    </a:lnTo>
                    <a:lnTo>
                      <a:pt x="221" y="284"/>
                    </a:lnTo>
                    <a:lnTo>
                      <a:pt x="258" y="266"/>
                    </a:lnTo>
                    <a:lnTo>
                      <a:pt x="300" y="248"/>
                    </a:lnTo>
                    <a:lnTo>
                      <a:pt x="323" y="238"/>
                    </a:lnTo>
                    <a:lnTo>
                      <a:pt x="347" y="229"/>
                    </a:lnTo>
                    <a:lnTo>
                      <a:pt x="373" y="221"/>
                    </a:lnTo>
                    <a:lnTo>
                      <a:pt x="399" y="212"/>
                    </a:lnTo>
                    <a:lnTo>
                      <a:pt x="427" y="206"/>
                    </a:lnTo>
                    <a:lnTo>
                      <a:pt x="456" y="199"/>
                    </a:lnTo>
                    <a:lnTo>
                      <a:pt x="486" y="193"/>
                    </a:lnTo>
                    <a:lnTo>
                      <a:pt x="517" y="189"/>
                    </a:lnTo>
                    <a:lnTo>
                      <a:pt x="547" y="187"/>
                    </a:lnTo>
                    <a:lnTo>
                      <a:pt x="580" y="185"/>
                    </a:lnTo>
                    <a:lnTo>
                      <a:pt x="612" y="185"/>
                    </a:lnTo>
                    <a:lnTo>
                      <a:pt x="646" y="186"/>
                    </a:lnTo>
                    <a:lnTo>
                      <a:pt x="679" y="190"/>
                    </a:lnTo>
                    <a:lnTo>
                      <a:pt x="713" y="195"/>
                    </a:lnTo>
                    <a:lnTo>
                      <a:pt x="749" y="202"/>
                    </a:lnTo>
                    <a:lnTo>
                      <a:pt x="783" y="212"/>
                    </a:lnTo>
                    <a:lnTo>
                      <a:pt x="818" y="224"/>
                    </a:lnTo>
                    <a:lnTo>
                      <a:pt x="854" y="239"/>
                    </a:lnTo>
                    <a:lnTo>
                      <a:pt x="889" y="255"/>
                    </a:lnTo>
                    <a:lnTo>
                      <a:pt x="926" y="275"/>
                    </a:lnTo>
                    <a:lnTo>
                      <a:pt x="933" y="280"/>
                    </a:lnTo>
                    <a:lnTo>
                      <a:pt x="942" y="284"/>
                    </a:lnTo>
                    <a:lnTo>
                      <a:pt x="951" y="286"/>
                    </a:lnTo>
                    <a:lnTo>
                      <a:pt x="960" y="287"/>
                    </a:lnTo>
                    <a:lnTo>
                      <a:pt x="969" y="289"/>
                    </a:lnTo>
                    <a:lnTo>
                      <a:pt x="978" y="289"/>
                    </a:lnTo>
                    <a:lnTo>
                      <a:pt x="986" y="287"/>
                    </a:lnTo>
                    <a:lnTo>
                      <a:pt x="995" y="286"/>
                    </a:lnTo>
                    <a:lnTo>
                      <a:pt x="1004" y="284"/>
                    </a:lnTo>
                    <a:lnTo>
                      <a:pt x="1012" y="280"/>
                    </a:lnTo>
                    <a:lnTo>
                      <a:pt x="1020" y="276"/>
                    </a:lnTo>
                    <a:lnTo>
                      <a:pt x="1027" y="271"/>
                    </a:lnTo>
                    <a:lnTo>
                      <a:pt x="1034" y="265"/>
                    </a:lnTo>
                    <a:lnTo>
                      <a:pt x="1041" y="259"/>
                    </a:lnTo>
                    <a:lnTo>
                      <a:pt x="1047" y="252"/>
                    </a:lnTo>
                    <a:lnTo>
                      <a:pt x="1052" y="244"/>
                    </a:lnTo>
                    <a:lnTo>
                      <a:pt x="1056" y="235"/>
                    </a:lnTo>
                    <a:lnTo>
                      <a:pt x="1060" y="227"/>
                    </a:lnTo>
                    <a:lnTo>
                      <a:pt x="1063" y="219"/>
                    </a:lnTo>
                    <a:lnTo>
                      <a:pt x="1065" y="209"/>
                    </a:lnTo>
                    <a:lnTo>
                      <a:pt x="1065" y="200"/>
                    </a:lnTo>
                    <a:lnTo>
                      <a:pt x="1065" y="191"/>
                    </a:lnTo>
                    <a:lnTo>
                      <a:pt x="1064" y="182"/>
                    </a:lnTo>
                    <a:lnTo>
                      <a:pt x="1063" y="174"/>
                    </a:lnTo>
                    <a:lnTo>
                      <a:pt x="1060" y="166"/>
                    </a:lnTo>
                    <a:lnTo>
                      <a:pt x="1056" y="157"/>
                    </a:lnTo>
                    <a:lnTo>
                      <a:pt x="1053" y="149"/>
                    </a:lnTo>
                    <a:lnTo>
                      <a:pt x="1047" y="141"/>
                    </a:lnTo>
                    <a:lnTo>
                      <a:pt x="1042" y="135"/>
                    </a:lnTo>
                    <a:lnTo>
                      <a:pt x="1035" y="128"/>
                    </a:lnTo>
                    <a:lnTo>
                      <a:pt x="1028" y="123"/>
                    </a:lnTo>
                    <a:lnTo>
                      <a:pt x="1021" y="117"/>
                    </a:lnTo>
                    <a:lnTo>
                      <a:pt x="975" y="92"/>
                    </a:lnTo>
                    <a:lnTo>
                      <a:pt x="929" y="70"/>
                    </a:lnTo>
                    <a:lnTo>
                      <a:pt x="884" y="51"/>
                    </a:lnTo>
                    <a:lnTo>
                      <a:pt x="839" y="35"/>
                    </a:lnTo>
                    <a:lnTo>
                      <a:pt x="794" y="23"/>
                    </a:lnTo>
                    <a:lnTo>
                      <a:pt x="751" y="13"/>
                    </a:lnTo>
                    <a:lnTo>
                      <a:pt x="707" y="7"/>
                    </a:lnTo>
                    <a:lnTo>
                      <a:pt x="665" y="2"/>
                    </a:lnTo>
                    <a:lnTo>
                      <a:pt x="622" y="0"/>
                    </a:lnTo>
                    <a:lnTo>
                      <a:pt x="581" y="0"/>
                    </a:lnTo>
                    <a:lnTo>
                      <a:pt x="540" y="1"/>
                    </a:lnTo>
                    <a:lnTo>
                      <a:pt x="501" y="6"/>
                    </a:lnTo>
                    <a:lnTo>
                      <a:pt x="462" y="10"/>
                    </a:lnTo>
                    <a:lnTo>
                      <a:pt x="425" y="17"/>
                    </a:lnTo>
                    <a:lnTo>
                      <a:pt x="388" y="25"/>
                    </a:lnTo>
                    <a:lnTo>
                      <a:pt x="354" y="34"/>
                    </a:lnTo>
                    <a:lnTo>
                      <a:pt x="321" y="44"/>
                    </a:lnTo>
                    <a:lnTo>
                      <a:pt x="289" y="54"/>
                    </a:lnTo>
                    <a:lnTo>
                      <a:pt x="258" y="65"/>
                    </a:lnTo>
                    <a:lnTo>
                      <a:pt x="229" y="77"/>
                    </a:lnTo>
                    <a:lnTo>
                      <a:pt x="201" y="88"/>
                    </a:lnTo>
                    <a:lnTo>
                      <a:pt x="176" y="101"/>
                    </a:lnTo>
                    <a:lnTo>
                      <a:pt x="153" y="113"/>
                    </a:lnTo>
                    <a:lnTo>
                      <a:pt x="132" y="124"/>
                    </a:lnTo>
                    <a:lnTo>
                      <a:pt x="94" y="145"/>
                    </a:lnTo>
                    <a:lnTo>
                      <a:pt x="66" y="161"/>
                    </a:lnTo>
                    <a:lnTo>
                      <a:pt x="47" y="175"/>
                    </a:lnTo>
                    <a:lnTo>
                      <a:pt x="38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99" name="Freeform 21">
                <a:extLst>
                  <a:ext uri="{FF2B5EF4-FFF2-40B4-BE49-F238E27FC236}">
                    <a16:creationId xmlns:a16="http://schemas.microsoft.com/office/drawing/2014/main" id="{19855AE5-BC84-4C95-824C-2A18D8026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414588"/>
                <a:ext cx="169862" cy="55562"/>
              </a:xfrm>
              <a:custGeom>
                <a:avLst/>
                <a:gdLst>
                  <a:gd name="T0" fmla="*/ 2147483647 w 1066"/>
                  <a:gd name="T1" fmla="*/ 2147483647 h 347"/>
                  <a:gd name="T2" fmla="*/ 2147483647 w 1066"/>
                  <a:gd name="T3" fmla="*/ 2147483647 h 347"/>
                  <a:gd name="T4" fmla="*/ 2147483647 w 1066"/>
                  <a:gd name="T5" fmla="*/ 2147483647 h 347"/>
                  <a:gd name="T6" fmla="*/ 2147483647 w 1066"/>
                  <a:gd name="T7" fmla="*/ 2147483647 h 347"/>
                  <a:gd name="T8" fmla="*/ 2147483647 w 1066"/>
                  <a:gd name="T9" fmla="*/ 2147483647 h 347"/>
                  <a:gd name="T10" fmla="*/ 0 w 1066"/>
                  <a:gd name="T11" fmla="*/ 2147483647 h 347"/>
                  <a:gd name="T12" fmla="*/ 2147483647 w 1066"/>
                  <a:gd name="T13" fmla="*/ 2147483647 h 347"/>
                  <a:gd name="T14" fmla="*/ 2147483647 w 1066"/>
                  <a:gd name="T15" fmla="*/ 2147483647 h 347"/>
                  <a:gd name="T16" fmla="*/ 2147483647 w 1066"/>
                  <a:gd name="T17" fmla="*/ 2147483647 h 347"/>
                  <a:gd name="T18" fmla="*/ 2147483647 w 1066"/>
                  <a:gd name="T19" fmla="*/ 2147483647 h 347"/>
                  <a:gd name="T20" fmla="*/ 2147483647 w 1066"/>
                  <a:gd name="T21" fmla="*/ 2147483647 h 347"/>
                  <a:gd name="T22" fmla="*/ 2147483647 w 1066"/>
                  <a:gd name="T23" fmla="*/ 2147483647 h 347"/>
                  <a:gd name="T24" fmla="*/ 2147483647 w 1066"/>
                  <a:gd name="T25" fmla="*/ 2147483647 h 347"/>
                  <a:gd name="T26" fmla="*/ 2147483647 w 1066"/>
                  <a:gd name="T27" fmla="*/ 2147483647 h 347"/>
                  <a:gd name="T28" fmla="*/ 2147483647 w 1066"/>
                  <a:gd name="T29" fmla="*/ 2147483647 h 347"/>
                  <a:gd name="T30" fmla="*/ 2147483647 w 1066"/>
                  <a:gd name="T31" fmla="*/ 2147483647 h 347"/>
                  <a:gd name="T32" fmla="*/ 2147483647 w 1066"/>
                  <a:gd name="T33" fmla="*/ 2147483647 h 347"/>
                  <a:gd name="T34" fmla="*/ 2147483647 w 1066"/>
                  <a:gd name="T35" fmla="*/ 2147483647 h 347"/>
                  <a:gd name="T36" fmla="*/ 2147483647 w 1066"/>
                  <a:gd name="T37" fmla="*/ 2147483647 h 347"/>
                  <a:gd name="T38" fmla="*/ 2147483647 w 1066"/>
                  <a:gd name="T39" fmla="*/ 2147483647 h 347"/>
                  <a:gd name="T40" fmla="*/ 2147483647 w 1066"/>
                  <a:gd name="T41" fmla="*/ 2147483647 h 347"/>
                  <a:gd name="T42" fmla="*/ 2147483647 w 1066"/>
                  <a:gd name="T43" fmla="*/ 2147483647 h 347"/>
                  <a:gd name="T44" fmla="*/ 2147483647 w 1066"/>
                  <a:gd name="T45" fmla="*/ 2147483647 h 347"/>
                  <a:gd name="T46" fmla="*/ 2147483647 w 1066"/>
                  <a:gd name="T47" fmla="*/ 2147483647 h 347"/>
                  <a:gd name="T48" fmla="*/ 2147483647 w 1066"/>
                  <a:gd name="T49" fmla="*/ 2147483647 h 347"/>
                  <a:gd name="T50" fmla="*/ 2147483647 w 1066"/>
                  <a:gd name="T51" fmla="*/ 2147483647 h 347"/>
                  <a:gd name="T52" fmla="*/ 2147483647 w 1066"/>
                  <a:gd name="T53" fmla="*/ 2147483647 h 347"/>
                  <a:gd name="T54" fmla="*/ 2147483647 w 1066"/>
                  <a:gd name="T55" fmla="*/ 2147483647 h 347"/>
                  <a:gd name="T56" fmla="*/ 2147483647 w 1066"/>
                  <a:gd name="T57" fmla="*/ 2147483647 h 347"/>
                  <a:gd name="T58" fmla="*/ 2147483647 w 1066"/>
                  <a:gd name="T59" fmla="*/ 2147483647 h 347"/>
                  <a:gd name="T60" fmla="*/ 2147483647 w 1066"/>
                  <a:gd name="T61" fmla="*/ 2147483647 h 347"/>
                  <a:gd name="T62" fmla="*/ 2147483647 w 1066"/>
                  <a:gd name="T63" fmla="*/ 2147483647 h 347"/>
                  <a:gd name="T64" fmla="*/ 2147483647 w 1066"/>
                  <a:gd name="T65" fmla="*/ 2147483647 h 347"/>
                  <a:gd name="T66" fmla="*/ 2147483647 w 1066"/>
                  <a:gd name="T67" fmla="*/ 2147483647 h 347"/>
                  <a:gd name="T68" fmla="*/ 2147483647 w 1066"/>
                  <a:gd name="T69" fmla="*/ 2147483647 h 347"/>
                  <a:gd name="T70" fmla="*/ 2147483647 w 1066"/>
                  <a:gd name="T71" fmla="*/ 2147483647 h 347"/>
                  <a:gd name="T72" fmla="*/ 2147483647 w 1066"/>
                  <a:gd name="T73" fmla="*/ 2147483647 h 347"/>
                  <a:gd name="T74" fmla="*/ 2147483647 w 1066"/>
                  <a:gd name="T75" fmla="*/ 2147483647 h 347"/>
                  <a:gd name="T76" fmla="*/ 2147483647 w 1066"/>
                  <a:gd name="T77" fmla="*/ 2147483647 h 347"/>
                  <a:gd name="T78" fmla="*/ 2147483647 w 1066"/>
                  <a:gd name="T79" fmla="*/ 2147483647 h 347"/>
                  <a:gd name="T80" fmla="*/ 2147483647 w 1066"/>
                  <a:gd name="T81" fmla="*/ 2147483647 h 347"/>
                  <a:gd name="T82" fmla="*/ 2147483647 w 1066"/>
                  <a:gd name="T83" fmla="*/ 2147483647 h 347"/>
                  <a:gd name="T84" fmla="*/ 2147483647 w 1066"/>
                  <a:gd name="T85" fmla="*/ 2147483647 h 347"/>
                  <a:gd name="T86" fmla="*/ 2147483647 w 1066"/>
                  <a:gd name="T87" fmla="*/ 2147483647 h 347"/>
                  <a:gd name="T88" fmla="*/ 2147483647 w 1066"/>
                  <a:gd name="T89" fmla="*/ 2147483647 h 347"/>
                  <a:gd name="T90" fmla="*/ 2147483647 w 1066"/>
                  <a:gd name="T91" fmla="*/ 2147483647 h 347"/>
                  <a:gd name="T92" fmla="*/ 2147483647 w 1066"/>
                  <a:gd name="T93" fmla="*/ 2147483647 h 347"/>
                  <a:gd name="T94" fmla="*/ 2147483647 w 1066"/>
                  <a:gd name="T95" fmla="*/ 2147483647 h 347"/>
                  <a:gd name="T96" fmla="*/ 2147483647 w 1066"/>
                  <a:gd name="T97" fmla="*/ 2147483647 h 347"/>
                  <a:gd name="T98" fmla="*/ 2147483647 w 1066"/>
                  <a:gd name="T99" fmla="*/ 2147483647 h 347"/>
                  <a:gd name="T100" fmla="*/ 2147483647 w 1066"/>
                  <a:gd name="T101" fmla="*/ 2147483647 h 347"/>
                  <a:gd name="T102" fmla="*/ 2147483647 w 1066"/>
                  <a:gd name="T103" fmla="*/ 2147483647 h 347"/>
                  <a:gd name="T104" fmla="*/ 2147483647 w 1066"/>
                  <a:gd name="T105" fmla="*/ 2147483647 h 347"/>
                  <a:gd name="T106" fmla="*/ 2147483647 w 1066"/>
                  <a:gd name="T107" fmla="*/ 0 h 347"/>
                  <a:gd name="T108" fmla="*/ 2147483647 w 1066"/>
                  <a:gd name="T109" fmla="*/ 2147483647 h 347"/>
                  <a:gd name="T110" fmla="*/ 2147483647 w 1066"/>
                  <a:gd name="T111" fmla="*/ 2147483647 h 347"/>
                  <a:gd name="T112" fmla="*/ 2147483647 w 1066"/>
                  <a:gd name="T113" fmla="*/ 2147483647 h 347"/>
                  <a:gd name="T114" fmla="*/ 2147483647 w 1066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6" h="347">
                    <a:moveTo>
                      <a:pt x="46" y="117"/>
                    </a:moveTo>
                    <a:lnTo>
                      <a:pt x="38" y="123"/>
                    </a:lnTo>
                    <a:lnTo>
                      <a:pt x="30" y="128"/>
                    </a:lnTo>
                    <a:lnTo>
                      <a:pt x="25" y="135"/>
                    </a:lnTo>
                    <a:lnTo>
                      <a:pt x="18" y="141"/>
                    </a:lnTo>
                    <a:lnTo>
                      <a:pt x="13" y="149"/>
                    </a:lnTo>
                    <a:lnTo>
                      <a:pt x="9" y="157"/>
                    </a:lnTo>
                    <a:lnTo>
                      <a:pt x="6" y="166"/>
                    </a:lnTo>
                    <a:lnTo>
                      <a:pt x="4" y="174"/>
                    </a:lnTo>
                    <a:lnTo>
                      <a:pt x="1" y="182"/>
                    </a:lnTo>
                    <a:lnTo>
                      <a:pt x="1" y="191"/>
                    </a:lnTo>
                    <a:lnTo>
                      <a:pt x="0" y="200"/>
                    </a:lnTo>
                    <a:lnTo>
                      <a:pt x="1" y="209"/>
                    </a:lnTo>
                    <a:lnTo>
                      <a:pt x="4" y="219"/>
                    </a:lnTo>
                    <a:lnTo>
                      <a:pt x="6" y="227"/>
                    </a:lnTo>
                    <a:lnTo>
                      <a:pt x="9" y="235"/>
                    </a:lnTo>
                    <a:lnTo>
                      <a:pt x="13" y="244"/>
                    </a:lnTo>
                    <a:lnTo>
                      <a:pt x="19" y="252"/>
                    </a:lnTo>
                    <a:lnTo>
                      <a:pt x="25" y="259"/>
                    </a:lnTo>
                    <a:lnTo>
                      <a:pt x="31" y="265"/>
                    </a:lnTo>
                    <a:lnTo>
                      <a:pt x="39" y="271"/>
                    </a:lnTo>
                    <a:lnTo>
                      <a:pt x="46" y="276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71" y="286"/>
                    </a:lnTo>
                    <a:lnTo>
                      <a:pt x="80" y="287"/>
                    </a:lnTo>
                    <a:lnTo>
                      <a:pt x="89" y="289"/>
                    </a:lnTo>
                    <a:lnTo>
                      <a:pt x="98" y="289"/>
                    </a:lnTo>
                    <a:lnTo>
                      <a:pt x="106" y="287"/>
                    </a:lnTo>
                    <a:lnTo>
                      <a:pt x="115" y="286"/>
                    </a:lnTo>
                    <a:lnTo>
                      <a:pt x="124" y="284"/>
                    </a:lnTo>
                    <a:lnTo>
                      <a:pt x="132" y="280"/>
                    </a:lnTo>
                    <a:lnTo>
                      <a:pt x="141" y="275"/>
                    </a:lnTo>
                    <a:lnTo>
                      <a:pt x="176" y="255"/>
                    </a:lnTo>
                    <a:lnTo>
                      <a:pt x="211" y="239"/>
                    </a:lnTo>
                    <a:lnTo>
                      <a:pt x="247" y="224"/>
                    </a:lnTo>
                    <a:lnTo>
                      <a:pt x="282" y="212"/>
                    </a:lnTo>
                    <a:lnTo>
                      <a:pt x="318" y="202"/>
                    </a:lnTo>
                    <a:lnTo>
                      <a:pt x="353" y="195"/>
                    </a:lnTo>
                    <a:lnTo>
                      <a:pt x="387" y="190"/>
                    </a:lnTo>
                    <a:lnTo>
                      <a:pt x="420" y="186"/>
                    </a:lnTo>
                    <a:lnTo>
                      <a:pt x="453" y="185"/>
                    </a:lnTo>
                    <a:lnTo>
                      <a:pt x="487" y="185"/>
                    </a:lnTo>
                    <a:lnTo>
                      <a:pt x="519" y="187"/>
                    </a:lnTo>
                    <a:lnTo>
                      <a:pt x="550" y="189"/>
                    </a:lnTo>
                    <a:lnTo>
                      <a:pt x="581" y="193"/>
                    </a:lnTo>
                    <a:lnTo>
                      <a:pt x="610" y="199"/>
                    </a:lnTo>
                    <a:lnTo>
                      <a:pt x="639" y="206"/>
                    </a:lnTo>
                    <a:lnTo>
                      <a:pt x="667" y="212"/>
                    </a:lnTo>
                    <a:lnTo>
                      <a:pt x="693" y="221"/>
                    </a:lnTo>
                    <a:lnTo>
                      <a:pt x="719" y="229"/>
                    </a:lnTo>
                    <a:lnTo>
                      <a:pt x="743" y="238"/>
                    </a:lnTo>
                    <a:lnTo>
                      <a:pt x="766" y="248"/>
                    </a:lnTo>
                    <a:lnTo>
                      <a:pt x="808" y="266"/>
                    </a:lnTo>
                    <a:lnTo>
                      <a:pt x="844" y="284"/>
                    </a:lnTo>
                    <a:lnTo>
                      <a:pt x="897" y="315"/>
                    </a:lnTo>
                    <a:lnTo>
                      <a:pt x="919" y="329"/>
                    </a:lnTo>
                    <a:lnTo>
                      <a:pt x="927" y="335"/>
                    </a:lnTo>
                    <a:lnTo>
                      <a:pt x="935" y="339"/>
                    </a:lnTo>
                    <a:lnTo>
                      <a:pt x="943" y="343"/>
                    </a:lnTo>
                    <a:lnTo>
                      <a:pt x="952" y="345"/>
                    </a:lnTo>
                    <a:lnTo>
                      <a:pt x="961" y="347"/>
                    </a:lnTo>
                    <a:lnTo>
                      <a:pt x="970" y="347"/>
                    </a:lnTo>
                    <a:lnTo>
                      <a:pt x="979" y="347"/>
                    </a:lnTo>
                    <a:lnTo>
                      <a:pt x="987" y="346"/>
                    </a:lnTo>
                    <a:lnTo>
                      <a:pt x="996" y="345"/>
                    </a:lnTo>
                    <a:lnTo>
                      <a:pt x="1005" y="342"/>
                    </a:lnTo>
                    <a:lnTo>
                      <a:pt x="1013" y="338"/>
                    </a:lnTo>
                    <a:lnTo>
                      <a:pt x="1021" y="334"/>
                    </a:lnTo>
                    <a:lnTo>
                      <a:pt x="1028" y="329"/>
                    </a:lnTo>
                    <a:lnTo>
                      <a:pt x="1035" y="324"/>
                    </a:lnTo>
                    <a:lnTo>
                      <a:pt x="1042" y="317"/>
                    </a:lnTo>
                    <a:lnTo>
                      <a:pt x="1048" y="310"/>
                    </a:lnTo>
                    <a:lnTo>
                      <a:pt x="1053" y="302"/>
                    </a:lnTo>
                    <a:lnTo>
                      <a:pt x="1057" y="293"/>
                    </a:lnTo>
                    <a:lnTo>
                      <a:pt x="1060" y="285"/>
                    </a:lnTo>
                    <a:lnTo>
                      <a:pt x="1063" y="276"/>
                    </a:lnTo>
                    <a:lnTo>
                      <a:pt x="1065" y="268"/>
                    </a:lnTo>
                    <a:lnTo>
                      <a:pt x="1066" y="259"/>
                    </a:lnTo>
                    <a:lnTo>
                      <a:pt x="1066" y="250"/>
                    </a:lnTo>
                    <a:lnTo>
                      <a:pt x="1065" y="241"/>
                    </a:lnTo>
                    <a:lnTo>
                      <a:pt x="1063" y="232"/>
                    </a:lnTo>
                    <a:lnTo>
                      <a:pt x="1060" y="224"/>
                    </a:lnTo>
                    <a:lnTo>
                      <a:pt x="1057" y="216"/>
                    </a:lnTo>
                    <a:lnTo>
                      <a:pt x="1053" y="208"/>
                    </a:lnTo>
                    <a:lnTo>
                      <a:pt x="1047" y="200"/>
                    </a:lnTo>
                    <a:lnTo>
                      <a:pt x="1042" y="193"/>
                    </a:lnTo>
                    <a:lnTo>
                      <a:pt x="1035" y="187"/>
                    </a:lnTo>
                    <a:lnTo>
                      <a:pt x="1028" y="180"/>
                    </a:lnTo>
                    <a:lnTo>
                      <a:pt x="1018" y="175"/>
                    </a:lnTo>
                    <a:lnTo>
                      <a:pt x="1000" y="161"/>
                    </a:lnTo>
                    <a:lnTo>
                      <a:pt x="972" y="145"/>
                    </a:lnTo>
                    <a:lnTo>
                      <a:pt x="934" y="124"/>
                    </a:lnTo>
                    <a:lnTo>
                      <a:pt x="913" y="113"/>
                    </a:lnTo>
                    <a:lnTo>
                      <a:pt x="889" y="101"/>
                    </a:lnTo>
                    <a:lnTo>
                      <a:pt x="864" y="88"/>
                    </a:lnTo>
                    <a:lnTo>
                      <a:pt x="837" y="77"/>
                    </a:lnTo>
                    <a:lnTo>
                      <a:pt x="808" y="65"/>
                    </a:lnTo>
                    <a:lnTo>
                      <a:pt x="777" y="54"/>
                    </a:lnTo>
                    <a:lnTo>
                      <a:pt x="745" y="44"/>
                    </a:lnTo>
                    <a:lnTo>
                      <a:pt x="712" y="34"/>
                    </a:lnTo>
                    <a:lnTo>
                      <a:pt x="677" y="25"/>
                    </a:lnTo>
                    <a:lnTo>
                      <a:pt x="641" y="17"/>
                    </a:lnTo>
                    <a:lnTo>
                      <a:pt x="604" y="10"/>
                    </a:lnTo>
                    <a:lnTo>
                      <a:pt x="565" y="6"/>
                    </a:lnTo>
                    <a:lnTo>
                      <a:pt x="525" y="1"/>
                    </a:lnTo>
                    <a:lnTo>
                      <a:pt x="486" y="0"/>
                    </a:lnTo>
                    <a:lnTo>
                      <a:pt x="444" y="0"/>
                    </a:lnTo>
                    <a:lnTo>
                      <a:pt x="402" y="2"/>
                    </a:lnTo>
                    <a:lnTo>
                      <a:pt x="358" y="7"/>
                    </a:lnTo>
                    <a:lnTo>
                      <a:pt x="315" y="13"/>
                    </a:lnTo>
                    <a:lnTo>
                      <a:pt x="271" y="23"/>
                    </a:lnTo>
                    <a:lnTo>
                      <a:pt x="227" y="35"/>
                    </a:lnTo>
                    <a:lnTo>
                      <a:pt x="182" y="51"/>
                    </a:lnTo>
                    <a:lnTo>
                      <a:pt x="136" y="70"/>
                    </a:lnTo>
                    <a:lnTo>
                      <a:pt x="91" y="92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900" name="Freeform 22">
                <a:extLst>
                  <a:ext uri="{FF2B5EF4-FFF2-40B4-BE49-F238E27FC236}">
                    <a16:creationId xmlns:a16="http://schemas.microsoft.com/office/drawing/2014/main" id="{B984C378-7C7F-438B-BF81-C203C5917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8600" y="2754313"/>
                <a:ext cx="258762" cy="79375"/>
              </a:xfrm>
              <a:custGeom>
                <a:avLst/>
                <a:gdLst>
                  <a:gd name="T0" fmla="*/ 2147483647 w 1634"/>
                  <a:gd name="T1" fmla="*/ 2147483647 h 502"/>
                  <a:gd name="T2" fmla="*/ 2147483647 w 1634"/>
                  <a:gd name="T3" fmla="*/ 2147483647 h 502"/>
                  <a:gd name="T4" fmla="*/ 2147483647 w 1634"/>
                  <a:gd name="T5" fmla="*/ 2147483647 h 502"/>
                  <a:gd name="T6" fmla="*/ 2147483647 w 1634"/>
                  <a:gd name="T7" fmla="*/ 2147483647 h 502"/>
                  <a:gd name="T8" fmla="*/ 2147483647 w 1634"/>
                  <a:gd name="T9" fmla="*/ 2147483647 h 502"/>
                  <a:gd name="T10" fmla="*/ 2147483647 w 1634"/>
                  <a:gd name="T11" fmla="*/ 2147483647 h 502"/>
                  <a:gd name="T12" fmla="*/ 2147483647 w 1634"/>
                  <a:gd name="T13" fmla="*/ 2147483647 h 502"/>
                  <a:gd name="T14" fmla="*/ 2147483647 w 1634"/>
                  <a:gd name="T15" fmla="*/ 2147483647 h 502"/>
                  <a:gd name="T16" fmla="*/ 2147483647 w 1634"/>
                  <a:gd name="T17" fmla="*/ 2147483647 h 502"/>
                  <a:gd name="T18" fmla="*/ 2147483647 w 1634"/>
                  <a:gd name="T19" fmla="*/ 2147483647 h 502"/>
                  <a:gd name="T20" fmla="*/ 2147483647 w 1634"/>
                  <a:gd name="T21" fmla="*/ 2147483647 h 502"/>
                  <a:gd name="T22" fmla="*/ 2147483647 w 1634"/>
                  <a:gd name="T23" fmla="*/ 2147483647 h 502"/>
                  <a:gd name="T24" fmla="*/ 2147483647 w 1634"/>
                  <a:gd name="T25" fmla="*/ 2147483647 h 502"/>
                  <a:gd name="T26" fmla="*/ 2147483647 w 1634"/>
                  <a:gd name="T27" fmla="*/ 2147483647 h 502"/>
                  <a:gd name="T28" fmla="*/ 2147483647 w 1634"/>
                  <a:gd name="T29" fmla="*/ 2147483647 h 502"/>
                  <a:gd name="T30" fmla="*/ 2147483647 w 1634"/>
                  <a:gd name="T31" fmla="*/ 2147483647 h 502"/>
                  <a:gd name="T32" fmla="*/ 2147483647 w 1634"/>
                  <a:gd name="T33" fmla="*/ 2147483647 h 502"/>
                  <a:gd name="T34" fmla="*/ 2147483647 w 1634"/>
                  <a:gd name="T35" fmla="*/ 2147483647 h 502"/>
                  <a:gd name="T36" fmla="*/ 2147483647 w 1634"/>
                  <a:gd name="T37" fmla="*/ 2147483647 h 502"/>
                  <a:gd name="T38" fmla="*/ 2147483647 w 1634"/>
                  <a:gd name="T39" fmla="*/ 2147483647 h 502"/>
                  <a:gd name="T40" fmla="*/ 2147483647 w 1634"/>
                  <a:gd name="T41" fmla="*/ 2147483647 h 502"/>
                  <a:gd name="T42" fmla="*/ 2147483647 w 1634"/>
                  <a:gd name="T43" fmla="*/ 2147483647 h 502"/>
                  <a:gd name="T44" fmla="*/ 2147483647 w 1634"/>
                  <a:gd name="T45" fmla="*/ 2147483647 h 502"/>
                  <a:gd name="T46" fmla="*/ 2147483647 w 1634"/>
                  <a:gd name="T47" fmla="*/ 2147483647 h 502"/>
                  <a:gd name="T48" fmla="*/ 2147483647 w 1634"/>
                  <a:gd name="T49" fmla="*/ 2147483647 h 502"/>
                  <a:gd name="T50" fmla="*/ 2147483647 w 1634"/>
                  <a:gd name="T51" fmla="*/ 2147483647 h 502"/>
                  <a:gd name="T52" fmla="*/ 0 w 1634"/>
                  <a:gd name="T53" fmla="*/ 2147483647 h 502"/>
                  <a:gd name="T54" fmla="*/ 2147483647 w 1634"/>
                  <a:gd name="T55" fmla="*/ 2147483647 h 502"/>
                  <a:gd name="T56" fmla="*/ 2147483647 w 1634"/>
                  <a:gd name="T57" fmla="*/ 2147483647 h 502"/>
                  <a:gd name="T58" fmla="*/ 2147483647 w 1634"/>
                  <a:gd name="T59" fmla="*/ 2147483647 h 502"/>
                  <a:gd name="T60" fmla="*/ 2147483647 w 1634"/>
                  <a:gd name="T61" fmla="*/ 2147483647 h 502"/>
                  <a:gd name="T62" fmla="*/ 2147483647 w 1634"/>
                  <a:gd name="T63" fmla="*/ 2147483647 h 502"/>
                  <a:gd name="T64" fmla="*/ 2147483647 w 1634"/>
                  <a:gd name="T65" fmla="*/ 2147483647 h 502"/>
                  <a:gd name="T66" fmla="*/ 2147483647 w 1634"/>
                  <a:gd name="T67" fmla="*/ 2147483647 h 502"/>
                  <a:gd name="T68" fmla="*/ 2147483647 w 1634"/>
                  <a:gd name="T69" fmla="*/ 2147483647 h 502"/>
                  <a:gd name="T70" fmla="*/ 2147483647 w 1634"/>
                  <a:gd name="T71" fmla="*/ 2147483647 h 502"/>
                  <a:gd name="T72" fmla="*/ 2147483647 w 1634"/>
                  <a:gd name="T73" fmla="*/ 2147483647 h 502"/>
                  <a:gd name="T74" fmla="*/ 2147483647 w 1634"/>
                  <a:gd name="T75" fmla="*/ 2147483647 h 502"/>
                  <a:gd name="T76" fmla="*/ 2147483647 w 1634"/>
                  <a:gd name="T77" fmla="*/ 2147483647 h 502"/>
                  <a:gd name="T78" fmla="*/ 2147483647 w 1634"/>
                  <a:gd name="T79" fmla="*/ 2147483647 h 502"/>
                  <a:gd name="T80" fmla="*/ 2147483647 w 1634"/>
                  <a:gd name="T81" fmla="*/ 2147483647 h 502"/>
                  <a:gd name="T82" fmla="*/ 2147483647 w 1634"/>
                  <a:gd name="T83" fmla="*/ 2147483647 h 502"/>
                  <a:gd name="T84" fmla="*/ 2147483647 w 1634"/>
                  <a:gd name="T85" fmla="*/ 2147483647 h 502"/>
                  <a:gd name="T86" fmla="*/ 2147483647 w 1634"/>
                  <a:gd name="T87" fmla="*/ 2147483647 h 502"/>
                  <a:gd name="T88" fmla="*/ 2147483647 w 1634"/>
                  <a:gd name="T89" fmla="*/ 2147483647 h 502"/>
                  <a:gd name="T90" fmla="*/ 2147483647 w 1634"/>
                  <a:gd name="T91" fmla="*/ 2147483647 h 502"/>
                  <a:gd name="T92" fmla="*/ 2147483647 w 1634"/>
                  <a:gd name="T93" fmla="*/ 2147483647 h 502"/>
                  <a:gd name="T94" fmla="*/ 2147483647 w 1634"/>
                  <a:gd name="T95" fmla="*/ 2147483647 h 502"/>
                  <a:gd name="T96" fmla="*/ 2147483647 w 1634"/>
                  <a:gd name="T97" fmla="*/ 2147483647 h 502"/>
                  <a:gd name="T98" fmla="*/ 2147483647 w 1634"/>
                  <a:gd name="T99" fmla="*/ 2147483647 h 502"/>
                  <a:gd name="T100" fmla="*/ 2147483647 w 1634"/>
                  <a:gd name="T101" fmla="*/ 2147483647 h 502"/>
                  <a:gd name="T102" fmla="*/ 2147483647 w 1634"/>
                  <a:gd name="T103" fmla="*/ 2147483647 h 502"/>
                  <a:gd name="T104" fmla="*/ 2147483647 w 1634"/>
                  <a:gd name="T105" fmla="*/ 2147483647 h 502"/>
                  <a:gd name="T106" fmla="*/ 2147483647 w 1634"/>
                  <a:gd name="T107" fmla="*/ 2147483647 h 502"/>
                  <a:gd name="T108" fmla="*/ 2147483647 w 1634"/>
                  <a:gd name="T109" fmla="*/ 2147483647 h 502"/>
                  <a:gd name="T110" fmla="*/ 2147483647 w 1634"/>
                  <a:gd name="T111" fmla="*/ 2147483647 h 502"/>
                  <a:gd name="T112" fmla="*/ 2147483647 w 1634"/>
                  <a:gd name="T113" fmla="*/ 2147483647 h 502"/>
                  <a:gd name="T114" fmla="*/ 2147483647 w 1634"/>
                  <a:gd name="T115" fmla="*/ 2147483647 h 502"/>
                  <a:gd name="T116" fmla="*/ 2147483647 w 1634"/>
                  <a:gd name="T117" fmla="*/ 0 h 502"/>
                  <a:gd name="T118" fmla="*/ 2147483647 w 1634"/>
                  <a:gd name="T119" fmla="*/ 0 h 502"/>
                  <a:gd name="T120" fmla="*/ 2147483647 w 1634"/>
                  <a:gd name="T121" fmla="*/ 2147483647 h 502"/>
                  <a:gd name="T122" fmla="*/ 2147483647 w 1634"/>
                  <a:gd name="T123" fmla="*/ 2147483647 h 5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4" h="502">
                    <a:moveTo>
                      <a:pt x="1488" y="17"/>
                    </a:moveTo>
                    <a:lnTo>
                      <a:pt x="1411" y="68"/>
                    </a:lnTo>
                    <a:lnTo>
                      <a:pt x="1337" y="115"/>
                    </a:lnTo>
                    <a:lnTo>
                      <a:pt x="1266" y="156"/>
                    </a:lnTo>
                    <a:lnTo>
                      <a:pt x="1195" y="191"/>
                    </a:lnTo>
                    <a:lnTo>
                      <a:pt x="1126" y="222"/>
                    </a:lnTo>
                    <a:lnTo>
                      <a:pt x="1060" y="248"/>
                    </a:lnTo>
                    <a:lnTo>
                      <a:pt x="997" y="270"/>
                    </a:lnTo>
                    <a:lnTo>
                      <a:pt x="935" y="286"/>
                    </a:lnTo>
                    <a:lnTo>
                      <a:pt x="875" y="300"/>
                    </a:lnTo>
                    <a:lnTo>
                      <a:pt x="818" y="310"/>
                    </a:lnTo>
                    <a:lnTo>
                      <a:pt x="763" y="316"/>
                    </a:lnTo>
                    <a:lnTo>
                      <a:pt x="709" y="319"/>
                    </a:lnTo>
                    <a:lnTo>
                      <a:pt x="659" y="321"/>
                    </a:lnTo>
                    <a:lnTo>
                      <a:pt x="610" y="318"/>
                    </a:lnTo>
                    <a:lnTo>
                      <a:pt x="564" y="314"/>
                    </a:lnTo>
                    <a:lnTo>
                      <a:pt x="520" y="307"/>
                    </a:lnTo>
                    <a:lnTo>
                      <a:pt x="478" y="298"/>
                    </a:lnTo>
                    <a:lnTo>
                      <a:pt x="440" y="290"/>
                    </a:lnTo>
                    <a:lnTo>
                      <a:pt x="402" y="279"/>
                    </a:lnTo>
                    <a:lnTo>
                      <a:pt x="369" y="266"/>
                    </a:lnTo>
                    <a:lnTo>
                      <a:pt x="337" y="254"/>
                    </a:lnTo>
                    <a:lnTo>
                      <a:pt x="307" y="241"/>
                    </a:lnTo>
                    <a:lnTo>
                      <a:pt x="281" y="228"/>
                    </a:lnTo>
                    <a:lnTo>
                      <a:pt x="256" y="214"/>
                    </a:lnTo>
                    <a:lnTo>
                      <a:pt x="234" y="201"/>
                    </a:lnTo>
                    <a:lnTo>
                      <a:pt x="215" y="189"/>
                    </a:lnTo>
                    <a:lnTo>
                      <a:pt x="199" y="178"/>
                    </a:lnTo>
                    <a:lnTo>
                      <a:pt x="184" y="168"/>
                    </a:lnTo>
                    <a:lnTo>
                      <a:pt x="164" y="151"/>
                    </a:lnTo>
                    <a:lnTo>
                      <a:pt x="156" y="144"/>
                    </a:lnTo>
                    <a:lnTo>
                      <a:pt x="148" y="137"/>
                    </a:lnTo>
                    <a:lnTo>
                      <a:pt x="140" y="133"/>
                    </a:lnTo>
                    <a:lnTo>
                      <a:pt x="132" y="128"/>
                    </a:lnTo>
                    <a:lnTo>
                      <a:pt x="125" y="125"/>
                    </a:lnTo>
                    <a:lnTo>
                      <a:pt x="116" y="122"/>
                    </a:lnTo>
                    <a:lnTo>
                      <a:pt x="107" y="119"/>
                    </a:lnTo>
                    <a:lnTo>
                      <a:pt x="98" y="119"/>
                    </a:lnTo>
                    <a:lnTo>
                      <a:pt x="89" y="118"/>
                    </a:lnTo>
                    <a:lnTo>
                      <a:pt x="80" y="119"/>
                    </a:lnTo>
                    <a:lnTo>
                      <a:pt x="72" y="120"/>
                    </a:lnTo>
                    <a:lnTo>
                      <a:pt x="63" y="124"/>
                    </a:lnTo>
                    <a:lnTo>
                      <a:pt x="55" y="126"/>
                    </a:lnTo>
                    <a:lnTo>
                      <a:pt x="47" y="130"/>
                    </a:lnTo>
                    <a:lnTo>
                      <a:pt x="40" y="135"/>
                    </a:lnTo>
                    <a:lnTo>
                      <a:pt x="32" y="140"/>
                    </a:lnTo>
                    <a:lnTo>
                      <a:pt x="25" y="147"/>
                    </a:lnTo>
                    <a:lnTo>
                      <a:pt x="19" y="155"/>
                    </a:lnTo>
                    <a:lnTo>
                      <a:pt x="14" y="162"/>
                    </a:lnTo>
                    <a:lnTo>
                      <a:pt x="10" y="170"/>
                    </a:lnTo>
                    <a:lnTo>
                      <a:pt x="5" y="178"/>
                    </a:lnTo>
                    <a:lnTo>
                      <a:pt x="3" y="187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2" y="231"/>
                    </a:lnTo>
                    <a:lnTo>
                      <a:pt x="4" y="239"/>
                    </a:lnTo>
                    <a:lnTo>
                      <a:pt x="7" y="248"/>
                    </a:lnTo>
                    <a:lnTo>
                      <a:pt x="11" y="255"/>
                    </a:lnTo>
                    <a:lnTo>
                      <a:pt x="16" y="263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6" y="285"/>
                    </a:lnTo>
                    <a:lnTo>
                      <a:pt x="58" y="302"/>
                    </a:lnTo>
                    <a:lnTo>
                      <a:pt x="74" y="314"/>
                    </a:lnTo>
                    <a:lnTo>
                      <a:pt x="93" y="327"/>
                    </a:lnTo>
                    <a:lnTo>
                      <a:pt x="116" y="343"/>
                    </a:lnTo>
                    <a:lnTo>
                      <a:pt x="141" y="358"/>
                    </a:lnTo>
                    <a:lnTo>
                      <a:pt x="170" y="375"/>
                    </a:lnTo>
                    <a:lnTo>
                      <a:pt x="202" y="391"/>
                    </a:lnTo>
                    <a:lnTo>
                      <a:pt x="237" y="408"/>
                    </a:lnTo>
                    <a:lnTo>
                      <a:pt x="275" y="423"/>
                    </a:lnTo>
                    <a:lnTo>
                      <a:pt x="316" y="440"/>
                    </a:lnTo>
                    <a:lnTo>
                      <a:pt x="360" y="454"/>
                    </a:lnTo>
                    <a:lnTo>
                      <a:pt x="407" y="468"/>
                    </a:lnTo>
                    <a:lnTo>
                      <a:pt x="456" y="479"/>
                    </a:lnTo>
                    <a:lnTo>
                      <a:pt x="508" y="489"/>
                    </a:lnTo>
                    <a:lnTo>
                      <a:pt x="564" y="495"/>
                    </a:lnTo>
                    <a:lnTo>
                      <a:pt x="621" y="500"/>
                    </a:lnTo>
                    <a:lnTo>
                      <a:pt x="682" y="502"/>
                    </a:lnTo>
                    <a:lnTo>
                      <a:pt x="745" y="500"/>
                    </a:lnTo>
                    <a:lnTo>
                      <a:pt x="810" y="494"/>
                    </a:lnTo>
                    <a:lnTo>
                      <a:pt x="879" y="485"/>
                    </a:lnTo>
                    <a:lnTo>
                      <a:pt x="948" y="471"/>
                    </a:lnTo>
                    <a:lnTo>
                      <a:pt x="1021" y="453"/>
                    </a:lnTo>
                    <a:lnTo>
                      <a:pt x="1096" y="430"/>
                    </a:lnTo>
                    <a:lnTo>
                      <a:pt x="1174" y="401"/>
                    </a:lnTo>
                    <a:lnTo>
                      <a:pt x="1254" y="367"/>
                    </a:lnTo>
                    <a:lnTo>
                      <a:pt x="1336" y="327"/>
                    </a:lnTo>
                    <a:lnTo>
                      <a:pt x="1420" y="280"/>
                    </a:lnTo>
                    <a:lnTo>
                      <a:pt x="1507" y="227"/>
                    </a:lnTo>
                    <a:lnTo>
                      <a:pt x="1595" y="167"/>
                    </a:lnTo>
                    <a:lnTo>
                      <a:pt x="1603" y="161"/>
                    </a:lnTo>
                    <a:lnTo>
                      <a:pt x="1609" y="155"/>
                    </a:lnTo>
                    <a:lnTo>
                      <a:pt x="1615" y="148"/>
                    </a:lnTo>
                    <a:lnTo>
                      <a:pt x="1620" y="140"/>
                    </a:lnTo>
                    <a:lnTo>
                      <a:pt x="1625" y="133"/>
                    </a:lnTo>
                    <a:lnTo>
                      <a:pt x="1628" y="125"/>
                    </a:lnTo>
                    <a:lnTo>
                      <a:pt x="1630" y="116"/>
                    </a:lnTo>
                    <a:lnTo>
                      <a:pt x="1633" y="107"/>
                    </a:lnTo>
                    <a:lnTo>
                      <a:pt x="1634" y="98"/>
                    </a:lnTo>
                    <a:lnTo>
                      <a:pt x="1634" y="89"/>
                    </a:lnTo>
                    <a:lnTo>
                      <a:pt x="1634" y="81"/>
                    </a:lnTo>
                    <a:lnTo>
                      <a:pt x="1631" y="72"/>
                    </a:lnTo>
                    <a:lnTo>
                      <a:pt x="1629" y="63"/>
                    </a:lnTo>
                    <a:lnTo>
                      <a:pt x="1626" y="54"/>
                    </a:lnTo>
                    <a:lnTo>
                      <a:pt x="1623" y="46"/>
                    </a:lnTo>
                    <a:lnTo>
                      <a:pt x="1617" y="39"/>
                    </a:lnTo>
                    <a:lnTo>
                      <a:pt x="1612" y="31"/>
                    </a:lnTo>
                    <a:lnTo>
                      <a:pt x="1605" y="24"/>
                    </a:lnTo>
                    <a:lnTo>
                      <a:pt x="1597" y="19"/>
                    </a:lnTo>
                    <a:lnTo>
                      <a:pt x="1591" y="13"/>
                    </a:lnTo>
                    <a:lnTo>
                      <a:pt x="1583" y="9"/>
                    </a:lnTo>
                    <a:lnTo>
                      <a:pt x="1574" y="5"/>
                    </a:lnTo>
                    <a:lnTo>
                      <a:pt x="1566" y="3"/>
                    </a:lnTo>
                    <a:lnTo>
                      <a:pt x="1557" y="1"/>
                    </a:lnTo>
                    <a:lnTo>
                      <a:pt x="1549" y="0"/>
                    </a:lnTo>
                    <a:lnTo>
                      <a:pt x="1540" y="0"/>
                    </a:lnTo>
                    <a:lnTo>
                      <a:pt x="1531" y="0"/>
                    </a:lnTo>
                    <a:lnTo>
                      <a:pt x="1522" y="2"/>
                    </a:lnTo>
                    <a:lnTo>
                      <a:pt x="1513" y="4"/>
                    </a:lnTo>
                    <a:lnTo>
                      <a:pt x="1504" y="8"/>
                    </a:lnTo>
                    <a:lnTo>
                      <a:pt x="1497" y="11"/>
                    </a:lnTo>
                    <a:lnTo>
                      <a:pt x="1488" y="17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64" name="Группа 9">
              <a:extLst>
                <a:ext uri="{FF2B5EF4-FFF2-40B4-BE49-F238E27FC236}">
                  <a16:creationId xmlns:a16="http://schemas.microsoft.com/office/drawing/2014/main" id="{3E119110-4227-4BCD-84EE-888BE19F8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712" y="2060848"/>
              <a:ext cx="457068" cy="1156192"/>
              <a:chOff x="4427984" y="2124075"/>
              <a:chExt cx="965200" cy="2463800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4305CC84-C3CF-4713-9913-2C2C91643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074" y="3603706"/>
                <a:ext cx="643329" cy="872539"/>
              </a:xfrm>
              <a:custGeom>
                <a:avLst/>
                <a:gdLst>
                  <a:gd name="T0" fmla="*/ 270 w 4058"/>
                  <a:gd name="T1" fmla="*/ 203 h 5487"/>
                  <a:gd name="T2" fmla="*/ 201 w 4058"/>
                  <a:gd name="T3" fmla="*/ 1107 h 5487"/>
                  <a:gd name="T4" fmla="*/ 141 w 4058"/>
                  <a:gd name="T5" fmla="*/ 1967 h 5487"/>
                  <a:gd name="T6" fmla="*/ 95 w 4058"/>
                  <a:gd name="T7" fmla="*/ 2675 h 5487"/>
                  <a:gd name="T8" fmla="*/ 67 w 4058"/>
                  <a:gd name="T9" fmla="*/ 3153 h 5487"/>
                  <a:gd name="T10" fmla="*/ 42 w 4058"/>
                  <a:gd name="T11" fmla="*/ 3623 h 5487"/>
                  <a:gd name="T12" fmla="*/ 22 w 4058"/>
                  <a:gd name="T13" fmla="*/ 4071 h 5487"/>
                  <a:gd name="T14" fmla="*/ 8 w 4058"/>
                  <a:gd name="T15" fmla="*/ 4486 h 5487"/>
                  <a:gd name="T16" fmla="*/ 0 w 4058"/>
                  <a:gd name="T17" fmla="*/ 4854 h 5487"/>
                  <a:gd name="T18" fmla="*/ 1 w 4058"/>
                  <a:gd name="T19" fmla="*/ 5162 h 5487"/>
                  <a:gd name="T20" fmla="*/ 12 w 4058"/>
                  <a:gd name="T21" fmla="*/ 5400 h 5487"/>
                  <a:gd name="T22" fmla="*/ 1929 w 4058"/>
                  <a:gd name="T23" fmla="*/ 5459 h 5487"/>
                  <a:gd name="T24" fmla="*/ 1923 w 4058"/>
                  <a:gd name="T25" fmla="*/ 4947 h 5487"/>
                  <a:gd name="T26" fmla="*/ 1921 w 4058"/>
                  <a:gd name="T27" fmla="*/ 4394 h 5487"/>
                  <a:gd name="T28" fmla="*/ 1926 w 4058"/>
                  <a:gd name="T29" fmla="*/ 3720 h 5487"/>
                  <a:gd name="T30" fmla="*/ 1931 w 4058"/>
                  <a:gd name="T31" fmla="*/ 3356 h 5487"/>
                  <a:gd name="T32" fmla="*/ 1939 w 4058"/>
                  <a:gd name="T33" fmla="*/ 2982 h 5487"/>
                  <a:gd name="T34" fmla="*/ 1951 w 4058"/>
                  <a:gd name="T35" fmla="*/ 2608 h 5487"/>
                  <a:gd name="T36" fmla="*/ 1966 w 4058"/>
                  <a:gd name="T37" fmla="*/ 2239 h 5487"/>
                  <a:gd name="T38" fmla="*/ 1986 w 4058"/>
                  <a:gd name="T39" fmla="*/ 1884 h 5487"/>
                  <a:gd name="T40" fmla="*/ 2011 w 4058"/>
                  <a:gd name="T41" fmla="*/ 1549 h 5487"/>
                  <a:gd name="T42" fmla="*/ 2041 w 4058"/>
                  <a:gd name="T43" fmla="*/ 1242 h 5487"/>
                  <a:gd name="T44" fmla="*/ 2076 w 4058"/>
                  <a:gd name="T45" fmla="*/ 969 h 5487"/>
                  <a:gd name="T46" fmla="*/ 3954 w 4058"/>
                  <a:gd name="T47" fmla="*/ 5459 h 5487"/>
                  <a:gd name="T48" fmla="*/ 3987 w 4058"/>
                  <a:gd name="T49" fmla="*/ 4771 h 5487"/>
                  <a:gd name="T50" fmla="*/ 4016 w 4058"/>
                  <a:gd name="T51" fmla="*/ 4044 h 5487"/>
                  <a:gd name="T52" fmla="*/ 4029 w 4058"/>
                  <a:gd name="T53" fmla="*/ 3622 h 5487"/>
                  <a:gd name="T54" fmla="*/ 4041 w 4058"/>
                  <a:gd name="T55" fmla="*/ 3177 h 5487"/>
                  <a:gd name="T56" fmla="*/ 4051 w 4058"/>
                  <a:gd name="T57" fmla="*/ 2718 h 5487"/>
                  <a:gd name="T58" fmla="*/ 4057 w 4058"/>
                  <a:gd name="T59" fmla="*/ 2257 h 5487"/>
                  <a:gd name="T60" fmla="*/ 4058 w 4058"/>
                  <a:gd name="T61" fmla="*/ 1806 h 5487"/>
                  <a:gd name="T62" fmla="*/ 4053 w 4058"/>
                  <a:gd name="T63" fmla="*/ 1373 h 5487"/>
                  <a:gd name="T64" fmla="*/ 4041 w 4058"/>
                  <a:gd name="T65" fmla="*/ 971 h 5487"/>
                  <a:gd name="T66" fmla="*/ 4022 w 4058"/>
                  <a:gd name="T67" fmla="*/ 611 h 5487"/>
                  <a:gd name="T68" fmla="*/ 3993 w 4058"/>
                  <a:gd name="T69" fmla="*/ 303 h 5487"/>
                  <a:gd name="T70" fmla="*/ 3954 w 4058"/>
                  <a:gd name="T71" fmla="*/ 59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58" h="5487">
                    <a:moveTo>
                      <a:pt x="286" y="0"/>
                    </a:moveTo>
                    <a:lnTo>
                      <a:pt x="270" y="203"/>
                    </a:lnTo>
                    <a:lnTo>
                      <a:pt x="229" y="742"/>
                    </a:lnTo>
                    <a:lnTo>
                      <a:pt x="201" y="1107"/>
                    </a:lnTo>
                    <a:lnTo>
                      <a:pt x="171" y="1519"/>
                    </a:lnTo>
                    <a:lnTo>
                      <a:pt x="141" y="1967"/>
                    </a:lnTo>
                    <a:lnTo>
                      <a:pt x="110" y="2436"/>
                    </a:lnTo>
                    <a:lnTo>
                      <a:pt x="95" y="2675"/>
                    </a:lnTo>
                    <a:lnTo>
                      <a:pt x="80" y="2915"/>
                    </a:lnTo>
                    <a:lnTo>
                      <a:pt x="67" y="3153"/>
                    </a:lnTo>
                    <a:lnTo>
                      <a:pt x="54" y="3390"/>
                    </a:lnTo>
                    <a:lnTo>
                      <a:pt x="42" y="3623"/>
                    </a:lnTo>
                    <a:lnTo>
                      <a:pt x="31" y="3851"/>
                    </a:lnTo>
                    <a:lnTo>
                      <a:pt x="22" y="4071"/>
                    </a:lnTo>
                    <a:lnTo>
                      <a:pt x="14" y="4283"/>
                    </a:lnTo>
                    <a:lnTo>
                      <a:pt x="8" y="4486"/>
                    </a:lnTo>
                    <a:lnTo>
                      <a:pt x="3" y="4676"/>
                    </a:lnTo>
                    <a:lnTo>
                      <a:pt x="0" y="4854"/>
                    </a:lnTo>
                    <a:lnTo>
                      <a:pt x="0" y="5016"/>
                    </a:lnTo>
                    <a:lnTo>
                      <a:pt x="1" y="5162"/>
                    </a:lnTo>
                    <a:lnTo>
                      <a:pt x="5" y="5291"/>
                    </a:lnTo>
                    <a:lnTo>
                      <a:pt x="12" y="5400"/>
                    </a:lnTo>
                    <a:lnTo>
                      <a:pt x="22" y="5487"/>
                    </a:lnTo>
                    <a:lnTo>
                      <a:pt x="1929" y="5459"/>
                    </a:lnTo>
                    <a:lnTo>
                      <a:pt x="1927" y="5321"/>
                    </a:lnTo>
                    <a:lnTo>
                      <a:pt x="1923" y="4947"/>
                    </a:lnTo>
                    <a:lnTo>
                      <a:pt x="1922" y="4689"/>
                    </a:lnTo>
                    <a:lnTo>
                      <a:pt x="1921" y="4394"/>
                    </a:lnTo>
                    <a:lnTo>
                      <a:pt x="1922" y="4068"/>
                    </a:lnTo>
                    <a:lnTo>
                      <a:pt x="1926" y="3720"/>
                    </a:lnTo>
                    <a:lnTo>
                      <a:pt x="1928" y="3539"/>
                    </a:lnTo>
                    <a:lnTo>
                      <a:pt x="1931" y="3356"/>
                    </a:lnTo>
                    <a:lnTo>
                      <a:pt x="1934" y="3169"/>
                    </a:lnTo>
                    <a:lnTo>
                      <a:pt x="1939" y="2982"/>
                    </a:lnTo>
                    <a:lnTo>
                      <a:pt x="1944" y="2795"/>
                    </a:lnTo>
                    <a:lnTo>
                      <a:pt x="1951" y="2608"/>
                    </a:lnTo>
                    <a:lnTo>
                      <a:pt x="1958" y="2423"/>
                    </a:lnTo>
                    <a:lnTo>
                      <a:pt x="1966" y="2239"/>
                    </a:lnTo>
                    <a:lnTo>
                      <a:pt x="1975" y="2060"/>
                    </a:lnTo>
                    <a:lnTo>
                      <a:pt x="1986" y="1884"/>
                    </a:lnTo>
                    <a:lnTo>
                      <a:pt x="1997" y="1714"/>
                    </a:lnTo>
                    <a:lnTo>
                      <a:pt x="2011" y="1549"/>
                    </a:lnTo>
                    <a:lnTo>
                      <a:pt x="2025" y="1391"/>
                    </a:lnTo>
                    <a:lnTo>
                      <a:pt x="2041" y="1242"/>
                    </a:lnTo>
                    <a:lnTo>
                      <a:pt x="2057" y="1100"/>
                    </a:lnTo>
                    <a:lnTo>
                      <a:pt x="2076" y="969"/>
                    </a:lnTo>
                    <a:lnTo>
                      <a:pt x="2106" y="5459"/>
                    </a:lnTo>
                    <a:lnTo>
                      <a:pt x="3954" y="5459"/>
                    </a:lnTo>
                    <a:lnTo>
                      <a:pt x="3963" y="5272"/>
                    </a:lnTo>
                    <a:lnTo>
                      <a:pt x="3987" y="4771"/>
                    </a:lnTo>
                    <a:lnTo>
                      <a:pt x="4001" y="4430"/>
                    </a:lnTo>
                    <a:lnTo>
                      <a:pt x="4016" y="4044"/>
                    </a:lnTo>
                    <a:lnTo>
                      <a:pt x="4023" y="3837"/>
                    </a:lnTo>
                    <a:lnTo>
                      <a:pt x="4029" y="3622"/>
                    </a:lnTo>
                    <a:lnTo>
                      <a:pt x="4036" y="3402"/>
                    </a:lnTo>
                    <a:lnTo>
                      <a:pt x="4041" y="3177"/>
                    </a:lnTo>
                    <a:lnTo>
                      <a:pt x="4047" y="2949"/>
                    </a:lnTo>
                    <a:lnTo>
                      <a:pt x="4051" y="2718"/>
                    </a:lnTo>
                    <a:lnTo>
                      <a:pt x="4055" y="2488"/>
                    </a:lnTo>
                    <a:lnTo>
                      <a:pt x="4057" y="2257"/>
                    </a:lnTo>
                    <a:lnTo>
                      <a:pt x="4058" y="2029"/>
                    </a:lnTo>
                    <a:lnTo>
                      <a:pt x="4058" y="1806"/>
                    </a:lnTo>
                    <a:lnTo>
                      <a:pt x="4056" y="1586"/>
                    </a:lnTo>
                    <a:lnTo>
                      <a:pt x="4053" y="1373"/>
                    </a:lnTo>
                    <a:lnTo>
                      <a:pt x="4048" y="1168"/>
                    </a:lnTo>
                    <a:lnTo>
                      <a:pt x="4041" y="971"/>
                    </a:lnTo>
                    <a:lnTo>
                      <a:pt x="4033" y="785"/>
                    </a:lnTo>
                    <a:lnTo>
                      <a:pt x="4022" y="611"/>
                    </a:lnTo>
                    <a:lnTo>
                      <a:pt x="4008" y="450"/>
                    </a:lnTo>
                    <a:lnTo>
                      <a:pt x="3993" y="303"/>
                    </a:lnTo>
                    <a:lnTo>
                      <a:pt x="3974" y="173"/>
                    </a:lnTo>
                    <a:lnTo>
                      <a:pt x="3954" y="59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880" name="Freeform 6">
                <a:extLst>
                  <a:ext uri="{FF2B5EF4-FFF2-40B4-BE49-F238E27FC236}">
                    <a16:creationId xmlns:a16="http://schemas.microsoft.com/office/drawing/2014/main" id="{E1DAD103-6E2C-47A6-84E5-5D52CC57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509" y="4411663"/>
                <a:ext cx="363537" cy="176212"/>
              </a:xfrm>
              <a:custGeom>
                <a:avLst/>
                <a:gdLst>
                  <a:gd name="T0" fmla="*/ 2147483647 w 2288"/>
                  <a:gd name="T1" fmla="*/ 2147483647 h 1115"/>
                  <a:gd name="T2" fmla="*/ 2147483647 w 2288"/>
                  <a:gd name="T3" fmla="*/ 2147483647 h 1115"/>
                  <a:gd name="T4" fmla="*/ 2147483647 w 2288"/>
                  <a:gd name="T5" fmla="*/ 2147483647 h 1115"/>
                  <a:gd name="T6" fmla="*/ 2147483647 w 2288"/>
                  <a:gd name="T7" fmla="*/ 2147483647 h 1115"/>
                  <a:gd name="T8" fmla="*/ 2147483647 w 2288"/>
                  <a:gd name="T9" fmla="*/ 2147483647 h 1115"/>
                  <a:gd name="T10" fmla="*/ 2147483647 w 2288"/>
                  <a:gd name="T11" fmla="*/ 2147483647 h 1115"/>
                  <a:gd name="T12" fmla="*/ 2147483647 w 2288"/>
                  <a:gd name="T13" fmla="*/ 2147483647 h 1115"/>
                  <a:gd name="T14" fmla="*/ 2147483647 w 2288"/>
                  <a:gd name="T15" fmla="*/ 2147483647 h 1115"/>
                  <a:gd name="T16" fmla="*/ 2147483647 w 2288"/>
                  <a:gd name="T17" fmla="*/ 2147483647 h 1115"/>
                  <a:gd name="T18" fmla="*/ 2147483647 w 2288"/>
                  <a:gd name="T19" fmla="*/ 2147483647 h 1115"/>
                  <a:gd name="T20" fmla="*/ 2147483647 w 2288"/>
                  <a:gd name="T21" fmla="*/ 2147483647 h 1115"/>
                  <a:gd name="T22" fmla="*/ 2147483647 w 2288"/>
                  <a:gd name="T23" fmla="*/ 2147483647 h 1115"/>
                  <a:gd name="T24" fmla="*/ 2147483647 w 2288"/>
                  <a:gd name="T25" fmla="*/ 2147483647 h 1115"/>
                  <a:gd name="T26" fmla="*/ 2147483647 w 2288"/>
                  <a:gd name="T27" fmla="*/ 2147483647 h 1115"/>
                  <a:gd name="T28" fmla="*/ 2147483647 w 2288"/>
                  <a:gd name="T29" fmla="*/ 2147483647 h 1115"/>
                  <a:gd name="T30" fmla="*/ 2147483647 w 2288"/>
                  <a:gd name="T31" fmla="*/ 2147483647 h 1115"/>
                  <a:gd name="T32" fmla="*/ 2147483647 w 2288"/>
                  <a:gd name="T33" fmla="*/ 2147483647 h 1115"/>
                  <a:gd name="T34" fmla="*/ 2147483647 w 2288"/>
                  <a:gd name="T35" fmla="*/ 2147483647 h 1115"/>
                  <a:gd name="T36" fmla="*/ 2147483647 w 2288"/>
                  <a:gd name="T37" fmla="*/ 2147483647 h 1115"/>
                  <a:gd name="T38" fmla="*/ 2147483647 w 2288"/>
                  <a:gd name="T39" fmla="*/ 2147483647 h 1115"/>
                  <a:gd name="T40" fmla="*/ 2147483647 w 2288"/>
                  <a:gd name="T41" fmla="*/ 2147483647 h 1115"/>
                  <a:gd name="T42" fmla="*/ 2147483647 w 2288"/>
                  <a:gd name="T43" fmla="*/ 2147483647 h 1115"/>
                  <a:gd name="T44" fmla="*/ 2147483647 w 2288"/>
                  <a:gd name="T45" fmla="*/ 2147483647 h 1115"/>
                  <a:gd name="T46" fmla="*/ 2147483647 w 2288"/>
                  <a:gd name="T47" fmla="*/ 2147483647 h 1115"/>
                  <a:gd name="T48" fmla="*/ 2147483647 w 2288"/>
                  <a:gd name="T49" fmla="*/ 2147483647 h 1115"/>
                  <a:gd name="T50" fmla="*/ 2147483647 w 2288"/>
                  <a:gd name="T51" fmla="*/ 2147483647 h 1115"/>
                  <a:gd name="T52" fmla="*/ 2147483647 w 2288"/>
                  <a:gd name="T53" fmla="*/ 2147483647 h 1115"/>
                  <a:gd name="T54" fmla="*/ 2147483647 w 2288"/>
                  <a:gd name="T55" fmla="*/ 2147483647 h 1115"/>
                  <a:gd name="T56" fmla="*/ 2147483647 w 2288"/>
                  <a:gd name="T57" fmla="*/ 2147483647 h 1115"/>
                  <a:gd name="T58" fmla="*/ 2147483647 w 2288"/>
                  <a:gd name="T59" fmla="*/ 2147483647 h 1115"/>
                  <a:gd name="T60" fmla="*/ 2147483647 w 2288"/>
                  <a:gd name="T61" fmla="*/ 2147483647 h 1115"/>
                  <a:gd name="T62" fmla="*/ 2147483647 w 2288"/>
                  <a:gd name="T63" fmla="*/ 2147483647 h 1115"/>
                  <a:gd name="T64" fmla="*/ 2147483647 w 2288"/>
                  <a:gd name="T65" fmla="*/ 2147483647 h 1115"/>
                  <a:gd name="T66" fmla="*/ 2147483647 w 2288"/>
                  <a:gd name="T67" fmla="*/ 2147483647 h 1115"/>
                  <a:gd name="T68" fmla="*/ 2147483647 w 2288"/>
                  <a:gd name="T69" fmla="*/ 2147483647 h 1115"/>
                  <a:gd name="T70" fmla="*/ 2147483647 w 2288"/>
                  <a:gd name="T71" fmla="*/ 2147483647 h 1115"/>
                  <a:gd name="T72" fmla="*/ 2147483647 w 2288"/>
                  <a:gd name="T73" fmla="*/ 2147483647 h 1115"/>
                  <a:gd name="T74" fmla="*/ 2147483647 w 2288"/>
                  <a:gd name="T75" fmla="*/ 2147483647 h 1115"/>
                  <a:gd name="T76" fmla="*/ 2147483647 w 2288"/>
                  <a:gd name="T77" fmla="*/ 2147483647 h 1115"/>
                  <a:gd name="T78" fmla="*/ 2147483647 w 2288"/>
                  <a:gd name="T79" fmla="*/ 2147483647 h 1115"/>
                  <a:gd name="T80" fmla="*/ 2147483647 w 2288"/>
                  <a:gd name="T81" fmla="*/ 2147483647 h 1115"/>
                  <a:gd name="T82" fmla="*/ 2147483647 w 2288"/>
                  <a:gd name="T83" fmla="*/ 2147483647 h 1115"/>
                  <a:gd name="T84" fmla="*/ 2147483647 w 2288"/>
                  <a:gd name="T85" fmla="*/ 2147483647 h 1115"/>
                  <a:gd name="T86" fmla="*/ 2147483647 w 2288"/>
                  <a:gd name="T87" fmla="*/ 2147483647 h 1115"/>
                  <a:gd name="T88" fmla="*/ 2147483647 w 2288"/>
                  <a:gd name="T89" fmla="*/ 2147483647 h 1115"/>
                  <a:gd name="T90" fmla="*/ 2147483647 w 2288"/>
                  <a:gd name="T91" fmla="*/ 0 h 1115"/>
                  <a:gd name="T92" fmla="*/ 2147483647 w 2288"/>
                  <a:gd name="T93" fmla="*/ 0 h 1115"/>
                  <a:gd name="T94" fmla="*/ 2147483647 w 2288"/>
                  <a:gd name="T95" fmla="*/ 2147483647 h 1115"/>
                  <a:gd name="T96" fmla="*/ 2147483647 w 2288"/>
                  <a:gd name="T97" fmla="*/ 2147483647 h 1115"/>
                  <a:gd name="T98" fmla="*/ 2147483647 w 2288"/>
                  <a:gd name="T99" fmla="*/ 2147483647 h 1115"/>
                  <a:gd name="T100" fmla="*/ 2147483647 w 2288"/>
                  <a:gd name="T101" fmla="*/ 2147483647 h 1115"/>
                  <a:gd name="T102" fmla="*/ 2147483647 w 2288"/>
                  <a:gd name="T103" fmla="*/ 2147483647 h 1115"/>
                  <a:gd name="T104" fmla="*/ 2147483647 w 2288"/>
                  <a:gd name="T105" fmla="*/ 2147483647 h 1115"/>
                  <a:gd name="T106" fmla="*/ 2147483647 w 2288"/>
                  <a:gd name="T107" fmla="*/ 2147483647 h 1115"/>
                  <a:gd name="T108" fmla="*/ 2147483647 w 2288"/>
                  <a:gd name="T109" fmla="*/ 2147483647 h 1115"/>
                  <a:gd name="T110" fmla="*/ 2147483647 w 2288"/>
                  <a:gd name="T111" fmla="*/ 2147483647 h 1115"/>
                  <a:gd name="T112" fmla="*/ 2147483647 w 2288"/>
                  <a:gd name="T113" fmla="*/ 2147483647 h 1115"/>
                  <a:gd name="T114" fmla="*/ 2147483647 w 2288"/>
                  <a:gd name="T115" fmla="*/ 2147483647 h 1115"/>
                  <a:gd name="T116" fmla="*/ 2147483647 w 2288"/>
                  <a:gd name="T117" fmla="*/ 2147483647 h 1115"/>
                  <a:gd name="T118" fmla="*/ 2147483647 w 2288"/>
                  <a:gd name="T119" fmla="*/ 2147483647 h 1115"/>
                  <a:gd name="T120" fmla="*/ 2147483647 w 2288"/>
                  <a:gd name="T121" fmla="*/ 2147483647 h 1115"/>
                  <a:gd name="T122" fmla="*/ 2147483647 w 2288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8" h="1115">
                    <a:moveTo>
                      <a:pt x="2288" y="675"/>
                    </a:moveTo>
                    <a:lnTo>
                      <a:pt x="2287" y="709"/>
                    </a:lnTo>
                    <a:lnTo>
                      <a:pt x="2282" y="741"/>
                    </a:lnTo>
                    <a:lnTo>
                      <a:pt x="2275" y="772"/>
                    </a:lnTo>
                    <a:lnTo>
                      <a:pt x="2265" y="801"/>
                    </a:lnTo>
                    <a:lnTo>
                      <a:pt x="2251" y="828"/>
                    </a:lnTo>
                    <a:lnTo>
                      <a:pt x="2237" y="854"/>
                    </a:lnTo>
                    <a:lnTo>
                      <a:pt x="2218" y="878"/>
                    </a:lnTo>
                    <a:lnTo>
                      <a:pt x="2198" y="901"/>
                    </a:lnTo>
                    <a:lnTo>
                      <a:pt x="2175" y="922"/>
                    </a:lnTo>
                    <a:lnTo>
                      <a:pt x="2150" y="942"/>
                    </a:lnTo>
                    <a:lnTo>
                      <a:pt x="2122" y="961"/>
                    </a:lnTo>
                    <a:lnTo>
                      <a:pt x="2092" y="978"/>
                    </a:lnTo>
                    <a:lnTo>
                      <a:pt x="2060" y="994"/>
                    </a:lnTo>
                    <a:lnTo>
                      <a:pt x="2027" y="1009"/>
                    </a:lnTo>
                    <a:lnTo>
                      <a:pt x="1991" y="1022"/>
                    </a:lnTo>
                    <a:lnTo>
                      <a:pt x="1953" y="1035"/>
                    </a:lnTo>
                    <a:lnTo>
                      <a:pt x="1913" y="1046"/>
                    </a:lnTo>
                    <a:lnTo>
                      <a:pt x="1871" y="1056"/>
                    </a:lnTo>
                    <a:lnTo>
                      <a:pt x="1828" y="1066"/>
                    </a:lnTo>
                    <a:lnTo>
                      <a:pt x="1784" y="1074"/>
                    </a:lnTo>
                    <a:lnTo>
                      <a:pt x="1737" y="1082"/>
                    </a:lnTo>
                    <a:lnTo>
                      <a:pt x="1689" y="1088"/>
                    </a:lnTo>
                    <a:lnTo>
                      <a:pt x="1640" y="1094"/>
                    </a:lnTo>
                    <a:lnTo>
                      <a:pt x="1589" y="1098"/>
                    </a:lnTo>
                    <a:lnTo>
                      <a:pt x="1537" y="1103"/>
                    </a:lnTo>
                    <a:lnTo>
                      <a:pt x="1484" y="1106"/>
                    </a:lnTo>
                    <a:lnTo>
                      <a:pt x="1430" y="1109"/>
                    </a:lnTo>
                    <a:lnTo>
                      <a:pt x="1374" y="1111"/>
                    </a:lnTo>
                    <a:lnTo>
                      <a:pt x="1261" y="1114"/>
                    </a:lnTo>
                    <a:lnTo>
                      <a:pt x="1144" y="1115"/>
                    </a:lnTo>
                    <a:lnTo>
                      <a:pt x="1027" y="1114"/>
                    </a:lnTo>
                    <a:lnTo>
                      <a:pt x="913" y="1111"/>
                    </a:lnTo>
                    <a:lnTo>
                      <a:pt x="857" y="1109"/>
                    </a:lnTo>
                    <a:lnTo>
                      <a:pt x="803" y="1106"/>
                    </a:lnTo>
                    <a:lnTo>
                      <a:pt x="750" y="1103"/>
                    </a:lnTo>
                    <a:lnTo>
                      <a:pt x="698" y="1098"/>
                    </a:lnTo>
                    <a:lnTo>
                      <a:pt x="647" y="1094"/>
                    </a:lnTo>
                    <a:lnTo>
                      <a:pt x="598" y="1088"/>
                    </a:lnTo>
                    <a:lnTo>
                      <a:pt x="550" y="1082"/>
                    </a:lnTo>
                    <a:lnTo>
                      <a:pt x="504" y="1074"/>
                    </a:lnTo>
                    <a:lnTo>
                      <a:pt x="458" y="1066"/>
                    </a:lnTo>
                    <a:lnTo>
                      <a:pt x="415" y="1056"/>
                    </a:lnTo>
                    <a:lnTo>
                      <a:pt x="374" y="1046"/>
                    </a:lnTo>
                    <a:lnTo>
                      <a:pt x="334" y="1035"/>
                    </a:lnTo>
                    <a:lnTo>
                      <a:pt x="297" y="1022"/>
                    </a:lnTo>
                    <a:lnTo>
                      <a:pt x="260" y="1009"/>
                    </a:lnTo>
                    <a:lnTo>
                      <a:pt x="226" y="994"/>
                    </a:lnTo>
                    <a:lnTo>
                      <a:pt x="194" y="978"/>
                    </a:lnTo>
                    <a:lnTo>
                      <a:pt x="165" y="961"/>
                    </a:lnTo>
                    <a:lnTo>
                      <a:pt x="138" y="942"/>
                    </a:lnTo>
                    <a:lnTo>
                      <a:pt x="112" y="922"/>
                    </a:lnTo>
                    <a:lnTo>
                      <a:pt x="89" y="901"/>
                    </a:lnTo>
                    <a:lnTo>
                      <a:pt x="68" y="878"/>
                    </a:lnTo>
                    <a:lnTo>
                      <a:pt x="50" y="854"/>
                    </a:lnTo>
                    <a:lnTo>
                      <a:pt x="35" y="828"/>
                    </a:lnTo>
                    <a:lnTo>
                      <a:pt x="23" y="801"/>
                    </a:lnTo>
                    <a:lnTo>
                      <a:pt x="13" y="772"/>
                    </a:lnTo>
                    <a:lnTo>
                      <a:pt x="5" y="741"/>
                    </a:lnTo>
                    <a:lnTo>
                      <a:pt x="1" y="709"/>
                    </a:lnTo>
                    <a:lnTo>
                      <a:pt x="0" y="675"/>
                    </a:lnTo>
                    <a:lnTo>
                      <a:pt x="1" y="640"/>
                    </a:lnTo>
                    <a:lnTo>
                      <a:pt x="5" y="606"/>
                    </a:lnTo>
                    <a:lnTo>
                      <a:pt x="13" y="572"/>
                    </a:lnTo>
                    <a:lnTo>
                      <a:pt x="23" y="539"/>
                    </a:lnTo>
                    <a:lnTo>
                      <a:pt x="35" y="507"/>
                    </a:lnTo>
                    <a:lnTo>
                      <a:pt x="50" y="475"/>
                    </a:lnTo>
                    <a:lnTo>
                      <a:pt x="68" y="443"/>
                    </a:lnTo>
                    <a:lnTo>
                      <a:pt x="89" y="412"/>
                    </a:lnTo>
                    <a:lnTo>
                      <a:pt x="112" y="382"/>
                    </a:lnTo>
                    <a:lnTo>
                      <a:pt x="138" y="353"/>
                    </a:lnTo>
                    <a:lnTo>
                      <a:pt x="165" y="325"/>
                    </a:lnTo>
                    <a:lnTo>
                      <a:pt x="194" y="298"/>
                    </a:lnTo>
                    <a:lnTo>
                      <a:pt x="226" y="271"/>
                    </a:lnTo>
                    <a:lnTo>
                      <a:pt x="260" y="246"/>
                    </a:lnTo>
                    <a:lnTo>
                      <a:pt x="297" y="221"/>
                    </a:lnTo>
                    <a:lnTo>
                      <a:pt x="334" y="197"/>
                    </a:lnTo>
                    <a:lnTo>
                      <a:pt x="374" y="175"/>
                    </a:lnTo>
                    <a:lnTo>
                      <a:pt x="415" y="154"/>
                    </a:lnTo>
                    <a:lnTo>
                      <a:pt x="458" y="134"/>
                    </a:lnTo>
                    <a:lnTo>
                      <a:pt x="504" y="115"/>
                    </a:lnTo>
                    <a:lnTo>
                      <a:pt x="550" y="98"/>
                    </a:lnTo>
                    <a:lnTo>
                      <a:pt x="598" y="81"/>
                    </a:lnTo>
                    <a:lnTo>
                      <a:pt x="647" y="67"/>
                    </a:lnTo>
                    <a:lnTo>
                      <a:pt x="698" y="52"/>
                    </a:lnTo>
                    <a:lnTo>
                      <a:pt x="750" y="41"/>
                    </a:lnTo>
                    <a:lnTo>
                      <a:pt x="803" y="30"/>
                    </a:lnTo>
                    <a:lnTo>
                      <a:pt x="857" y="21"/>
                    </a:lnTo>
                    <a:lnTo>
                      <a:pt x="913" y="14"/>
                    </a:lnTo>
                    <a:lnTo>
                      <a:pt x="969" y="8"/>
                    </a:lnTo>
                    <a:lnTo>
                      <a:pt x="1027" y="4"/>
                    </a:lnTo>
                    <a:lnTo>
                      <a:pt x="1085" y="0"/>
                    </a:lnTo>
                    <a:lnTo>
                      <a:pt x="1144" y="0"/>
                    </a:lnTo>
                    <a:lnTo>
                      <a:pt x="1202" y="0"/>
                    </a:lnTo>
                    <a:lnTo>
                      <a:pt x="1261" y="4"/>
                    </a:lnTo>
                    <a:lnTo>
                      <a:pt x="1317" y="8"/>
                    </a:lnTo>
                    <a:lnTo>
                      <a:pt x="1374" y="14"/>
                    </a:lnTo>
                    <a:lnTo>
                      <a:pt x="1430" y="21"/>
                    </a:lnTo>
                    <a:lnTo>
                      <a:pt x="1484" y="30"/>
                    </a:lnTo>
                    <a:lnTo>
                      <a:pt x="1537" y="41"/>
                    </a:lnTo>
                    <a:lnTo>
                      <a:pt x="1589" y="52"/>
                    </a:lnTo>
                    <a:lnTo>
                      <a:pt x="1640" y="67"/>
                    </a:lnTo>
                    <a:lnTo>
                      <a:pt x="1689" y="81"/>
                    </a:lnTo>
                    <a:lnTo>
                      <a:pt x="1737" y="98"/>
                    </a:lnTo>
                    <a:lnTo>
                      <a:pt x="1784" y="115"/>
                    </a:lnTo>
                    <a:lnTo>
                      <a:pt x="1828" y="134"/>
                    </a:lnTo>
                    <a:lnTo>
                      <a:pt x="1871" y="154"/>
                    </a:lnTo>
                    <a:lnTo>
                      <a:pt x="1913" y="175"/>
                    </a:lnTo>
                    <a:lnTo>
                      <a:pt x="1953" y="197"/>
                    </a:lnTo>
                    <a:lnTo>
                      <a:pt x="1991" y="221"/>
                    </a:lnTo>
                    <a:lnTo>
                      <a:pt x="2027" y="246"/>
                    </a:lnTo>
                    <a:lnTo>
                      <a:pt x="2060" y="271"/>
                    </a:lnTo>
                    <a:lnTo>
                      <a:pt x="2092" y="298"/>
                    </a:lnTo>
                    <a:lnTo>
                      <a:pt x="2122" y="325"/>
                    </a:lnTo>
                    <a:lnTo>
                      <a:pt x="2150" y="353"/>
                    </a:lnTo>
                    <a:lnTo>
                      <a:pt x="2175" y="382"/>
                    </a:lnTo>
                    <a:lnTo>
                      <a:pt x="2198" y="412"/>
                    </a:lnTo>
                    <a:lnTo>
                      <a:pt x="2218" y="443"/>
                    </a:lnTo>
                    <a:lnTo>
                      <a:pt x="2237" y="475"/>
                    </a:lnTo>
                    <a:lnTo>
                      <a:pt x="2251" y="507"/>
                    </a:lnTo>
                    <a:lnTo>
                      <a:pt x="2265" y="539"/>
                    </a:lnTo>
                    <a:lnTo>
                      <a:pt x="2275" y="572"/>
                    </a:lnTo>
                    <a:lnTo>
                      <a:pt x="2282" y="606"/>
                    </a:lnTo>
                    <a:lnTo>
                      <a:pt x="2287" y="640"/>
                    </a:lnTo>
                    <a:lnTo>
                      <a:pt x="2288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1" name="Freeform 7">
                <a:extLst>
                  <a:ext uri="{FF2B5EF4-FFF2-40B4-BE49-F238E27FC236}">
                    <a16:creationId xmlns:a16="http://schemas.microsoft.com/office/drawing/2014/main" id="{DF9033A0-F11E-469C-A172-5FF86A2EA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709" y="4411663"/>
                <a:ext cx="363537" cy="176212"/>
              </a:xfrm>
              <a:custGeom>
                <a:avLst/>
                <a:gdLst>
                  <a:gd name="T0" fmla="*/ 2147483647 w 2290"/>
                  <a:gd name="T1" fmla="*/ 2147483647 h 1115"/>
                  <a:gd name="T2" fmla="*/ 2147483647 w 2290"/>
                  <a:gd name="T3" fmla="*/ 2147483647 h 1115"/>
                  <a:gd name="T4" fmla="*/ 2147483647 w 2290"/>
                  <a:gd name="T5" fmla="*/ 2147483647 h 1115"/>
                  <a:gd name="T6" fmla="*/ 2147483647 w 2290"/>
                  <a:gd name="T7" fmla="*/ 2147483647 h 1115"/>
                  <a:gd name="T8" fmla="*/ 2147483647 w 2290"/>
                  <a:gd name="T9" fmla="*/ 2147483647 h 1115"/>
                  <a:gd name="T10" fmla="*/ 2147483647 w 2290"/>
                  <a:gd name="T11" fmla="*/ 2147483647 h 1115"/>
                  <a:gd name="T12" fmla="*/ 2147483647 w 2290"/>
                  <a:gd name="T13" fmla="*/ 2147483647 h 1115"/>
                  <a:gd name="T14" fmla="*/ 2147483647 w 2290"/>
                  <a:gd name="T15" fmla="*/ 2147483647 h 1115"/>
                  <a:gd name="T16" fmla="*/ 2147483647 w 2290"/>
                  <a:gd name="T17" fmla="*/ 2147483647 h 1115"/>
                  <a:gd name="T18" fmla="*/ 2147483647 w 2290"/>
                  <a:gd name="T19" fmla="*/ 2147483647 h 1115"/>
                  <a:gd name="T20" fmla="*/ 2147483647 w 2290"/>
                  <a:gd name="T21" fmla="*/ 2147483647 h 1115"/>
                  <a:gd name="T22" fmla="*/ 2147483647 w 2290"/>
                  <a:gd name="T23" fmla="*/ 2147483647 h 1115"/>
                  <a:gd name="T24" fmla="*/ 2147483647 w 2290"/>
                  <a:gd name="T25" fmla="*/ 2147483647 h 1115"/>
                  <a:gd name="T26" fmla="*/ 2147483647 w 2290"/>
                  <a:gd name="T27" fmla="*/ 2147483647 h 1115"/>
                  <a:gd name="T28" fmla="*/ 2147483647 w 2290"/>
                  <a:gd name="T29" fmla="*/ 2147483647 h 1115"/>
                  <a:gd name="T30" fmla="*/ 2147483647 w 2290"/>
                  <a:gd name="T31" fmla="*/ 2147483647 h 1115"/>
                  <a:gd name="T32" fmla="*/ 2147483647 w 2290"/>
                  <a:gd name="T33" fmla="*/ 2147483647 h 1115"/>
                  <a:gd name="T34" fmla="*/ 2147483647 w 2290"/>
                  <a:gd name="T35" fmla="*/ 2147483647 h 1115"/>
                  <a:gd name="T36" fmla="*/ 2147483647 w 2290"/>
                  <a:gd name="T37" fmla="*/ 2147483647 h 1115"/>
                  <a:gd name="T38" fmla="*/ 2147483647 w 2290"/>
                  <a:gd name="T39" fmla="*/ 2147483647 h 1115"/>
                  <a:gd name="T40" fmla="*/ 2147483647 w 2290"/>
                  <a:gd name="T41" fmla="*/ 2147483647 h 1115"/>
                  <a:gd name="T42" fmla="*/ 2147483647 w 2290"/>
                  <a:gd name="T43" fmla="*/ 2147483647 h 1115"/>
                  <a:gd name="T44" fmla="*/ 2147483647 w 2290"/>
                  <a:gd name="T45" fmla="*/ 2147483647 h 1115"/>
                  <a:gd name="T46" fmla="*/ 2147483647 w 2290"/>
                  <a:gd name="T47" fmla="*/ 2147483647 h 1115"/>
                  <a:gd name="T48" fmla="*/ 2147483647 w 2290"/>
                  <a:gd name="T49" fmla="*/ 2147483647 h 1115"/>
                  <a:gd name="T50" fmla="*/ 2147483647 w 2290"/>
                  <a:gd name="T51" fmla="*/ 2147483647 h 1115"/>
                  <a:gd name="T52" fmla="*/ 2147483647 w 2290"/>
                  <a:gd name="T53" fmla="*/ 2147483647 h 1115"/>
                  <a:gd name="T54" fmla="*/ 2147483647 w 2290"/>
                  <a:gd name="T55" fmla="*/ 2147483647 h 1115"/>
                  <a:gd name="T56" fmla="*/ 2147483647 w 2290"/>
                  <a:gd name="T57" fmla="*/ 2147483647 h 1115"/>
                  <a:gd name="T58" fmla="*/ 2147483647 w 2290"/>
                  <a:gd name="T59" fmla="*/ 2147483647 h 1115"/>
                  <a:gd name="T60" fmla="*/ 2147483647 w 2290"/>
                  <a:gd name="T61" fmla="*/ 2147483647 h 1115"/>
                  <a:gd name="T62" fmla="*/ 2147483647 w 2290"/>
                  <a:gd name="T63" fmla="*/ 2147483647 h 1115"/>
                  <a:gd name="T64" fmla="*/ 2147483647 w 2290"/>
                  <a:gd name="T65" fmla="*/ 2147483647 h 1115"/>
                  <a:gd name="T66" fmla="*/ 2147483647 w 2290"/>
                  <a:gd name="T67" fmla="*/ 2147483647 h 1115"/>
                  <a:gd name="T68" fmla="*/ 2147483647 w 2290"/>
                  <a:gd name="T69" fmla="*/ 2147483647 h 1115"/>
                  <a:gd name="T70" fmla="*/ 2147483647 w 2290"/>
                  <a:gd name="T71" fmla="*/ 2147483647 h 1115"/>
                  <a:gd name="T72" fmla="*/ 2147483647 w 2290"/>
                  <a:gd name="T73" fmla="*/ 2147483647 h 1115"/>
                  <a:gd name="T74" fmla="*/ 2147483647 w 2290"/>
                  <a:gd name="T75" fmla="*/ 2147483647 h 1115"/>
                  <a:gd name="T76" fmla="*/ 2147483647 w 2290"/>
                  <a:gd name="T77" fmla="*/ 2147483647 h 1115"/>
                  <a:gd name="T78" fmla="*/ 2147483647 w 2290"/>
                  <a:gd name="T79" fmla="*/ 2147483647 h 1115"/>
                  <a:gd name="T80" fmla="*/ 2147483647 w 2290"/>
                  <a:gd name="T81" fmla="*/ 2147483647 h 1115"/>
                  <a:gd name="T82" fmla="*/ 2147483647 w 2290"/>
                  <a:gd name="T83" fmla="*/ 2147483647 h 1115"/>
                  <a:gd name="T84" fmla="*/ 2147483647 w 2290"/>
                  <a:gd name="T85" fmla="*/ 2147483647 h 1115"/>
                  <a:gd name="T86" fmla="*/ 2147483647 w 2290"/>
                  <a:gd name="T87" fmla="*/ 2147483647 h 1115"/>
                  <a:gd name="T88" fmla="*/ 2147483647 w 2290"/>
                  <a:gd name="T89" fmla="*/ 2147483647 h 1115"/>
                  <a:gd name="T90" fmla="*/ 2147483647 w 2290"/>
                  <a:gd name="T91" fmla="*/ 0 h 1115"/>
                  <a:gd name="T92" fmla="*/ 2147483647 w 2290"/>
                  <a:gd name="T93" fmla="*/ 0 h 1115"/>
                  <a:gd name="T94" fmla="*/ 2147483647 w 2290"/>
                  <a:gd name="T95" fmla="*/ 2147483647 h 1115"/>
                  <a:gd name="T96" fmla="*/ 2147483647 w 2290"/>
                  <a:gd name="T97" fmla="*/ 2147483647 h 1115"/>
                  <a:gd name="T98" fmla="*/ 2147483647 w 2290"/>
                  <a:gd name="T99" fmla="*/ 2147483647 h 1115"/>
                  <a:gd name="T100" fmla="*/ 2147483647 w 2290"/>
                  <a:gd name="T101" fmla="*/ 2147483647 h 1115"/>
                  <a:gd name="T102" fmla="*/ 2147483647 w 2290"/>
                  <a:gd name="T103" fmla="*/ 2147483647 h 1115"/>
                  <a:gd name="T104" fmla="*/ 2147483647 w 2290"/>
                  <a:gd name="T105" fmla="*/ 2147483647 h 1115"/>
                  <a:gd name="T106" fmla="*/ 2147483647 w 2290"/>
                  <a:gd name="T107" fmla="*/ 2147483647 h 1115"/>
                  <a:gd name="T108" fmla="*/ 2147483647 w 2290"/>
                  <a:gd name="T109" fmla="*/ 2147483647 h 1115"/>
                  <a:gd name="T110" fmla="*/ 2147483647 w 2290"/>
                  <a:gd name="T111" fmla="*/ 2147483647 h 1115"/>
                  <a:gd name="T112" fmla="*/ 2147483647 w 2290"/>
                  <a:gd name="T113" fmla="*/ 2147483647 h 1115"/>
                  <a:gd name="T114" fmla="*/ 2147483647 w 2290"/>
                  <a:gd name="T115" fmla="*/ 2147483647 h 1115"/>
                  <a:gd name="T116" fmla="*/ 2147483647 w 2290"/>
                  <a:gd name="T117" fmla="*/ 2147483647 h 1115"/>
                  <a:gd name="T118" fmla="*/ 2147483647 w 2290"/>
                  <a:gd name="T119" fmla="*/ 2147483647 h 1115"/>
                  <a:gd name="T120" fmla="*/ 2147483647 w 2290"/>
                  <a:gd name="T121" fmla="*/ 2147483647 h 1115"/>
                  <a:gd name="T122" fmla="*/ 2147483647 w 2290"/>
                  <a:gd name="T123" fmla="*/ 2147483647 h 1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0" h="1115">
                    <a:moveTo>
                      <a:pt x="2290" y="675"/>
                    </a:moveTo>
                    <a:lnTo>
                      <a:pt x="2288" y="709"/>
                    </a:lnTo>
                    <a:lnTo>
                      <a:pt x="2283" y="741"/>
                    </a:lnTo>
                    <a:lnTo>
                      <a:pt x="2276" y="772"/>
                    </a:lnTo>
                    <a:lnTo>
                      <a:pt x="2267" y="801"/>
                    </a:lnTo>
                    <a:lnTo>
                      <a:pt x="2253" y="828"/>
                    </a:lnTo>
                    <a:lnTo>
                      <a:pt x="2238" y="854"/>
                    </a:lnTo>
                    <a:lnTo>
                      <a:pt x="2220" y="878"/>
                    </a:lnTo>
                    <a:lnTo>
                      <a:pt x="2199" y="901"/>
                    </a:lnTo>
                    <a:lnTo>
                      <a:pt x="2176" y="922"/>
                    </a:lnTo>
                    <a:lnTo>
                      <a:pt x="2152" y="942"/>
                    </a:lnTo>
                    <a:lnTo>
                      <a:pt x="2124" y="961"/>
                    </a:lnTo>
                    <a:lnTo>
                      <a:pt x="2094" y="978"/>
                    </a:lnTo>
                    <a:lnTo>
                      <a:pt x="2062" y="994"/>
                    </a:lnTo>
                    <a:lnTo>
                      <a:pt x="2028" y="1009"/>
                    </a:lnTo>
                    <a:lnTo>
                      <a:pt x="1992" y="1022"/>
                    </a:lnTo>
                    <a:lnTo>
                      <a:pt x="1954" y="1035"/>
                    </a:lnTo>
                    <a:lnTo>
                      <a:pt x="1914" y="1046"/>
                    </a:lnTo>
                    <a:lnTo>
                      <a:pt x="1873" y="1056"/>
                    </a:lnTo>
                    <a:lnTo>
                      <a:pt x="1830" y="1066"/>
                    </a:lnTo>
                    <a:lnTo>
                      <a:pt x="1785" y="1074"/>
                    </a:lnTo>
                    <a:lnTo>
                      <a:pt x="1738" y="1082"/>
                    </a:lnTo>
                    <a:lnTo>
                      <a:pt x="1691" y="1088"/>
                    </a:lnTo>
                    <a:lnTo>
                      <a:pt x="1641" y="1094"/>
                    </a:lnTo>
                    <a:lnTo>
                      <a:pt x="1590" y="1098"/>
                    </a:lnTo>
                    <a:lnTo>
                      <a:pt x="1538" y="1103"/>
                    </a:lnTo>
                    <a:lnTo>
                      <a:pt x="1485" y="1106"/>
                    </a:lnTo>
                    <a:lnTo>
                      <a:pt x="1431" y="1109"/>
                    </a:lnTo>
                    <a:lnTo>
                      <a:pt x="1375" y="1111"/>
                    </a:lnTo>
                    <a:lnTo>
                      <a:pt x="1262" y="1114"/>
                    </a:lnTo>
                    <a:lnTo>
                      <a:pt x="1144" y="1115"/>
                    </a:lnTo>
                    <a:lnTo>
                      <a:pt x="1028" y="1114"/>
                    </a:lnTo>
                    <a:lnTo>
                      <a:pt x="915" y="1111"/>
                    </a:lnTo>
                    <a:lnTo>
                      <a:pt x="859" y="1109"/>
                    </a:lnTo>
                    <a:lnTo>
                      <a:pt x="805" y="1106"/>
                    </a:lnTo>
                    <a:lnTo>
                      <a:pt x="751" y="1103"/>
                    </a:lnTo>
                    <a:lnTo>
                      <a:pt x="699" y="1098"/>
                    </a:lnTo>
                    <a:lnTo>
                      <a:pt x="649" y="1094"/>
                    </a:lnTo>
                    <a:lnTo>
                      <a:pt x="599" y="1088"/>
                    </a:lnTo>
                    <a:lnTo>
                      <a:pt x="552" y="1082"/>
                    </a:lnTo>
                    <a:lnTo>
                      <a:pt x="505" y="1074"/>
                    </a:lnTo>
                    <a:lnTo>
                      <a:pt x="460" y="1066"/>
                    </a:lnTo>
                    <a:lnTo>
                      <a:pt x="417" y="1056"/>
                    </a:lnTo>
                    <a:lnTo>
                      <a:pt x="375" y="1046"/>
                    </a:lnTo>
                    <a:lnTo>
                      <a:pt x="335" y="1035"/>
                    </a:lnTo>
                    <a:lnTo>
                      <a:pt x="298" y="1022"/>
                    </a:lnTo>
                    <a:lnTo>
                      <a:pt x="262" y="1009"/>
                    </a:lnTo>
                    <a:lnTo>
                      <a:pt x="228" y="994"/>
                    </a:lnTo>
                    <a:lnTo>
                      <a:pt x="196" y="978"/>
                    </a:lnTo>
                    <a:lnTo>
                      <a:pt x="166" y="961"/>
                    </a:lnTo>
                    <a:lnTo>
                      <a:pt x="138" y="942"/>
                    </a:lnTo>
                    <a:lnTo>
                      <a:pt x="113" y="922"/>
                    </a:lnTo>
                    <a:lnTo>
                      <a:pt x="91" y="901"/>
                    </a:lnTo>
                    <a:lnTo>
                      <a:pt x="70" y="878"/>
                    </a:lnTo>
                    <a:lnTo>
                      <a:pt x="52" y="854"/>
                    </a:lnTo>
                    <a:lnTo>
                      <a:pt x="37" y="828"/>
                    </a:lnTo>
                    <a:lnTo>
                      <a:pt x="23" y="801"/>
                    </a:lnTo>
                    <a:lnTo>
                      <a:pt x="14" y="772"/>
                    </a:lnTo>
                    <a:lnTo>
                      <a:pt x="7" y="741"/>
                    </a:lnTo>
                    <a:lnTo>
                      <a:pt x="2" y="709"/>
                    </a:lnTo>
                    <a:lnTo>
                      <a:pt x="0" y="675"/>
                    </a:lnTo>
                    <a:lnTo>
                      <a:pt x="2" y="640"/>
                    </a:lnTo>
                    <a:lnTo>
                      <a:pt x="7" y="606"/>
                    </a:lnTo>
                    <a:lnTo>
                      <a:pt x="14" y="572"/>
                    </a:lnTo>
                    <a:lnTo>
                      <a:pt x="23" y="539"/>
                    </a:lnTo>
                    <a:lnTo>
                      <a:pt x="37" y="507"/>
                    </a:lnTo>
                    <a:lnTo>
                      <a:pt x="52" y="475"/>
                    </a:lnTo>
                    <a:lnTo>
                      <a:pt x="70" y="443"/>
                    </a:lnTo>
                    <a:lnTo>
                      <a:pt x="91" y="412"/>
                    </a:lnTo>
                    <a:lnTo>
                      <a:pt x="113" y="382"/>
                    </a:lnTo>
                    <a:lnTo>
                      <a:pt x="138" y="353"/>
                    </a:lnTo>
                    <a:lnTo>
                      <a:pt x="166" y="325"/>
                    </a:lnTo>
                    <a:lnTo>
                      <a:pt x="196" y="298"/>
                    </a:lnTo>
                    <a:lnTo>
                      <a:pt x="228" y="271"/>
                    </a:lnTo>
                    <a:lnTo>
                      <a:pt x="262" y="246"/>
                    </a:lnTo>
                    <a:lnTo>
                      <a:pt x="298" y="221"/>
                    </a:lnTo>
                    <a:lnTo>
                      <a:pt x="335" y="197"/>
                    </a:lnTo>
                    <a:lnTo>
                      <a:pt x="375" y="175"/>
                    </a:lnTo>
                    <a:lnTo>
                      <a:pt x="417" y="154"/>
                    </a:lnTo>
                    <a:lnTo>
                      <a:pt x="460" y="134"/>
                    </a:lnTo>
                    <a:lnTo>
                      <a:pt x="505" y="115"/>
                    </a:lnTo>
                    <a:lnTo>
                      <a:pt x="552" y="98"/>
                    </a:lnTo>
                    <a:lnTo>
                      <a:pt x="599" y="81"/>
                    </a:lnTo>
                    <a:lnTo>
                      <a:pt x="649" y="67"/>
                    </a:lnTo>
                    <a:lnTo>
                      <a:pt x="699" y="52"/>
                    </a:lnTo>
                    <a:lnTo>
                      <a:pt x="751" y="41"/>
                    </a:lnTo>
                    <a:lnTo>
                      <a:pt x="805" y="30"/>
                    </a:lnTo>
                    <a:lnTo>
                      <a:pt x="859" y="21"/>
                    </a:lnTo>
                    <a:lnTo>
                      <a:pt x="915" y="14"/>
                    </a:lnTo>
                    <a:lnTo>
                      <a:pt x="971" y="8"/>
                    </a:lnTo>
                    <a:lnTo>
                      <a:pt x="1028" y="4"/>
                    </a:lnTo>
                    <a:lnTo>
                      <a:pt x="1086" y="0"/>
                    </a:lnTo>
                    <a:lnTo>
                      <a:pt x="1144" y="0"/>
                    </a:lnTo>
                    <a:lnTo>
                      <a:pt x="1204" y="0"/>
                    </a:lnTo>
                    <a:lnTo>
                      <a:pt x="1262" y="4"/>
                    </a:lnTo>
                    <a:lnTo>
                      <a:pt x="1319" y="8"/>
                    </a:lnTo>
                    <a:lnTo>
                      <a:pt x="1375" y="14"/>
                    </a:lnTo>
                    <a:lnTo>
                      <a:pt x="1431" y="21"/>
                    </a:lnTo>
                    <a:lnTo>
                      <a:pt x="1485" y="30"/>
                    </a:lnTo>
                    <a:lnTo>
                      <a:pt x="1538" y="41"/>
                    </a:lnTo>
                    <a:lnTo>
                      <a:pt x="1590" y="52"/>
                    </a:lnTo>
                    <a:lnTo>
                      <a:pt x="1641" y="67"/>
                    </a:lnTo>
                    <a:lnTo>
                      <a:pt x="1691" y="81"/>
                    </a:lnTo>
                    <a:lnTo>
                      <a:pt x="1738" y="98"/>
                    </a:lnTo>
                    <a:lnTo>
                      <a:pt x="1785" y="115"/>
                    </a:lnTo>
                    <a:lnTo>
                      <a:pt x="1830" y="134"/>
                    </a:lnTo>
                    <a:lnTo>
                      <a:pt x="1873" y="154"/>
                    </a:lnTo>
                    <a:lnTo>
                      <a:pt x="1914" y="175"/>
                    </a:lnTo>
                    <a:lnTo>
                      <a:pt x="1954" y="197"/>
                    </a:lnTo>
                    <a:lnTo>
                      <a:pt x="1992" y="221"/>
                    </a:lnTo>
                    <a:lnTo>
                      <a:pt x="2028" y="246"/>
                    </a:lnTo>
                    <a:lnTo>
                      <a:pt x="2062" y="271"/>
                    </a:lnTo>
                    <a:lnTo>
                      <a:pt x="2094" y="298"/>
                    </a:lnTo>
                    <a:lnTo>
                      <a:pt x="2124" y="325"/>
                    </a:lnTo>
                    <a:lnTo>
                      <a:pt x="2152" y="353"/>
                    </a:lnTo>
                    <a:lnTo>
                      <a:pt x="2176" y="382"/>
                    </a:lnTo>
                    <a:lnTo>
                      <a:pt x="2199" y="412"/>
                    </a:lnTo>
                    <a:lnTo>
                      <a:pt x="2220" y="443"/>
                    </a:lnTo>
                    <a:lnTo>
                      <a:pt x="2238" y="475"/>
                    </a:lnTo>
                    <a:lnTo>
                      <a:pt x="2253" y="507"/>
                    </a:lnTo>
                    <a:lnTo>
                      <a:pt x="2267" y="539"/>
                    </a:lnTo>
                    <a:lnTo>
                      <a:pt x="2276" y="572"/>
                    </a:lnTo>
                    <a:lnTo>
                      <a:pt x="2283" y="606"/>
                    </a:lnTo>
                    <a:lnTo>
                      <a:pt x="2288" y="640"/>
                    </a:lnTo>
                    <a:lnTo>
                      <a:pt x="2290" y="675"/>
                    </a:ln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23255C33-292B-48AB-B930-E1F0B7E07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191" y="2910411"/>
                <a:ext cx="964993" cy="811664"/>
              </a:xfrm>
              <a:custGeom>
                <a:avLst/>
                <a:gdLst>
                  <a:gd name="T0" fmla="*/ 6069 w 6074"/>
                  <a:gd name="T1" fmla="*/ 3469 h 5120"/>
                  <a:gd name="T2" fmla="*/ 6063 w 6074"/>
                  <a:gd name="T3" fmla="*/ 3123 h 5120"/>
                  <a:gd name="T4" fmla="*/ 6003 w 6074"/>
                  <a:gd name="T5" fmla="*/ 2714 h 5120"/>
                  <a:gd name="T6" fmla="*/ 5899 w 6074"/>
                  <a:gd name="T7" fmla="*/ 2266 h 5120"/>
                  <a:gd name="T8" fmla="*/ 5765 w 6074"/>
                  <a:gd name="T9" fmla="*/ 1806 h 5120"/>
                  <a:gd name="T10" fmla="*/ 5613 w 6074"/>
                  <a:gd name="T11" fmla="*/ 1361 h 5120"/>
                  <a:gd name="T12" fmla="*/ 5458 w 6074"/>
                  <a:gd name="T13" fmla="*/ 955 h 5120"/>
                  <a:gd name="T14" fmla="*/ 5311 w 6074"/>
                  <a:gd name="T15" fmla="*/ 614 h 5120"/>
                  <a:gd name="T16" fmla="*/ 5206 w 6074"/>
                  <a:gd name="T17" fmla="*/ 416 h 5120"/>
                  <a:gd name="T18" fmla="*/ 5097 w 6074"/>
                  <a:gd name="T19" fmla="*/ 279 h 5120"/>
                  <a:gd name="T20" fmla="*/ 4972 w 6074"/>
                  <a:gd name="T21" fmla="*/ 175 h 5120"/>
                  <a:gd name="T22" fmla="*/ 4830 w 6074"/>
                  <a:gd name="T23" fmla="*/ 101 h 5120"/>
                  <a:gd name="T24" fmla="*/ 4670 w 6074"/>
                  <a:gd name="T25" fmla="*/ 50 h 5120"/>
                  <a:gd name="T26" fmla="*/ 4494 w 6074"/>
                  <a:gd name="T27" fmla="*/ 19 h 5120"/>
                  <a:gd name="T28" fmla="*/ 4299 w 6074"/>
                  <a:gd name="T29" fmla="*/ 4 h 5120"/>
                  <a:gd name="T30" fmla="*/ 2875 w 6074"/>
                  <a:gd name="T31" fmla="*/ 1833 h 5120"/>
                  <a:gd name="T32" fmla="*/ 1951 w 6074"/>
                  <a:gd name="T33" fmla="*/ 14 h 5120"/>
                  <a:gd name="T34" fmla="*/ 1759 w 6074"/>
                  <a:gd name="T35" fmla="*/ 40 h 5120"/>
                  <a:gd name="T36" fmla="*/ 1581 w 6074"/>
                  <a:gd name="T37" fmla="*/ 80 h 5120"/>
                  <a:gd name="T38" fmla="*/ 1418 w 6074"/>
                  <a:gd name="T39" fmla="*/ 135 h 5120"/>
                  <a:gd name="T40" fmla="*/ 1273 w 6074"/>
                  <a:gd name="T41" fmla="*/ 210 h 5120"/>
                  <a:gd name="T42" fmla="*/ 1146 w 6074"/>
                  <a:gd name="T43" fmla="*/ 305 h 5120"/>
                  <a:gd name="T44" fmla="*/ 1040 w 6074"/>
                  <a:gd name="T45" fmla="*/ 421 h 5120"/>
                  <a:gd name="T46" fmla="*/ 955 w 6074"/>
                  <a:gd name="T47" fmla="*/ 562 h 5120"/>
                  <a:gd name="T48" fmla="*/ 676 w 6074"/>
                  <a:gd name="T49" fmla="*/ 1222 h 5120"/>
                  <a:gd name="T50" fmla="*/ 403 w 6074"/>
                  <a:gd name="T51" fmla="*/ 1892 h 5120"/>
                  <a:gd name="T52" fmla="*/ 226 w 6074"/>
                  <a:gd name="T53" fmla="*/ 2369 h 5120"/>
                  <a:gd name="T54" fmla="*/ 114 w 6074"/>
                  <a:gd name="T55" fmla="*/ 2749 h 5120"/>
                  <a:gd name="T56" fmla="*/ 57 w 6074"/>
                  <a:gd name="T57" fmla="*/ 3000 h 5120"/>
                  <a:gd name="T58" fmla="*/ 24 w 6074"/>
                  <a:gd name="T59" fmla="*/ 3207 h 5120"/>
                  <a:gd name="T60" fmla="*/ 4 w 6074"/>
                  <a:gd name="T61" fmla="*/ 3413 h 5120"/>
                  <a:gd name="T62" fmla="*/ 0 w 6074"/>
                  <a:gd name="T63" fmla="*/ 3614 h 5120"/>
                  <a:gd name="T64" fmla="*/ 16 w 6074"/>
                  <a:gd name="T65" fmla="*/ 3807 h 5120"/>
                  <a:gd name="T66" fmla="*/ 55 w 6074"/>
                  <a:gd name="T67" fmla="*/ 3990 h 5120"/>
                  <a:gd name="T68" fmla="*/ 125 w 6074"/>
                  <a:gd name="T69" fmla="*/ 4151 h 5120"/>
                  <a:gd name="T70" fmla="*/ 239 w 6074"/>
                  <a:gd name="T71" fmla="*/ 4283 h 5120"/>
                  <a:gd name="T72" fmla="*/ 380 w 6074"/>
                  <a:gd name="T73" fmla="*/ 4386 h 5120"/>
                  <a:gd name="T74" fmla="*/ 534 w 6074"/>
                  <a:gd name="T75" fmla="*/ 4463 h 5120"/>
                  <a:gd name="T76" fmla="*/ 684 w 6074"/>
                  <a:gd name="T77" fmla="*/ 4518 h 5120"/>
                  <a:gd name="T78" fmla="*/ 929 w 6074"/>
                  <a:gd name="T79" fmla="*/ 4579 h 5120"/>
                  <a:gd name="T80" fmla="*/ 916 w 6074"/>
                  <a:gd name="T81" fmla="*/ 4666 h 5120"/>
                  <a:gd name="T82" fmla="*/ 882 w 6074"/>
                  <a:gd name="T83" fmla="*/ 4769 h 5120"/>
                  <a:gd name="T84" fmla="*/ 872 w 6074"/>
                  <a:gd name="T85" fmla="*/ 4863 h 5120"/>
                  <a:gd name="T86" fmla="*/ 883 w 6074"/>
                  <a:gd name="T87" fmla="*/ 4945 h 5120"/>
                  <a:gd name="T88" fmla="*/ 910 w 6074"/>
                  <a:gd name="T89" fmla="*/ 5015 h 5120"/>
                  <a:gd name="T90" fmla="*/ 948 w 6074"/>
                  <a:gd name="T91" fmla="*/ 5068 h 5120"/>
                  <a:gd name="T92" fmla="*/ 994 w 6074"/>
                  <a:gd name="T93" fmla="*/ 5103 h 5120"/>
                  <a:gd name="T94" fmla="*/ 1042 w 6074"/>
                  <a:gd name="T95" fmla="*/ 5120 h 5120"/>
                  <a:gd name="T96" fmla="*/ 2526 w 6074"/>
                  <a:gd name="T97" fmla="*/ 5120 h 5120"/>
                  <a:gd name="T98" fmla="*/ 5343 w 6074"/>
                  <a:gd name="T99" fmla="*/ 5120 h 5120"/>
                  <a:gd name="T100" fmla="*/ 5561 w 6074"/>
                  <a:gd name="T101" fmla="*/ 5053 h 5120"/>
                  <a:gd name="T102" fmla="*/ 5575 w 6074"/>
                  <a:gd name="T103" fmla="*/ 4960 h 5120"/>
                  <a:gd name="T104" fmla="*/ 5563 w 6074"/>
                  <a:gd name="T105" fmla="*/ 4866 h 5120"/>
                  <a:gd name="T106" fmla="*/ 5533 w 6074"/>
                  <a:gd name="T107" fmla="*/ 4777 h 5120"/>
                  <a:gd name="T108" fmla="*/ 5463 w 6074"/>
                  <a:gd name="T109" fmla="*/ 4646 h 5120"/>
                  <a:gd name="T110" fmla="*/ 5421 w 6074"/>
                  <a:gd name="T111" fmla="*/ 4550 h 5120"/>
                  <a:gd name="T112" fmla="*/ 5587 w 6074"/>
                  <a:gd name="T113" fmla="*/ 4399 h 5120"/>
                  <a:gd name="T114" fmla="*/ 5709 w 6074"/>
                  <a:gd name="T115" fmla="*/ 4257 h 5120"/>
                  <a:gd name="T116" fmla="*/ 5811 w 6074"/>
                  <a:gd name="T117" fmla="*/ 4111 h 5120"/>
                  <a:gd name="T118" fmla="*/ 5913 w 6074"/>
                  <a:gd name="T119" fmla="*/ 3934 h 5120"/>
                  <a:gd name="T120" fmla="*/ 6007 w 6074"/>
                  <a:gd name="T121" fmla="*/ 3728 h 5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74" h="5120">
                    <a:moveTo>
                      <a:pt x="6028" y="3671"/>
                    </a:moveTo>
                    <a:lnTo>
                      <a:pt x="6046" y="3609"/>
                    </a:lnTo>
                    <a:lnTo>
                      <a:pt x="6060" y="3543"/>
                    </a:lnTo>
                    <a:lnTo>
                      <a:pt x="6069" y="3469"/>
                    </a:lnTo>
                    <a:lnTo>
                      <a:pt x="6073" y="3390"/>
                    </a:lnTo>
                    <a:lnTo>
                      <a:pt x="6074" y="3305"/>
                    </a:lnTo>
                    <a:lnTo>
                      <a:pt x="6071" y="3217"/>
                    </a:lnTo>
                    <a:lnTo>
                      <a:pt x="6063" y="3123"/>
                    </a:lnTo>
                    <a:lnTo>
                      <a:pt x="6053" y="3026"/>
                    </a:lnTo>
                    <a:lnTo>
                      <a:pt x="6039" y="2925"/>
                    </a:lnTo>
                    <a:lnTo>
                      <a:pt x="6022" y="2821"/>
                    </a:lnTo>
                    <a:lnTo>
                      <a:pt x="6003" y="2714"/>
                    </a:lnTo>
                    <a:lnTo>
                      <a:pt x="5980" y="2604"/>
                    </a:lnTo>
                    <a:lnTo>
                      <a:pt x="5955" y="2493"/>
                    </a:lnTo>
                    <a:lnTo>
                      <a:pt x="5929" y="2380"/>
                    </a:lnTo>
                    <a:lnTo>
                      <a:pt x="5899" y="2266"/>
                    </a:lnTo>
                    <a:lnTo>
                      <a:pt x="5868" y="2151"/>
                    </a:lnTo>
                    <a:lnTo>
                      <a:pt x="5835" y="2036"/>
                    </a:lnTo>
                    <a:lnTo>
                      <a:pt x="5800" y="1921"/>
                    </a:lnTo>
                    <a:lnTo>
                      <a:pt x="5765" y="1806"/>
                    </a:lnTo>
                    <a:lnTo>
                      <a:pt x="5728" y="1692"/>
                    </a:lnTo>
                    <a:lnTo>
                      <a:pt x="5691" y="1581"/>
                    </a:lnTo>
                    <a:lnTo>
                      <a:pt x="5652" y="1469"/>
                    </a:lnTo>
                    <a:lnTo>
                      <a:pt x="5613" y="1361"/>
                    </a:lnTo>
                    <a:lnTo>
                      <a:pt x="5575" y="1254"/>
                    </a:lnTo>
                    <a:lnTo>
                      <a:pt x="5536" y="1150"/>
                    </a:lnTo>
                    <a:lnTo>
                      <a:pt x="5496" y="1051"/>
                    </a:lnTo>
                    <a:lnTo>
                      <a:pt x="5458" y="955"/>
                    </a:lnTo>
                    <a:lnTo>
                      <a:pt x="5420" y="862"/>
                    </a:lnTo>
                    <a:lnTo>
                      <a:pt x="5382" y="775"/>
                    </a:lnTo>
                    <a:lnTo>
                      <a:pt x="5346" y="692"/>
                    </a:lnTo>
                    <a:lnTo>
                      <a:pt x="5311" y="614"/>
                    </a:lnTo>
                    <a:lnTo>
                      <a:pt x="5277" y="542"/>
                    </a:lnTo>
                    <a:lnTo>
                      <a:pt x="5254" y="498"/>
                    </a:lnTo>
                    <a:lnTo>
                      <a:pt x="5231" y="456"/>
                    </a:lnTo>
                    <a:lnTo>
                      <a:pt x="5206" y="416"/>
                    </a:lnTo>
                    <a:lnTo>
                      <a:pt x="5180" y="379"/>
                    </a:lnTo>
                    <a:lnTo>
                      <a:pt x="5154" y="343"/>
                    </a:lnTo>
                    <a:lnTo>
                      <a:pt x="5126" y="310"/>
                    </a:lnTo>
                    <a:lnTo>
                      <a:pt x="5097" y="279"/>
                    </a:lnTo>
                    <a:lnTo>
                      <a:pt x="5067" y="250"/>
                    </a:lnTo>
                    <a:lnTo>
                      <a:pt x="5036" y="224"/>
                    </a:lnTo>
                    <a:lnTo>
                      <a:pt x="5004" y="199"/>
                    </a:lnTo>
                    <a:lnTo>
                      <a:pt x="4972" y="175"/>
                    </a:lnTo>
                    <a:lnTo>
                      <a:pt x="4938" y="154"/>
                    </a:lnTo>
                    <a:lnTo>
                      <a:pt x="4903" y="135"/>
                    </a:lnTo>
                    <a:lnTo>
                      <a:pt x="4867" y="117"/>
                    </a:lnTo>
                    <a:lnTo>
                      <a:pt x="4830" y="101"/>
                    </a:lnTo>
                    <a:lnTo>
                      <a:pt x="4792" y="86"/>
                    </a:lnTo>
                    <a:lnTo>
                      <a:pt x="4752" y="72"/>
                    </a:lnTo>
                    <a:lnTo>
                      <a:pt x="4712" y="60"/>
                    </a:lnTo>
                    <a:lnTo>
                      <a:pt x="4670" y="50"/>
                    </a:lnTo>
                    <a:lnTo>
                      <a:pt x="4628" y="40"/>
                    </a:lnTo>
                    <a:lnTo>
                      <a:pt x="4584" y="33"/>
                    </a:lnTo>
                    <a:lnTo>
                      <a:pt x="4540" y="25"/>
                    </a:lnTo>
                    <a:lnTo>
                      <a:pt x="4494" y="19"/>
                    </a:lnTo>
                    <a:lnTo>
                      <a:pt x="4447" y="14"/>
                    </a:lnTo>
                    <a:lnTo>
                      <a:pt x="4399" y="9"/>
                    </a:lnTo>
                    <a:lnTo>
                      <a:pt x="4350" y="6"/>
                    </a:lnTo>
                    <a:lnTo>
                      <a:pt x="4299" y="4"/>
                    </a:lnTo>
                    <a:lnTo>
                      <a:pt x="4248" y="2"/>
                    </a:lnTo>
                    <a:lnTo>
                      <a:pt x="4142" y="0"/>
                    </a:lnTo>
                    <a:lnTo>
                      <a:pt x="4031" y="0"/>
                    </a:lnTo>
                    <a:lnTo>
                      <a:pt x="2875" y="1833"/>
                    </a:lnTo>
                    <a:lnTo>
                      <a:pt x="2102" y="2"/>
                    </a:lnTo>
                    <a:lnTo>
                      <a:pt x="2052" y="5"/>
                    </a:lnTo>
                    <a:lnTo>
                      <a:pt x="2001" y="9"/>
                    </a:lnTo>
                    <a:lnTo>
                      <a:pt x="1951" y="14"/>
                    </a:lnTo>
                    <a:lnTo>
                      <a:pt x="1901" y="19"/>
                    </a:lnTo>
                    <a:lnTo>
                      <a:pt x="1853" y="25"/>
                    </a:lnTo>
                    <a:lnTo>
                      <a:pt x="1805" y="33"/>
                    </a:lnTo>
                    <a:lnTo>
                      <a:pt x="1759" y="40"/>
                    </a:lnTo>
                    <a:lnTo>
                      <a:pt x="1712" y="49"/>
                    </a:lnTo>
                    <a:lnTo>
                      <a:pt x="1668" y="58"/>
                    </a:lnTo>
                    <a:lnTo>
                      <a:pt x="1624" y="69"/>
                    </a:lnTo>
                    <a:lnTo>
                      <a:pt x="1581" y="80"/>
                    </a:lnTo>
                    <a:lnTo>
                      <a:pt x="1539" y="92"/>
                    </a:lnTo>
                    <a:lnTo>
                      <a:pt x="1498" y="106"/>
                    </a:lnTo>
                    <a:lnTo>
                      <a:pt x="1457" y="120"/>
                    </a:lnTo>
                    <a:lnTo>
                      <a:pt x="1418" y="135"/>
                    </a:lnTo>
                    <a:lnTo>
                      <a:pt x="1381" y="152"/>
                    </a:lnTo>
                    <a:lnTo>
                      <a:pt x="1343" y="171"/>
                    </a:lnTo>
                    <a:lnTo>
                      <a:pt x="1308" y="190"/>
                    </a:lnTo>
                    <a:lnTo>
                      <a:pt x="1273" y="210"/>
                    </a:lnTo>
                    <a:lnTo>
                      <a:pt x="1239" y="232"/>
                    </a:lnTo>
                    <a:lnTo>
                      <a:pt x="1207" y="255"/>
                    </a:lnTo>
                    <a:lnTo>
                      <a:pt x="1176" y="278"/>
                    </a:lnTo>
                    <a:lnTo>
                      <a:pt x="1146" y="305"/>
                    </a:lnTo>
                    <a:lnTo>
                      <a:pt x="1117" y="331"/>
                    </a:lnTo>
                    <a:lnTo>
                      <a:pt x="1091" y="360"/>
                    </a:lnTo>
                    <a:lnTo>
                      <a:pt x="1064" y="390"/>
                    </a:lnTo>
                    <a:lnTo>
                      <a:pt x="1040" y="421"/>
                    </a:lnTo>
                    <a:lnTo>
                      <a:pt x="1017" y="454"/>
                    </a:lnTo>
                    <a:lnTo>
                      <a:pt x="995" y="488"/>
                    </a:lnTo>
                    <a:lnTo>
                      <a:pt x="974" y="525"/>
                    </a:lnTo>
                    <a:lnTo>
                      <a:pt x="955" y="562"/>
                    </a:lnTo>
                    <a:lnTo>
                      <a:pt x="937" y="602"/>
                    </a:lnTo>
                    <a:lnTo>
                      <a:pt x="869" y="766"/>
                    </a:lnTo>
                    <a:lnTo>
                      <a:pt x="779" y="977"/>
                    </a:lnTo>
                    <a:lnTo>
                      <a:pt x="676" y="1222"/>
                    </a:lnTo>
                    <a:lnTo>
                      <a:pt x="566" y="1488"/>
                    </a:lnTo>
                    <a:lnTo>
                      <a:pt x="510" y="1624"/>
                    </a:lnTo>
                    <a:lnTo>
                      <a:pt x="456" y="1759"/>
                    </a:lnTo>
                    <a:lnTo>
                      <a:pt x="403" y="1892"/>
                    </a:lnTo>
                    <a:lnTo>
                      <a:pt x="354" y="2022"/>
                    </a:lnTo>
                    <a:lnTo>
                      <a:pt x="306" y="2146"/>
                    </a:lnTo>
                    <a:lnTo>
                      <a:pt x="264" y="2262"/>
                    </a:lnTo>
                    <a:lnTo>
                      <a:pt x="226" y="2369"/>
                    </a:lnTo>
                    <a:lnTo>
                      <a:pt x="194" y="2464"/>
                    </a:lnTo>
                    <a:lnTo>
                      <a:pt x="167" y="2557"/>
                    </a:lnTo>
                    <a:lnTo>
                      <a:pt x="139" y="2651"/>
                    </a:lnTo>
                    <a:lnTo>
                      <a:pt x="114" y="2749"/>
                    </a:lnTo>
                    <a:lnTo>
                      <a:pt x="89" y="2849"/>
                    </a:lnTo>
                    <a:lnTo>
                      <a:pt x="78" y="2898"/>
                    </a:lnTo>
                    <a:lnTo>
                      <a:pt x="67" y="2949"/>
                    </a:lnTo>
                    <a:lnTo>
                      <a:pt x="57" y="3000"/>
                    </a:lnTo>
                    <a:lnTo>
                      <a:pt x="47" y="3052"/>
                    </a:lnTo>
                    <a:lnTo>
                      <a:pt x="38" y="3103"/>
                    </a:lnTo>
                    <a:lnTo>
                      <a:pt x="31" y="3155"/>
                    </a:lnTo>
                    <a:lnTo>
                      <a:pt x="24" y="3207"/>
                    </a:lnTo>
                    <a:lnTo>
                      <a:pt x="17" y="3258"/>
                    </a:lnTo>
                    <a:lnTo>
                      <a:pt x="12" y="3310"/>
                    </a:lnTo>
                    <a:lnTo>
                      <a:pt x="7" y="3361"/>
                    </a:lnTo>
                    <a:lnTo>
                      <a:pt x="4" y="3413"/>
                    </a:lnTo>
                    <a:lnTo>
                      <a:pt x="1" y="3463"/>
                    </a:lnTo>
                    <a:lnTo>
                      <a:pt x="0" y="3513"/>
                    </a:lnTo>
                    <a:lnTo>
                      <a:pt x="0" y="3564"/>
                    </a:lnTo>
                    <a:lnTo>
                      <a:pt x="0" y="3614"/>
                    </a:lnTo>
                    <a:lnTo>
                      <a:pt x="2" y="3662"/>
                    </a:lnTo>
                    <a:lnTo>
                      <a:pt x="5" y="3712"/>
                    </a:lnTo>
                    <a:lnTo>
                      <a:pt x="10" y="3760"/>
                    </a:lnTo>
                    <a:lnTo>
                      <a:pt x="16" y="3807"/>
                    </a:lnTo>
                    <a:lnTo>
                      <a:pt x="24" y="3854"/>
                    </a:lnTo>
                    <a:lnTo>
                      <a:pt x="33" y="3900"/>
                    </a:lnTo>
                    <a:lnTo>
                      <a:pt x="43" y="3945"/>
                    </a:lnTo>
                    <a:lnTo>
                      <a:pt x="55" y="3990"/>
                    </a:lnTo>
                    <a:lnTo>
                      <a:pt x="68" y="4033"/>
                    </a:lnTo>
                    <a:lnTo>
                      <a:pt x="84" y="4074"/>
                    </a:lnTo>
                    <a:lnTo>
                      <a:pt x="103" y="4114"/>
                    </a:lnTo>
                    <a:lnTo>
                      <a:pt x="125" y="4151"/>
                    </a:lnTo>
                    <a:lnTo>
                      <a:pt x="150" y="4187"/>
                    </a:lnTo>
                    <a:lnTo>
                      <a:pt x="177" y="4221"/>
                    </a:lnTo>
                    <a:lnTo>
                      <a:pt x="206" y="4253"/>
                    </a:lnTo>
                    <a:lnTo>
                      <a:pt x="239" y="4283"/>
                    </a:lnTo>
                    <a:lnTo>
                      <a:pt x="272" y="4310"/>
                    </a:lnTo>
                    <a:lnTo>
                      <a:pt x="306" y="4337"/>
                    </a:lnTo>
                    <a:lnTo>
                      <a:pt x="342" y="4362"/>
                    </a:lnTo>
                    <a:lnTo>
                      <a:pt x="380" y="4386"/>
                    </a:lnTo>
                    <a:lnTo>
                      <a:pt x="418" y="4407"/>
                    </a:lnTo>
                    <a:lnTo>
                      <a:pt x="456" y="4428"/>
                    </a:lnTo>
                    <a:lnTo>
                      <a:pt x="495" y="4445"/>
                    </a:lnTo>
                    <a:lnTo>
                      <a:pt x="534" y="4463"/>
                    </a:lnTo>
                    <a:lnTo>
                      <a:pt x="571" y="4478"/>
                    </a:lnTo>
                    <a:lnTo>
                      <a:pt x="610" y="4494"/>
                    </a:lnTo>
                    <a:lnTo>
                      <a:pt x="648" y="4507"/>
                    </a:lnTo>
                    <a:lnTo>
                      <a:pt x="684" y="4518"/>
                    </a:lnTo>
                    <a:lnTo>
                      <a:pt x="719" y="4529"/>
                    </a:lnTo>
                    <a:lnTo>
                      <a:pt x="785" y="4548"/>
                    </a:lnTo>
                    <a:lnTo>
                      <a:pt x="843" y="4561"/>
                    </a:lnTo>
                    <a:lnTo>
                      <a:pt x="929" y="4579"/>
                    </a:lnTo>
                    <a:lnTo>
                      <a:pt x="962" y="4583"/>
                    </a:lnTo>
                    <a:lnTo>
                      <a:pt x="945" y="4611"/>
                    </a:lnTo>
                    <a:lnTo>
                      <a:pt x="929" y="4639"/>
                    </a:lnTo>
                    <a:lnTo>
                      <a:pt x="916" y="4666"/>
                    </a:lnTo>
                    <a:lnTo>
                      <a:pt x="905" y="4693"/>
                    </a:lnTo>
                    <a:lnTo>
                      <a:pt x="895" y="4718"/>
                    </a:lnTo>
                    <a:lnTo>
                      <a:pt x="887" y="4744"/>
                    </a:lnTo>
                    <a:lnTo>
                      <a:pt x="882" y="4769"/>
                    </a:lnTo>
                    <a:lnTo>
                      <a:pt x="876" y="4793"/>
                    </a:lnTo>
                    <a:lnTo>
                      <a:pt x="874" y="4818"/>
                    </a:lnTo>
                    <a:lnTo>
                      <a:pt x="872" y="4840"/>
                    </a:lnTo>
                    <a:lnTo>
                      <a:pt x="872" y="4863"/>
                    </a:lnTo>
                    <a:lnTo>
                      <a:pt x="873" y="4884"/>
                    </a:lnTo>
                    <a:lnTo>
                      <a:pt x="875" y="4905"/>
                    </a:lnTo>
                    <a:lnTo>
                      <a:pt x="879" y="4926"/>
                    </a:lnTo>
                    <a:lnTo>
                      <a:pt x="883" y="4945"/>
                    </a:lnTo>
                    <a:lnTo>
                      <a:pt x="889" y="4964"/>
                    </a:lnTo>
                    <a:lnTo>
                      <a:pt x="894" y="4981"/>
                    </a:lnTo>
                    <a:lnTo>
                      <a:pt x="902" y="4998"/>
                    </a:lnTo>
                    <a:lnTo>
                      <a:pt x="910" y="5015"/>
                    </a:lnTo>
                    <a:lnTo>
                      <a:pt x="918" y="5029"/>
                    </a:lnTo>
                    <a:lnTo>
                      <a:pt x="927" y="5043"/>
                    </a:lnTo>
                    <a:lnTo>
                      <a:pt x="937" y="5056"/>
                    </a:lnTo>
                    <a:lnTo>
                      <a:pt x="948" y="5068"/>
                    </a:lnTo>
                    <a:lnTo>
                      <a:pt x="959" y="5078"/>
                    </a:lnTo>
                    <a:lnTo>
                      <a:pt x="970" y="5088"/>
                    </a:lnTo>
                    <a:lnTo>
                      <a:pt x="983" y="5096"/>
                    </a:lnTo>
                    <a:lnTo>
                      <a:pt x="994" y="5103"/>
                    </a:lnTo>
                    <a:lnTo>
                      <a:pt x="1006" y="5109"/>
                    </a:lnTo>
                    <a:lnTo>
                      <a:pt x="1018" y="5114"/>
                    </a:lnTo>
                    <a:lnTo>
                      <a:pt x="1030" y="5117"/>
                    </a:lnTo>
                    <a:lnTo>
                      <a:pt x="1042" y="5120"/>
                    </a:lnTo>
                    <a:lnTo>
                      <a:pt x="1054" y="5120"/>
                    </a:lnTo>
                    <a:lnTo>
                      <a:pt x="1283" y="5120"/>
                    </a:lnTo>
                    <a:lnTo>
                      <a:pt x="1807" y="5120"/>
                    </a:lnTo>
                    <a:lnTo>
                      <a:pt x="2526" y="5120"/>
                    </a:lnTo>
                    <a:lnTo>
                      <a:pt x="3339" y="5120"/>
                    </a:lnTo>
                    <a:lnTo>
                      <a:pt x="4148" y="5120"/>
                    </a:lnTo>
                    <a:lnTo>
                      <a:pt x="4848" y="5120"/>
                    </a:lnTo>
                    <a:lnTo>
                      <a:pt x="5343" y="5120"/>
                    </a:lnTo>
                    <a:lnTo>
                      <a:pt x="5529" y="5120"/>
                    </a:lnTo>
                    <a:lnTo>
                      <a:pt x="5543" y="5099"/>
                    </a:lnTo>
                    <a:lnTo>
                      <a:pt x="5554" y="5077"/>
                    </a:lnTo>
                    <a:lnTo>
                      <a:pt x="5561" y="5053"/>
                    </a:lnTo>
                    <a:lnTo>
                      <a:pt x="5568" y="5030"/>
                    </a:lnTo>
                    <a:lnTo>
                      <a:pt x="5573" y="5008"/>
                    </a:lnTo>
                    <a:lnTo>
                      <a:pt x="5575" y="4984"/>
                    </a:lnTo>
                    <a:lnTo>
                      <a:pt x="5575" y="4960"/>
                    </a:lnTo>
                    <a:lnTo>
                      <a:pt x="5574" y="4937"/>
                    </a:lnTo>
                    <a:lnTo>
                      <a:pt x="5571" y="4913"/>
                    </a:lnTo>
                    <a:lnTo>
                      <a:pt x="5568" y="4890"/>
                    </a:lnTo>
                    <a:lnTo>
                      <a:pt x="5563" y="4866"/>
                    </a:lnTo>
                    <a:lnTo>
                      <a:pt x="5556" y="4844"/>
                    </a:lnTo>
                    <a:lnTo>
                      <a:pt x="5549" y="4821"/>
                    </a:lnTo>
                    <a:lnTo>
                      <a:pt x="5542" y="4799"/>
                    </a:lnTo>
                    <a:lnTo>
                      <a:pt x="5533" y="4777"/>
                    </a:lnTo>
                    <a:lnTo>
                      <a:pt x="5524" y="4756"/>
                    </a:lnTo>
                    <a:lnTo>
                      <a:pt x="5504" y="4716"/>
                    </a:lnTo>
                    <a:lnTo>
                      <a:pt x="5483" y="4680"/>
                    </a:lnTo>
                    <a:lnTo>
                      <a:pt x="5463" y="4646"/>
                    </a:lnTo>
                    <a:lnTo>
                      <a:pt x="5444" y="4619"/>
                    </a:lnTo>
                    <a:lnTo>
                      <a:pt x="5416" y="4578"/>
                    </a:lnTo>
                    <a:lnTo>
                      <a:pt x="5403" y="4564"/>
                    </a:lnTo>
                    <a:lnTo>
                      <a:pt x="5421" y="4550"/>
                    </a:lnTo>
                    <a:lnTo>
                      <a:pt x="5470" y="4510"/>
                    </a:lnTo>
                    <a:lnTo>
                      <a:pt x="5504" y="4481"/>
                    </a:lnTo>
                    <a:lnTo>
                      <a:pt x="5543" y="4443"/>
                    </a:lnTo>
                    <a:lnTo>
                      <a:pt x="5587" y="4399"/>
                    </a:lnTo>
                    <a:lnTo>
                      <a:pt x="5633" y="4348"/>
                    </a:lnTo>
                    <a:lnTo>
                      <a:pt x="5658" y="4319"/>
                    </a:lnTo>
                    <a:lnTo>
                      <a:pt x="5683" y="4289"/>
                    </a:lnTo>
                    <a:lnTo>
                      <a:pt x="5709" y="4257"/>
                    </a:lnTo>
                    <a:lnTo>
                      <a:pt x="5734" y="4223"/>
                    </a:lnTo>
                    <a:lnTo>
                      <a:pt x="5759" y="4188"/>
                    </a:lnTo>
                    <a:lnTo>
                      <a:pt x="5786" y="4150"/>
                    </a:lnTo>
                    <a:lnTo>
                      <a:pt x="5811" y="4111"/>
                    </a:lnTo>
                    <a:lnTo>
                      <a:pt x="5838" y="4069"/>
                    </a:lnTo>
                    <a:lnTo>
                      <a:pt x="5863" y="4026"/>
                    </a:lnTo>
                    <a:lnTo>
                      <a:pt x="5889" y="3982"/>
                    </a:lnTo>
                    <a:lnTo>
                      <a:pt x="5913" y="3934"/>
                    </a:lnTo>
                    <a:lnTo>
                      <a:pt x="5938" y="3886"/>
                    </a:lnTo>
                    <a:lnTo>
                      <a:pt x="5962" y="3835"/>
                    </a:lnTo>
                    <a:lnTo>
                      <a:pt x="5985" y="3782"/>
                    </a:lnTo>
                    <a:lnTo>
                      <a:pt x="6007" y="3728"/>
                    </a:lnTo>
                    <a:lnTo>
                      <a:pt x="6028" y="367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sz="852"/>
              </a:p>
            </p:txBody>
          </p:sp>
          <p:sp>
            <p:nvSpPr>
              <p:cNvPr id="18883" name="Freeform 10">
                <a:extLst>
                  <a:ext uri="{FF2B5EF4-FFF2-40B4-BE49-F238E27FC236}">
                    <a16:creationId xmlns:a16="http://schemas.microsoft.com/office/drawing/2014/main" id="{CDE8A2CB-4C8E-4F78-B0C7-5030584C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409" y="2155825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5"/>
                  <a:gd name="T2" fmla="*/ 2147483647 w 4372"/>
                  <a:gd name="T3" fmla="*/ 2147483647 h 5005"/>
                  <a:gd name="T4" fmla="*/ 2147483647 w 4372"/>
                  <a:gd name="T5" fmla="*/ 2147483647 h 5005"/>
                  <a:gd name="T6" fmla="*/ 2147483647 w 4372"/>
                  <a:gd name="T7" fmla="*/ 2147483647 h 5005"/>
                  <a:gd name="T8" fmla="*/ 2147483647 w 4372"/>
                  <a:gd name="T9" fmla="*/ 2147483647 h 5005"/>
                  <a:gd name="T10" fmla="*/ 2147483647 w 4372"/>
                  <a:gd name="T11" fmla="*/ 2147483647 h 5005"/>
                  <a:gd name="T12" fmla="*/ 2147483647 w 4372"/>
                  <a:gd name="T13" fmla="*/ 2147483647 h 5005"/>
                  <a:gd name="T14" fmla="*/ 2147483647 w 4372"/>
                  <a:gd name="T15" fmla="*/ 2147483647 h 5005"/>
                  <a:gd name="T16" fmla="*/ 2147483647 w 4372"/>
                  <a:gd name="T17" fmla="*/ 2147483647 h 5005"/>
                  <a:gd name="T18" fmla="*/ 2147483647 w 4372"/>
                  <a:gd name="T19" fmla="*/ 2147483647 h 5005"/>
                  <a:gd name="T20" fmla="*/ 2147483647 w 4372"/>
                  <a:gd name="T21" fmla="*/ 2147483647 h 5005"/>
                  <a:gd name="T22" fmla="*/ 2147483647 w 4372"/>
                  <a:gd name="T23" fmla="*/ 2147483647 h 5005"/>
                  <a:gd name="T24" fmla="*/ 2147483647 w 4372"/>
                  <a:gd name="T25" fmla="*/ 2147483647 h 5005"/>
                  <a:gd name="T26" fmla="*/ 2147483647 w 4372"/>
                  <a:gd name="T27" fmla="*/ 2147483647 h 5005"/>
                  <a:gd name="T28" fmla="*/ 2147483647 w 4372"/>
                  <a:gd name="T29" fmla="*/ 2147483647 h 5005"/>
                  <a:gd name="T30" fmla="*/ 2147483647 w 4372"/>
                  <a:gd name="T31" fmla="*/ 2147483647 h 5005"/>
                  <a:gd name="T32" fmla="*/ 2147483647 w 4372"/>
                  <a:gd name="T33" fmla="*/ 2147483647 h 5005"/>
                  <a:gd name="T34" fmla="*/ 2147483647 w 4372"/>
                  <a:gd name="T35" fmla="*/ 2147483647 h 5005"/>
                  <a:gd name="T36" fmla="*/ 2147483647 w 4372"/>
                  <a:gd name="T37" fmla="*/ 2147483647 h 5005"/>
                  <a:gd name="T38" fmla="*/ 2147483647 w 4372"/>
                  <a:gd name="T39" fmla="*/ 2147483647 h 5005"/>
                  <a:gd name="T40" fmla="*/ 2147483647 w 4372"/>
                  <a:gd name="T41" fmla="*/ 2147483647 h 5005"/>
                  <a:gd name="T42" fmla="*/ 2147483647 w 4372"/>
                  <a:gd name="T43" fmla="*/ 2147483647 h 5005"/>
                  <a:gd name="T44" fmla="*/ 2147483647 w 4372"/>
                  <a:gd name="T45" fmla="*/ 2147483647 h 5005"/>
                  <a:gd name="T46" fmla="*/ 2147483647 w 4372"/>
                  <a:gd name="T47" fmla="*/ 2147483647 h 5005"/>
                  <a:gd name="T48" fmla="*/ 2147483647 w 4372"/>
                  <a:gd name="T49" fmla="*/ 2147483647 h 5005"/>
                  <a:gd name="T50" fmla="*/ 2147483647 w 4372"/>
                  <a:gd name="T51" fmla="*/ 2147483647 h 5005"/>
                  <a:gd name="T52" fmla="*/ 2147483647 w 4372"/>
                  <a:gd name="T53" fmla="*/ 2147483647 h 5005"/>
                  <a:gd name="T54" fmla="*/ 2147483647 w 4372"/>
                  <a:gd name="T55" fmla="*/ 2147483647 h 5005"/>
                  <a:gd name="T56" fmla="*/ 2147483647 w 4372"/>
                  <a:gd name="T57" fmla="*/ 2147483647 h 5005"/>
                  <a:gd name="T58" fmla="*/ 2147483647 w 4372"/>
                  <a:gd name="T59" fmla="*/ 2147483647 h 5005"/>
                  <a:gd name="T60" fmla="*/ 2147483647 w 4372"/>
                  <a:gd name="T61" fmla="*/ 2147483647 h 5005"/>
                  <a:gd name="T62" fmla="*/ 2147483647 w 4372"/>
                  <a:gd name="T63" fmla="*/ 2147483647 h 5005"/>
                  <a:gd name="T64" fmla="*/ 2147483647 w 4372"/>
                  <a:gd name="T65" fmla="*/ 2147483647 h 5005"/>
                  <a:gd name="T66" fmla="*/ 2147483647 w 4372"/>
                  <a:gd name="T67" fmla="*/ 2147483647 h 5005"/>
                  <a:gd name="T68" fmla="*/ 2147483647 w 4372"/>
                  <a:gd name="T69" fmla="*/ 2147483647 h 5005"/>
                  <a:gd name="T70" fmla="*/ 2147483647 w 4372"/>
                  <a:gd name="T71" fmla="*/ 2147483647 h 5005"/>
                  <a:gd name="T72" fmla="*/ 2147483647 w 4372"/>
                  <a:gd name="T73" fmla="*/ 2147483647 h 5005"/>
                  <a:gd name="T74" fmla="*/ 2147483647 w 4372"/>
                  <a:gd name="T75" fmla="*/ 2147483647 h 5005"/>
                  <a:gd name="T76" fmla="*/ 2147483647 w 4372"/>
                  <a:gd name="T77" fmla="*/ 2147483647 h 5005"/>
                  <a:gd name="T78" fmla="*/ 2147483647 w 4372"/>
                  <a:gd name="T79" fmla="*/ 2147483647 h 5005"/>
                  <a:gd name="T80" fmla="*/ 2147483647 w 4372"/>
                  <a:gd name="T81" fmla="*/ 2147483647 h 5005"/>
                  <a:gd name="T82" fmla="*/ 2147483647 w 4372"/>
                  <a:gd name="T83" fmla="*/ 2147483647 h 5005"/>
                  <a:gd name="T84" fmla="*/ 2147483647 w 4372"/>
                  <a:gd name="T85" fmla="*/ 2147483647 h 50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5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8" y="2884"/>
                    </a:lnTo>
                    <a:lnTo>
                      <a:pt x="4328" y="3008"/>
                    </a:lnTo>
                    <a:lnTo>
                      <a:pt x="4304" y="3128"/>
                    </a:lnTo>
                    <a:lnTo>
                      <a:pt x="4274" y="3248"/>
                    </a:lnTo>
                    <a:lnTo>
                      <a:pt x="4240" y="3364"/>
                    </a:lnTo>
                    <a:lnTo>
                      <a:pt x="4201" y="3478"/>
                    </a:lnTo>
                    <a:lnTo>
                      <a:pt x="4157" y="3588"/>
                    </a:lnTo>
                    <a:lnTo>
                      <a:pt x="4109" y="3696"/>
                    </a:lnTo>
                    <a:lnTo>
                      <a:pt x="4056" y="3801"/>
                    </a:lnTo>
                    <a:lnTo>
                      <a:pt x="4000" y="3902"/>
                    </a:lnTo>
                    <a:lnTo>
                      <a:pt x="3938" y="4000"/>
                    </a:lnTo>
                    <a:lnTo>
                      <a:pt x="3874" y="4096"/>
                    </a:lnTo>
                    <a:lnTo>
                      <a:pt x="3805" y="4186"/>
                    </a:lnTo>
                    <a:lnTo>
                      <a:pt x="3732" y="4272"/>
                    </a:lnTo>
                    <a:lnTo>
                      <a:pt x="3656" y="4355"/>
                    </a:lnTo>
                    <a:lnTo>
                      <a:pt x="3577" y="4434"/>
                    </a:lnTo>
                    <a:lnTo>
                      <a:pt x="3494" y="4509"/>
                    </a:lnTo>
                    <a:lnTo>
                      <a:pt x="3408" y="4579"/>
                    </a:lnTo>
                    <a:lnTo>
                      <a:pt x="3320" y="4644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10"/>
                    </a:lnTo>
                    <a:lnTo>
                      <a:pt x="2938" y="4854"/>
                    </a:lnTo>
                    <a:lnTo>
                      <a:pt x="2837" y="4894"/>
                    </a:lnTo>
                    <a:lnTo>
                      <a:pt x="2733" y="4927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10" y="4993"/>
                    </a:lnTo>
                    <a:lnTo>
                      <a:pt x="2298" y="5002"/>
                    </a:lnTo>
                    <a:lnTo>
                      <a:pt x="2187" y="5005"/>
                    </a:lnTo>
                    <a:lnTo>
                      <a:pt x="2074" y="5002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39" y="4927"/>
                    </a:lnTo>
                    <a:lnTo>
                      <a:pt x="1535" y="4894"/>
                    </a:lnTo>
                    <a:lnTo>
                      <a:pt x="1434" y="4854"/>
                    </a:lnTo>
                    <a:lnTo>
                      <a:pt x="1335" y="4810"/>
                    </a:lnTo>
                    <a:lnTo>
                      <a:pt x="1238" y="4759"/>
                    </a:lnTo>
                    <a:lnTo>
                      <a:pt x="1144" y="4704"/>
                    </a:lnTo>
                    <a:lnTo>
                      <a:pt x="1052" y="4644"/>
                    </a:lnTo>
                    <a:lnTo>
                      <a:pt x="964" y="4579"/>
                    </a:lnTo>
                    <a:lnTo>
                      <a:pt x="878" y="4509"/>
                    </a:lnTo>
                    <a:lnTo>
                      <a:pt x="795" y="4434"/>
                    </a:lnTo>
                    <a:lnTo>
                      <a:pt x="716" y="4355"/>
                    </a:lnTo>
                    <a:lnTo>
                      <a:pt x="640" y="4272"/>
                    </a:lnTo>
                    <a:lnTo>
                      <a:pt x="567" y="4186"/>
                    </a:lnTo>
                    <a:lnTo>
                      <a:pt x="499" y="4096"/>
                    </a:lnTo>
                    <a:lnTo>
                      <a:pt x="434" y="4000"/>
                    </a:lnTo>
                    <a:lnTo>
                      <a:pt x="374" y="3902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6" y="3588"/>
                    </a:lnTo>
                    <a:lnTo>
                      <a:pt x="171" y="3478"/>
                    </a:lnTo>
                    <a:lnTo>
                      <a:pt x="133" y="3364"/>
                    </a:lnTo>
                    <a:lnTo>
                      <a:pt x="98" y="3248"/>
                    </a:lnTo>
                    <a:lnTo>
                      <a:pt x="68" y="3128"/>
                    </a:lnTo>
                    <a:lnTo>
                      <a:pt x="44" y="3008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4"/>
                    </a:lnTo>
                    <a:lnTo>
                      <a:pt x="11" y="2247"/>
                    </a:lnTo>
                    <a:lnTo>
                      <a:pt x="25" y="2122"/>
                    </a:lnTo>
                    <a:lnTo>
                      <a:pt x="44" y="1999"/>
                    </a:lnTo>
                    <a:lnTo>
                      <a:pt x="68" y="1878"/>
                    </a:lnTo>
                    <a:lnTo>
                      <a:pt x="98" y="1759"/>
                    </a:lnTo>
                    <a:lnTo>
                      <a:pt x="133" y="1642"/>
                    </a:lnTo>
                    <a:lnTo>
                      <a:pt x="171" y="1529"/>
                    </a:lnTo>
                    <a:lnTo>
                      <a:pt x="216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4" y="1104"/>
                    </a:lnTo>
                    <a:lnTo>
                      <a:pt x="434" y="1005"/>
                    </a:lnTo>
                    <a:lnTo>
                      <a:pt x="499" y="911"/>
                    </a:lnTo>
                    <a:lnTo>
                      <a:pt x="567" y="821"/>
                    </a:lnTo>
                    <a:lnTo>
                      <a:pt x="640" y="733"/>
                    </a:lnTo>
                    <a:lnTo>
                      <a:pt x="716" y="650"/>
                    </a:lnTo>
                    <a:lnTo>
                      <a:pt x="795" y="572"/>
                    </a:lnTo>
                    <a:lnTo>
                      <a:pt x="878" y="498"/>
                    </a:lnTo>
                    <a:lnTo>
                      <a:pt x="964" y="428"/>
                    </a:lnTo>
                    <a:lnTo>
                      <a:pt x="1052" y="363"/>
                    </a:lnTo>
                    <a:lnTo>
                      <a:pt x="1144" y="302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5" y="113"/>
                    </a:lnTo>
                    <a:lnTo>
                      <a:pt x="1639" y="79"/>
                    </a:lnTo>
                    <a:lnTo>
                      <a:pt x="1746" y="51"/>
                    </a:lnTo>
                    <a:lnTo>
                      <a:pt x="1853" y="29"/>
                    </a:lnTo>
                    <a:lnTo>
                      <a:pt x="1962" y="14"/>
                    </a:lnTo>
                    <a:lnTo>
                      <a:pt x="2074" y="4"/>
                    </a:lnTo>
                    <a:lnTo>
                      <a:pt x="2187" y="0"/>
                    </a:lnTo>
                    <a:lnTo>
                      <a:pt x="2298" y="4"/>
                    </a:lnTo>
                    <a:lnTo>
                      <a:pt x="2410" y="14"/>
                    </a:lnTo>
                    <a:lnTo>
                      <a:pt x="2519" y="29"/>
                    </a:lnTo>
                    <a:lnTo>
                      <a:pt x="2627" y="51"/>
                    </a:lnTo>
                    <a:lnTo>
                      <a:pt x="2733" y="79"/>
                    </a:lnTo>
                    <a:lnTo>
                      <a:pt x="2837" y="113"/>
                    </a:lnTo>
                    <a:lnTo>
                      <a:pt x="2938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2"/>
                    </a:lnTo>
                    <a:lnTo>
                      <a:pt x="3320" y="363"/>
                    </a:lnTo>
                    <a:lnTo>
                      <a:pt x="3408" y="428"/>
                    </a:lnTo>
                    <a:lnTo>
                      <a:pt x="3494" y="498"/>
                    </a:lnTo>
                    <a:lnTo>
                      <a:pt x="3577" y="572"/>
                    </a:lnTo>
                    <a:lnTo>
                      <a:pt x="3656" y="650"/>
                    </a:lnTo>
                    <a:lnTo>
                      <a:pt x="3732" y="733"/>
                    </a:lnTo>
                    <a:lnTo>
                      <a:pt x="3805" y="821"/>
                    </a:lnTo>
                    <a:lnTo>
                      <a:pt x="3874" y="911"/>
                    </a:lnTo>
                    <a:lnTo>
                      <a:pt x="3938" y="1005"/>
                    </a:lnTo>
                    <a:lnTo>
                      <a:pt x="4000" y="1104"/>
                    </a:lnTo>
                    <a:lnTo>
                      <a:pt x="4056" y="1205"/>
                    </a:lnTo>
                    <a:lnTo>
                      <a:pt x="4109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2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8" y="2122"/>
                    </a:lnTo>
                    <a:lnTo>
                      <a:pt x="4361" y="2247"/>
                    </a:lnTo>
                    <a:lnTo>
                      <a:pt x="4370" y="2374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4" name="Freeform 13">
                <a:extLst>
                  <a:ext uri="{FF2B5EF4-FFF2-40B4-BE49-F238E27FC236}">
                    <a16:creationId xmlns:a16="http://schemas.microsoft.com/office/drawing/2014/main" id="{2FC6AE24-9BAC-4517-B586-EEFFB4FCC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534" y="2124075"/>
                <a:ext cx="727075" cy="387350"/>
              </a:xfrm>
              <a:custGeom>
                <a:avLst/>
                <a:gdLst>
                  <a:gd name="T0" fmla="*/ 2147483647 w 4584"/>
                  <a:gd name="T1" fmla="*/ 2147483647 h 2442"/>
                  <a:gd name="T2" fmla="*/ 2147483647 w 4584"/>
                  <a:gd name="T3" fmla="*/ 2147483647 h 2442"/>
                  <a:gd name="T4" fmla="*/ 2147483647 w 4584"/>
                  <a:gd name="T5" fmla="*/ 2147483647 h 2442"/>
                  <a:gd name="T6" fmla="*/ 2147483647 w 4584"/>
                  <a:gd name="T7" fmla="*/ 2147483647 h 2442"/>
                  <a:gd name="T8" fmla="*/ 2147483647 w 4584"/>
                  <a:gd name="T9" fmla="*/ 2147483647 h 2442"/>
                  <a:gd name="T10" fmla="*/ 2147483647 w 4584"/>
                  <a:gd name="T11" fmla="*/ 2147483647 h 2442"/>
                  <a:gd name="T12" fmla="*/ 2147483647 w 4584"/>
                  <a:gd name="T13" fmla="*/ 2147483647 h 2442"/>
                  <a:gd name="T14" fmla="*/ 2147483647 w 4584"/>
                  <a:gd name="T15" fmla="*/ 2147483647 h 2442"/>
                  <a:gd name="T16" fmla="*/ 2147483647 w 4584"/>
                  <a:gd name="T17" fmla="*/ 2147483647 h 2442"/>
                  <a:gd name="T18" fmla="*/ 2147483647 w 4584"/>
                  <a:gd name="T19" fmla="*/ 2147483647 h 2442"/>
                  <a:gd name="T20" fmla="*/ 2147483647 w 4584"/>
                  <a:gd name="T21" fmla="*/ 2147483647 h 2442"/>
                  <a:gd name="T22" fmla="*/ 2147483647 w 4584"/>
                  <a:gd name="T23" fmla="*/ 2147483647 h 2442"/>
                  <a:gd name="T24" fmla="*/ 2147483647 w 4584"/>
                  <a:gd name="T25" fmla="*/ 2147483647 h 2442"/>
                  <a:gd name="T26" fmla="*/ 2147483647 w 4584"/>
                  <a:gd name="T27" fmla="*/ 2147483647 h 2442"/>
                  <a:gd name="T28" fmla="*/ 2147483647 w 4584"/>
                  <a:gd name="T29" fmla="*/ 2147483647 h 2442"/>
                  <a:gd name="T30" fmla="*/ 2147483647 w 4584"/>
                  <a:gd name="T31" fmla="*/ 2147483647 h 2442"/>
                  <a:gd name="T32" fmla="*/ 2147483647 w 4584"/>
                  <a:gd name="T33" fmla="*/ 2147483647 h 2442"/>
                  <a:gd name="T34" fmla="*/ 2147483647 w 4584"/>
                  <a:gd name="T35" fmla="*/ 2147483647 h 2442"/>
                  <a:gd name="T36" fmla="*/ 2147483647 w 4584"/>
                  <a:gd name="T37" fmla="*/ 2147483647 h 2442"/>
                  <a:gd name="T38" fmla="*/ 2147483647 w 4584"/>
                  <a:gd name="T39" fmla="*/ 2147483647 h 2442"/>
                  <a:gd name="T40" fmla="*/ 2147483647 w 4584"/>
                  <a:gd name="T41" fmla="*/ 2147483647 h 2442"/>
                  <a:gd name="T42" fmla="*/ 2147483647 w 4584"/>
                  <a:gd name="T43" fmla="*/ 2147483647 h 2442"/>
                  <a:gd name="T44" fmla="*/ 2147483647 w 4584"/>
                  <a:gd name="T45" fmla="*/ 2147483647 h 2442"/>
                  <a:gd name="T46" fmla="*/ 2147483647 w 4584"/>
                  <a:gd name="T47" fmla="*/ 2147483647 h 2442"/>
                  <a:gd name="T48" fmla="*/ 2147483647 w 4584"/>
                  <a:gd name="T49" fmla="*/ 2147483647 h 2442"/>
                  <a:gd name="T50" fmla="*/ 2147483647 w 4584"/>
                  <a:gd name="T51" fmla="*/ 2147483647 h 2442"/>
                  <a:gd name="T52" fmla="*/ 2147483647 w 4584"/>
                  <a:gd name="T53" fmla="*/ 2147483647 h 2442"/>
                  <a:gd name="T54" fmla="*/ 2147483647 w 4584"/>
                  <a:gd name="T55" fmla="*/ 2147483647 h 2442"/>
                  <a:gd name="T56" fmla="*/ 2147483647 w 4584"/>
                  <a:gd name="T57" fmla="*/ 2147483647 h 2442"/>
                  <a:gd name="T58" fmla="*/ 2147483647 w 4584"/>
                  <a:gd name="T59" fmla="*/ 2147483647 h 2442"/>
                  <a:gd name="T60" fmla="*/ 2147483647 w 4584"/>
                  <a:gd name="T61" fmla="*/ 2147483647 h 2442"/>
                  <a:gd name="T62" fmla="*/ 2147483647 w 4584"/>
                  <a:gd name="T63" fmla="*/ 2147483647 h 2442"/>
                  <a:gd name="T64" fmla="*/ 2147483647 w 4584"/>
                  <a:gd name="T65" fmla="*/ 0 h 2442"/>
                  <a:gd name="T66" fmla="*/ 2147483647 w 4584"/>
                  <a:gd name="T67" fmla="*/ 2147483647 h 2442"/>
                  <a:gd name="T68" fmla="*/ 2147483647 w 4584"/>
                  <a:gd name="T69" fmla="*/ 2147483647 h 2442"/>
                  <a:gd name="T70" fmla="*/ 2147483647 w 4584"/>
                  <a:gd name="T71" fmla="*/ 2147483647 h 2442"/>
                  <a:gd name="T72" fmla="*/ 2147483647 w 4584"/>
                  <a:gd name="T73" fmla="*/ 2147483647 h 2442"/>
                  <a:gd name="T74" fmla="*/ 2147483647 w 4584"/>
                  <a:gd name="T75" fmla="*/ 2147483647 h 2442"/>
                  <a:gd name="T76" fmla="*/ 2147483647 w 4584"/>
                  <a:gd name="T77" fmla="*/ 2147483647 h 2442"/>
                  <a:gd name="T78" fmla="*/ 2147483647 w 4584"/>
                  <a:gd name="T79" fmla="*/ 2147483647 h 2442"/>
                  <a:gd name="T80" fmla="*/ 2147483647 w 4584"/>
                  <a:gd name="T81" fmla="*/ 2147483647 h 2442"/>
                  <a:gd name="T82" fmla="*/ 2147483647 w 4584"/>
                  <a:gd name="T83" fmla="*/ 2147483647 h 2442"/>
                  <a:gd name="T84" fmla="*/ 2147483647 w 4584"/>
                  <a:gd name="T85" fmla="*/ 2147483647 h 2442"/>
                  <a:gd name="T86" fmla="*/ 2147483647 w 4584"/>
                  <a:gd name="T87" fmla="*/ 2147483647 h 2442"/>
                  <a:gd name="T88" fmla="*/ 2147483647 w 4584"/>
                  <a:gd name="T89" fmla="*/ 2147483647 h 2442"/>
                  <a:gd name="T90" fmla="*/ 2147483647 w 4584"/>
                  <a:gd name="T91" fmla="*/ 2147483647 h 2442"/>
                  <a:gd name="T92" fmla="*/ 2147483647 w 4584"/>
                  <a:gd name="T93" fmla="*/ 2147483647 h 2442"/>
                  <a:gd name="T94" fmla="*/ 2147483647 w 4584"/>
                  <a:gd name="T95" fmla="*/ 2147483647 h 2442"/>
                  <a:gd name="T96" fmla="*/ 2147483647 w 4584"/>
                  <a:gd name="T97" fmla="*/ 2147483647 h 2442"/>
                  <a:gd name="T98" fmla="*/ 2147483647 w 4584"/>
                  <a:gd name="T99" fmla="*/ 2147483647 h 2442"/>
                  <a:gd name="T100" fmla="*/ 2147483647 w 4584"/>
                  <a:gd name="T101" fmla="*/ 2147483647 h 2442"/>
                  <a:gd name="T102" fmla="*/ 2147483647 w 4584"/>
                  <a:gd name="T103" fmla="*/ 2147483647 h 2442"/>
                  <a:gd name="T104" fmla="*/ 2147483647 w 4584"/>
                  <a:gd name="T105" fmla="*/ 2147483647 h 2442"/>
                  <a:gd name="T106" fmla="*/ 2147483647 w 4584"/>
                  <a:gd name="T107" fmla="*/ 2147483647 h 2442"/>
                  <a:gd name="T108" fmla="*/ 2147483647 w 4584"/>
                  <a:gd name="T109" fmla="*/ 2147483647 h 2442"/>
                  <a:gd name="T110" fmla="*/ 2147483647 w 4584"/>
                  <a:gd name="T111" fmla="*/ 2147483647 h 2442"/>
                  <a:gd name="T112" fmla="*/ 2147483647 w 4584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4" h="2442">
                    <a:moveTo>
                      <a:pt x="1291" y="809"/>
                    </a:moveTo>
                    <a:lnTo>
                      <a:pt x="1303" y="817"/>
                    </a:lnTo>
                    <a:lnTo>
                      <a:pt x="1337" y="839"/>
                    </a:lnTo>
                    <a:lnTo>
                      <a:pt x="1394" y="873"/>
                    </a:lnTo>
                    <a:lnTo>
                      <a:pt x="1470" y="918"/>
                    </a:lnTo>
                    <a:lnTo>
                      <a:pt x="1515" y="943"/>
                    </a:lnTo>
                    <a:lnTo>
                      <a:pt x="1565" y="970"/>
                    </a:lnTo>
                    <a:lnTo>
                      <a:pt x="1619" y="997"/>
                    </a:lnTo>
                    <a:lnTo>
                      <a:pt x="1679" y="1026"/>
                    </a:lnTo>
                    <a:lnTo>
                      <a:pt x="1741" y="1056"/>
                    </a:lnTo>
                    <a:lnTo>
                      <a:pt x="1808" y="1086"/>
                    </a:lnTo>
                    <a:lnTo>
                      <a:pt x="1879" y="1115"/>
                    </a:lnTo>
                    <a:lnTo>
                      <a:pt x="1953" y="1145"/>
                    </a:lnTo>
                    <a:lnTo>
                      <a:pt x="2031" y="1174"/>
                    </a:lnTo>
                    <a:lnTo>
                      <a:pt x="2111" y="1203"/>
                    </a:lnTo>
                    <a:lnTo>
                      <a:pt x="2195" y="1230"/>
                    </a:lnTo>
                    <a:lnTo>
                      <a:pt x="2283" y="1257"/>
                    </a:lnTo>
                    <a:lnTo>
                      <a:pt x="2372" y="1281"/>
                    </a:lnTo>
                    <a:lnTo>
                      <a:pt x="2465" y="1305"/>
                    </a:lnTo>
                    <a:lnTo>
                      <a:pt x="2560" y="1324"/>
                    </a:lnTo>
                    <a:lnTo>
                      <a:pt x="2659" y="1343"/>
                    </a:lnTo>
                    <a:lnTo>
                      <a:pt x="2758" y="1358"/>
                    </a:lnTo>
                    <a:lnTo>
                      <a:pt x="2860" y="1370"/>
                    </a:lnTo>
                    <a:lnTo>
                      <a:pt x="2964" y="1379"/>
                    </a:lnTo>
                    <a:lnTo>
                      <a:pt x="3069" y="1384"/>
                    </a:lnTo>
                    <a:lnTo>
                      <a:pt x="3176" y="1385"/>
                    </a:lnTo>
                    <a:lnTo>
                      <a:pt x="3284" y="1382"/>
                    </a:lnTo>
                    <a:lnTo>
                      <a:pt x="3394" y="1374"/>
                    </a:lnTo>
                    <a:lnTo>
                      <a:pt x="3504" y="1362"/>
                    </a:lnTo>
                    <a:lnTo>
                      <a:pt x="4295" y="2364"/>
                    </a:lnTo>
                    <a:lnTo>
                      <a:pt x="4297" y="2353"/>
                    </a:lnTo>
                    <a:lnTo>
                      <a:pt x="4306" y="2322"/>
                    </a:lnTo>
                    <a:lnTo>
                      <a:pt x="4313" y="2302"/>
                    </a:lnTo>
                    <a:lnTo>
                      <a:pt x="4323" y="2279"/>
                    </a:lnTo>
                    <a:lnTo>
                      <a:pt x="4336" y="2254"/>
                    </a:lnTo>
                    <a:lnTo>
                      <a:pt x="4350" y="2229"/>
                    </a:lnTo>
                    <a:lnTo>
                      <a:pt x="4359" y="2216"/>
                    </a:lnTo>
                    <a:lnTo>
                      <a:pt x="4368" y="2202"/>
                    </a:lnTo>
                    <a:lnTo>
                      <a:pt x="4378" y="2190"/>
                    </a:lnTo>
                    <a:lnTo>
                      <a:pt x="4388" y="2177"/>
                    </a:lnTo>
                    <a:lnTo>
                      <a:pt x="4400" y="2165"/>
                    </a:lnTo>
                    <a:lnTo>
                      <a:pt x="4412" y="2153"/>
                    </a:lnTo>
                    <a:lnTo>
                      <a:pt x="4425" y="2141"/>
                    </a:lnTo>
                    <a:lnTo>
                      <a:pt x="4438" y="2130"/>
                    </a:lnTo>
                    <a:lnTo>
                      <a:pt x="4454" y="2120"/>
                    </a:lnTo>
                    <a:lnTo>
                      <a:pt x="4469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7"/>
                    </a:lnTo>
                    <a:lnTo>
                      <a:pt x="4541" y="2082"/>
                    </a:lnTo>
                    <a:lnTo>
                      <a:pt x="4562" y="2077"/>
                    </a:lnTo>
                    <a:lnTo>
                      <a:pt x="4584" y="2074"/>
                    </a:lnTo>
                    <a:lnTo>
                      <a:pt x="4583" y="2062"/>
                    </a:lnTo>
                    <a:lnTo>
                      <a:pt x="4579" y="2028"/>
                    </a:lnTo>
                    <a:lnTo>
                      <a:pt x="4572" y="1973"/>
                    </a:lnTo>
                    <a:lnTo>
                      <a:pt x="4561" y="1902"/>
                    </a:lnTo>
                    <a:lnTo>
                      <a:pt x="4554" y="1860"/>
                    </a:lnTo>
                    <a:lnTo>
                      <a:pt x="4546" y="1814"/>
                    </a:lnTo>
                    <a:lnTo>
                      <a:pt x="4536" y="1766"/>
                    </a:lnTo>
                    <a:lnTo>
                      <a:pt x="4525" y="1714"/>
                    </a:lnTo>
                    <a:lnTo>
                      <a:pt x="4511" y="1659"/>
                    </a:lnTo>
                    <a:lnTo>
                      <a:pt x="4497" y="1603"/>
                    </a:lnTo>
                    <a:lnTo>
                      <a:pt x="4480" y="1544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5" y="1296"/>
                    </a:lnTo>
                    <a:lnTo>
                      <a:pt x="4369" y="1232"/>
                    </a:lnTo>
                    <a:lnTo>
                      <a:pt x="4340" y="1166"/>
                    </a:lnTo>
                    <a:lnTo>
                      <a:pt x="4309" y="1102"/>
                    </a:lnTo>
                    <a:lnTo>
                      <a:pt x="4276" y="1037"/>
                    </a:lnTo>
                    <a:lnTo>
                      <a:pt x="4239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4" y="788"/>
                    </a:lnTo>
                    <a:lnTo>
                      <a:pt x="4067" y="730"/>
                    </a:lnTo>
                    <a:lnTo>
                      <a:pt x="4017" y="673"/>
                    </a:lnTo>
                    <a:lnTo>
                      <a:pt x="3963" y="619"/>
                    </a:lnTo>
                    <a:lnTo>
                      <a:pt x="3907" y="568"/>
                    </a:lnTo>
                    <a:lnTo>
                      <a:pt x="3847" y="520"/>
                    </a:lnTo>
                    <a:lnTo>
                      <a:pt x="3783" y="473"/>
                    </a:lnTo>
                    <a:lnTo>
                      <a:pt x="3716" y="428"/>
                    </a:lnTo>
                    <a:lnTo>
                      <a:pt x="3646" y="385"/>
                    </a:lnTo>
                    <a:lnTo>
                      <a:pt x="3573" y="343"/>
                    </a:lnTo>
                    <a:lnTo>
                      <a:pt x="3498" y="303"/>
                    </a:lnTo>
                    <a:lnTo>
                      <a:pt x="3419" y="265"/>
                    </a:lnTo>
                    <a:lnTo>
                      <a:pt x="3340" y="229"/>
                    </a:lnTo>
                    <a:lnTo>
                      <a:pt x="3257" y="194"/>
                    </a:lnTo>
                    <a:lnTo>
                      <a:pt x="3173" y="162"/>
                    </a:lnTo>
                    <a:lnTo>
                      <a:pt x="3086" y="134"/>
                    </a:lnTo>
                    <a:lnTo>
                      <a:pt x="2998" y="107"/>
                    </a:lnTo>
                    <a:lnTo>
                      <a:pt x="2909" y="83"/>
                    </a:lnTo>
                    <a:lnTo>
                      <a:pt x="2820" y="62"/>
                    </a:lnTo>
                    <a:lnTo>
                      <a:pt x="2729" y="43"/>
                    </a:lnTo>
                    <a:lnTo>
                      <a:pt x="2638" y="28"/>
                    </a:lnTo>
                    <a:lnTo>
                      <a:pt x="2546" y="15"/>
                    </a:lnTo>
                    <a:lnTo>
                      <a:pt x="2454" y="7"/>
                    </a:lnTo>
                    <a:lnTo>
                      <a:pt x="2361" y="1"/>
                    </a:lnTo>
                    <a:lnTo>
                      <a:pt x="2269" y="0"/>
                    </a:lnTo>
                    <a:lnTo>
                      <a:pt x="2178" y="1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19" y="49"/>
                    </a:lnTo>
                    <a:lnTo>
                      <a:pt x="1733" y="72"/>
                    </a:lnTo>
                    <a:lnTo>
                      <a:pt x="1649" y="98"/>
                    </a:lnTo>
                    <a:lnTo>
                      <a:pt x="1565" y="130"/>
                    </a:lnTo>
                    <a:lnTo>
                      <a:pt x="1484" y="166"/>
                    </a:lnTo>
                    <a:lnTo>
                      <a:pt x="1406" y="208"/>
                    </a:lnTo>
                    <a:lnTo>
                      <a:pt x="1330" y="253"/>
                    </a:lnTo>
                    <a:lnTo>
                      <a:pt x="1257" y="305"/>
                    </a:lnTo>
                    <a:lnTo>
                      <a:pt x="1186" y="361"/>
                    </a:lnTo>
                    <a:lnTo>
                      <a:pt x="1173" y="358"/>
                    </a:lnTo>
                    <a:lnTo>
                      <a:pt x="1137" y="351"/>
                    </a:lnTo>
                    <a:lnTo>
                      <a:pt x="1111" y="348"/>
                    </a:lnTo>
                    <a:lnTo>
                      <a:pt x="1081" y="346"/>
                    </a:lnTo>
                    <a:lnTo>
                      <a:pt x="1047" y="344"/>
                    </a:lnTo>
                    <a:lnTo>
                      <a:pt x="1008" y="344"/>
                    </a:lnTo>
                    <a:lnTo>
                      <a:pt x="966" y="345"/>
                    </a:lnTo>
                    <a:lnTo>
                      <a:pt x="922" y="349"/>
                    </a:lnTo>
                    <a:lnTo>
                      <a:pt x="874" y="356"/>
                    </a:lnTo>
                    <a:lnTo>
                      <a:pt x="825" y="367"/>
                    </a:lnTo>
                    <a:lnTo>
                      <a:pt x="774" y="381"/>
                    </a:lnTo>
                    <a:lnTo>
                      <a:pt x="721" y="400"/>
                    </a:lnTo>
                    <a:lnTo>
                      <a:pt x="666" y="424"/>
                    </a:lnTo>
                    <a:lnTo>
                      <a:pt x="613" y="453"/>
                    </a:lnTo>
                    <a:lnTo>
                      <a:pt x="558" y="489"/>
                    </a:lnTo>
                    <a:lnTo>
                      <a:pt x="504" y="531"/>
                    </a:lnTo>
                    <a:lnTo>
                      <a:pt x="451" y="578"/>
                    </a:lnTo>
                    <a:lnTo>
                      <a:pt x="399" y="635"/>
                    </a:lnTo>
                    <a:lnTo>
                      <a:pt x="348" y="698"/>
                    </a:lnTo>
                    <a:lnTo>
                      <a:pt x="298" y="769"/>
                    </a:lnTo>
                    <a:lnTo>
                      <a:pt x="252" y="850"/>
                    </a:lnTo>
                    <a:lnTo>
                      <a:pt x="208" y="940"/>
                    </a:lnTo>
                    <a:lnTo>
                      <a:pt x="167" y="1039"/>
                    </a:lnTo>
                    <a:lnTo>
                      <a:pt x="129" y="1149"/>
                    </a:lnTo>
                    <a:lnTo>
                      <a:pt x="96" y="1269"/>
                    </a:lnTo>
                    <a:lnTo>
                      <a:pt x="66" y="1401"/>
                    </a:lnTo>
                    <a:lnTo>
                      <a:pt x="42" y="1543"/>
                    </a:lnTo>
                    <a:lnTo>
                      <a:pt x="22" y="1698"/>
                    </a:lnTo>
                    <a:lnTo>
                      <a:pt x="9" y="1866"/>
                    </a:lnTo>
                    <a:lnTo>
                      <a:pt x="0" y="2047"/>
                    </a:lnTo>
                    <a:lnTo>
                      <a:pt x="316" y="2442"/>
                    </a:lnTo>
                    <a:lnTo>
                      <a:pt x="320" y="2427"/>
                    </a:lnTo>
                    <a:lnTo>
                      <a:pt x="331" y="2383"/>
                    </a:lnTo>
                    <a:lnTo>
                      <a:pt x="350" y="2312"/>
                    </a:lnTo>
                    <a:lnTo>
                      <a:pt x="376" y="2221"/>
                    </a:lnTo>
                    <a:lnTo>
                      <a:pt x="392" y="2168"/>
                    </a:lnTo>
                    <a:lnTo>
                      <a:pt x="410" y="2112"/>
                    </a:lnTo>
                    <a:lnTo>
                      <a:pt x="430" y="2052"/>
                    </a:lnTo>
                    <a:lnTo>
                      <a:pt x="451" y="1989"/>
                    </a:lnTo>
                    <a:lnTo>
                      <a:pt x="475" y="1923"/>
                    </a:lnTo>
                    <a:lnTo>
                      <a:pt x="501" y="1855"/>
                    </a:lnTo>
                    <a:lnTo>
                      <a:pt x="527" y="1785"/>
                    </a:lnTo>
                    <a:lnTo>
                      <a:pt x="557" y="1715"/>
                    </a:lnTo>
                    <a:lnTo>
                      <a:pt x="588" y="1644"/>
                    </a:lnTo>
                    <a:lnTo>
                      <a:pt x="621" y="1572"/>
                    </a:lnTo>
                    <a:lnTo>
                      <a:pt x="656" y="1501"/>
                    </a:lnTo>
                    <a:lnTo>
                      <a:pt x="693" y="1431"/>
                    </a:lnTo>
                    <a:lnTo>
                      <a:pt x="733" y="1361"/>
                    </a:lnTo>
                    <a:lnTo>
                      <a:pt x="774" y="1293"/>
                    </a:lnTo>
                    <a:lnTo>
                      <a:pt x="816" y="1227"/>
                    </a:lnTo>
                    <a:lnTo>
                      <a:pt x="861" y="1164"/>
                    </a:lnTo>
                    <a:lnTo>
                      <a:pt x="907" y="1104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7"/>
                    </a:lnTo>
                    <a:lnTo>
                      <a:pt x="1115" y="904"/>
                    </a:lnTo>
                    <a:lnTo>
                      <a:pt x="1172" y="867"/>
                    </a:lnTo>
                    <a:lnTo>
                      <a:pt x="1230" y="835"/>
                    </a:lnTo>
                    <a:lnTo>
                      <a:pt x="1291" y="8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5" name="Freeform 16">
                <a:extLst>
                  <a:ext uri="{FF2B5EF4-FFF2-40B4-BE49-F238E27FC236}">
                    <a16:creationId xmlns:a16="http://schemas.microsoft.com/office/drawing/2014/main" id="{CC6EA91E-46A0-4F6A-A212-E080516E4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059" y="2532063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3"/>
                    </a:moveTo>
                    <a:lnTo>
                      <a:pt x="407" y="223"/>
                    </a:lnTo>
                    <a:lnTo>
                      <a:pt x="404" y="244"/>
                    </a:lnTo>
                    <a:lnTo>
                      <a:pt x="398" y="263"/>
                    </a:lnTo>
                    <a:lnTo>
                      <a:pt x="391" y="282"/>
                    </a:lnTo>
                    <a:lnTo>
                      <a:pt x="384" y="299"/>
                    </a:lnTo>
                    <a:lnTo>
                      <a:pt x="373" y="317"/>
                    </a:lnTo>
                    <a:lnTo>
                      <a:pt x="362" y="333"/>
                    </a:lnTo>
                    <a:lnTo>
                      <a:pt x="348" y="347"/>
                    </a:lnTo>
                    <a:lnTo>
                      <a:pt x="334" y="360"/>
                    </a:lnTo>
                    <a:lnTo>
                      <a:pt x="318" y="371"/>
                    </a:lnTo>
                    <a:lnTo>
                      <a:pt x="301" y="382"/>
                    </a:lnTo>
                    <a:lnTo>
                      <a:pt x="283" y="390"/>
                    </a:lnTo>
                    <a:lnTo>
                      <a:pt x="264" y="397"/>
                    </a:lnTo>
                    <a:lnTo>
                      <a:pt x="246" y="402"/>
                    </a:lnTo>
                    <a:lnTo>
                      <a:pt x="225" y="406"/>
                    </a:lnTo>
                    <a:lnTo>
                      <a:pt x="205" y="407"/>
                    </a:lnTo>
                    <a:lnTo>
                      <a:pt x="184" y="406"/>
                    </a:lnTo>
                    <a:lnTo>
                      <a:pt x="163" y="402"/>
                    </a:lnTo>
                    <a:lnTo>
                      <a:pt x="144" y="397"/>
                    </a:lnTo>
                    <a:lnTo>
                      <a:pt x="125" y="390"/>
                    </a:lnTo>
                    <a:lnTo>
                      <a:pt x="107" y="382"/>
                    </a:lnTo>
                    <a:lnTo>
                      <a:pt x="91" y="371"/>
                    </a:lnTo>
                    <a:lnTo>
                      <a:pt x="74" y="360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5" y="317"/>
                    </a:lnTo>
                    <a:lnTo>
                      <a:pt x="26" y="299"/>
                    </a:lnTo>
                    <a:lnTo>
                      <a:pt x="17" y="282"/>
                    </a:lnTo>
                    <a:lnTo>
                      <a:pt x="10" y="263"/>
                    </a:lnTo>
                    <a:lnTo>
                      <a:pt x="5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82"/>
                    </a:lnTo>
                    <a:lnTo>
                      <a:pt x="5" y="162"/>
                    </a:lnTo>
                    <a:lnTo>
                      <a:pt x="10" y="142"/>
                    </a:lnTo>
                    <a:lnTo>
                      <a:pt x="17" y="124"/>
                    </a:lnTo>
                    <a:lnTo>
                      <a:pt x="26" y="106"/>
                    </a:lnTo>
                    <a:lnTo>
                      <a:pt x="35" y="89"/>
                    </a:lnTo>
                    <a:lnTo>
                      <a:pt x="47" y="74"/>
                    </a:lnTo>
                    <a:lnTo>
                      <a:pt x="60" y="59"/>
                    </a:lnTo>
                    <a:lnTo>
                      <a:pt x="74" y="46"/>
                    </a:lnTo>
                    <a:lnTo>
                      <a:pt x="91" y="34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4" y="9"/>
                    </a:lnTo>
                    <a:lnTo>
                      <a:pt x="163" y="3"/>
                    </a:lnTo>
                    <a:lnTo>
                      <a:pt x="184" y="1"/>
                    </a:lnTo>
                    <a:lnTo>
                      <a:pt x="205" y="0"/>
                    </a:lnTo>
                    <a:lnTo>
                      <a:pt x="225" y="1"/>
                    </a:lnTo>
                    <a:lnTo>
                      <a:pt x="246" y="3"/>
                    </a:lnTo>
                    <a:lnTo>
                      <a:pt x="264" y="9"/>
                    </a:lnTo>
                    <a:lnTo>
                      <a:pt x="283" y="15"/>
                    </a:lnTo>
                    <a:lnTo>
                      <a:pt x="301" y="24"/>
                    </a:lnTo>
                    <a:lnTo>
                      <a:pt x="318" y="34"/>
                    </a:lnTo>
                    <a:lnTo>
                      <a:pt x="334" y="46"/>
                    </a:lnTo>
                    <a:lnTo>
                      <a:pt x="348" y="59"/>
                    </a:lnTo>
                    <a:lnTo>
                      <a:pt x="362" y="74"/>
                    </a:lnTo>
                    <a:lnTo>
                      <a:pt x="373" y="89"/>
                    </a:lnTo>
                    <a:lnTo>
                      <a:pt x="384" y="106"/>
                    </a:lnTo>
                    <a:lnTo>
                      <a:pt x="391" y="124"/>
                    </a:lnTo>
                    <a:lnTo>
                      <a:pt x="398" y="142"/>
                    </a:lnTo>
                    <a:lnTo>
                      <a:pt x="404" y="162"/>
                    </a:lnTo>
                    <a:lnTo>
                      <a:pt x="407" y="182"/>
                    </a:lnTo>
                    <a:lnTo>
                      <a:pt x="408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6" name="Freeform 18">
                <a:extLst>
                  <a:ext uri="{FF2B5EF4-FFF2-40B4-BE49-F238E27FC236}">
                    <a16:creationId xmlns:a16="http://schemas.microsoft.com/office/drawing/2014/main" id="{4A5855CC-83CE-4C3A-8312-2268320D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984" y="2536825"/>
                <a:ext cx="65087" cy="65087"/>
              </a:xfrm>
              <a:custGeom>
                <a:avLst/>
                <a:gdLst>
                  <a:gd name="T0" fmla="*/ 2147483647 w 407"/>
                  <a:gd name="T1" fmla="*/ 2147483647 h 408"/>
                  <a:gd name="T2" fmla="*/ 2147483647 w 407"/>
                  <a:gd name="T3" fmla="*/ 2147483647 h 408"/>
                  <a:gd name="T4" fmla="*/ 2147483647 w 407"/>
                  <a:gd name="T5" fmla="*/ 2147483647 h 408"/>
                  <a:gd name="T6" fmla="*/ 2147483647 w 407"/>
                  <a:gd name="T7" fmla="*/ 2147483647 h 408"/>
                  <a:gd name="T8" fmla="*/ 2147483647 w 407"/>
                  <a:gd name="T9" fmla="*/ 2147483647 h 408"/>
                  <a:gd name="T10" fmla="*/ 2147483647 w 407"/>
                  <a:gd name="T11" fmla="*/ 2147483647 h 408"/>
                  <a:gd name="T12" fmla="*/ 2147483647 w 407"/>
                  <a:gd name="T13" fmla="*/ 2147483647 h 408"/>
                  <a:gd name="T14" fmla="*/ 2147483647 w 407"/>
                  <a:gd name="T15" fmla="*/ 2147483647 h 408"/>
                  <a:gd name="T16" fmla="*/ 2147483647 w 407"/>
                  <a:gd name="T17" fmla="*/ 2147483647 h 408"/>
                  <a:gd name="T18" fmla="*/ 2147483647 w 407"/>
                  <a:gd name="T19" fmla="*/ 2147483647 h 408"/>
                  <a:gd name="T20" fmla="*/ 2147483647 w 407"/>
                  <a:gd name="T21" fmla="*/ 2147483647 h 408"/>
                  <a:gd name="T22" fmla="*/ 2147483647 w 407"/>
                  <a:gd name="T23" fmla="*/ 2147483647 h 408"/>
                  <a:gd name="T24" fmla="*/ 2147483647 w 407"/>
                  <a:gd name="T25" fmla="*/ 2147483647 h 408"/>
                  <a:gd name="T26" fmla="*/ 2147483647 w 407"/>
                  <a:gd name="T27" fmla="*/ 2147483647 h 408"/>
                  <a:gd name="T28" fmla="*/ 2147483647 w 407"/>
                  <a:gd name="T29" fmla="*/ 2147483647 h 408"/>
                  <a:gd name="T30" fmla="*/ 2147483647 w 407"/>
                  <a:gd name="T31" fmla="*/ 2147483647 h 408"/>
                  <a:gd name="T32" fmla="*/ 2147483647 w 407"/>
                  <a:gd name="T33" fmla="*/ 2147483647 h 408"/>
                  <a:gd name="T34" fmla="*/ 2147483647 w 407"/>
                  <a:gd name="T35" fmla="*/ 2147483647 h 408"/>
                  <a:gd name="T36" fmla="*/ 2147483647 w 407"/>
                  <a:gd name="T37" fmla="*/ 2147483647 h 408"/>
                  <a:gd name="T38" fmla="*/ 2147483647 w 407"/>
                  <a:gd name="T39" fmla="*/ 2147483647 h 408"/>
                  <a:gd name="T40" fmla="*/ 2147483647 w 407"/>
                  <a:gd name="T41" fmla="*/ 2147483647 h 408"/>
                  <a:gd name="T42" fmla="*/ 2147483647 w 407"/>
                  <a:gd name="T43" fmla="*/ 2147483647 h 408"/>
                  <a:gd name="T44" fmla="*/ 2147483647 w 407"/>
                  <a:gd name="T45" fmla="*/ 2147483647 h 408"/>
                  <a:gd name="T46" fmla="*/ 2147483647 w 407"/>
                  <a:gd name="T47" fmla="*/ 2147483647 h 408"/>
                  <a:gd name="T48" fmla="*/ 2147483647 w 407"/>
                  <a:gd name="T49" fmla="*/ 2147483647 h 408"/>
                  <a:gd name="T50" fmla="*/ 2147483647 w 407"/>
                  <a:gd name="T51" fmla="*/ 2147483647 h 408"/>
                  <a:gd name="T52" fmla="*/ 2147483647 w 407"/>
                  <a:gd name="T53" fmla="*/ 2147483647 h 408"/>
                  <a:gd name="T54" fmla="*/ 2147483647 w 407"/>
                  <a:gd name="T55" fmla="*/ 2147483647 h 408"/>
                  <a:gd name="T56" fmla="*/ 2147483647 w 407"/>
                  <a:gd name="T57" fmla="*/ 2147483647 h 408"/>
                  <a:gd name="T58" fmla="*/ 2147483647 w 407"/>
                  <a:gd name="T59" fmla="*/ 2147483647 h 408"/>
                  <a:gd name="T60" fmla="*/ 2147483647 w 407"/>
                  <a:gd name="T61" fmla="*/ 2147483647 h 408"/>
                  <a:gd name="T62" fmla="*/ 2147483647 w 407"/>
                  <a:gd name="T63" fmla="*/ 2147483647 h 4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0" y="204"/>
                    </a:moveTo>
                    <a:lnTo>
                      <a:pt x="1" y="225"/>
                    </a:lnTo>
                    <a:lnTo>
                      <a:pt x="5" y="246"/>
                    </a:lnTo>
                    <a:lnTo>
                      <a:pt x="9" y="264"/>
                    </a:lnTo>
                    <a:lnTo>
                      <a:pt x="17" y="283"/>
                    </a:lnTo>
                    <a:lnTo>
                      <a:pt x="24" y="301"/>
                    </a:lnTo>
                    <a:lnTo>
                      <a:pt x="34" y="318"/>
                    </a:lnTo>
                    <a:lnTo>
                      <a:pt x="47" y="334"/>
                    </a:lnTo>
                    <a:lnTo>
                      <a:pt x="60" y="348"/>
                    </a:lnTo>
                    <a:lnTo>
                      <a:pt x="74" y="362"/>
                    </a:lnTo>
                    <a:lnTo>
                      <a:pt x="90" y="373"/>
                    </a:lnTo>
                    <a:lnTo>
                      <a:pt x="106" y="383"/>
                    </a:lnTo>
                    <a:lnTo>
                      <a:pt x="124" y="392"/>
                    </a:lnTo>
                    <a:lnTo>
                      <a:pt x="143" y="398"/>
                    </a:lnTo>
                    <a:lnTo>
                      <a:pt x="163" y="404"/>
                    </a:lnTo>
                    <a:lnTo>
                      <a:pt x="183" y="407"/>
                    </a:lnTo>
                    <a:lnTo>
                      <a:pt x="204" y="408"/>
                    </a:lnTo>
                    <a:lnTo>
                      <a:pt x="225" y="407"/>
                    </a:lnTo>
                    <a:lnTo>
                      <a:pt x="244" y="404"/>
                    </a:lnTo>
                    <a:lnTo>
                      <a:pt x="264" y="398"/>
                    </a:lnTo>
                    <a:lnTo>
                      <a:pt x="283" y="392"/>
                    </a:lnTo>
                    <a:lnTo>
                      <a:pt x="301" y="383"/>
                    </a:lnTo>
                    <a:lnTo>
                      <a:pt x="317" y="373"/>
                    </a:lnTo>
                    <a:lnTo>
                      <a:pt x="333" y="362"/>
                    </a:lnTo>
                    <a:lnTo>
                      <a:pt x="347" y="348"/>
                    </a:lnTo>
                    <a:lnTo>
                      <a:pt x="361" y="334"/>
                    </a:lnTo>
                    <a:lnTo>
                      <a:pt x="373" y="318"/>
                    </a:lnTo>
                    <a:lnTo>
                      <a:pt x="383" y="301"/>
                    </a:lnTo>
                    <a:lnTo>
                      <a:pt x="392" y="283"/>
                    </a:lnTo>
                    <a:lnTo>
                      <a:pt x="398" y="264"/>
                    </a:lnTo>
                    <a:lnTo>
                      <a:pt x="404" y="246"/>
                    </a:lnTo>
                    <a:lnTo>
                      <a:pt x="406" y="225"/>
                    </a:lnTo>
                    <a:lnTo>
                      <a:pt x="407" y="204"/>
                    </a:lnTo>
                    <a:lnTo>
                      <a:pt x="406" y="184"/>
                    </a:lnTo>
                    <a:lnTo>
                      <a:pt x="404" y="163"/>
                    </a:lnTo>
                    <a:lnTo>
                      <a:pt x="398" y="144"/>
                    </a:lnTo>
                    <a:lnTo>
                      <a:pt x="392" y="125"/>
                    </a:lnTo>
                    <a:lnTo>
                      <a:pt x="383" y="107"/>
                    </a:lnTo>
                    <a:lnTo>
                      <a:pt x="373" y="91"/>
                    </a:lnTo>
                    <a:lnTo>
                      <a:pt x="361" y="74"/>
                    </a:lnTo>
                    <a:lnTo>
                      <a:pt x="347" y="60"/>
                    </a:lnTo>
                    <a:lnTo>
                      <a:pt x="333" y="47"/>
                    </a:lnTo>
                    <a:lnTo>
                      <a:pt x="317" y="36"/>
                    </a:lnTo>
                    <a:lnTo>
                      <a:pt x="301" y="26"/>
                    </a:lnTo>
                    <a:lnTo>
                      <a:pt x="283" y="17"/>
                    </a:lnTo>
                    <a:lnTo>
                      <a:pt x="264" y="10"/>
                    </a:lnTo>
                    <a:lnTo>
                      <a:pt x="244" y="5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5"/>
                    </a:lnTo>
                    <a:lnTo>
                      <a:pt x="143" y="10"/>
                    </a:lnTo>
                    <a:lnTo>
                      <a:pt x="124" y="17"/>
                    </a:lnTo>
                    <a:lnTo>
                      <a:pt x="106" y="26"/>
                    </a:lnTo>
                    <a:lnTo>
                      <a:pt x="90" y="36"/>
                    </a:lnTo>
                    <a:lnTo>
                      <a:pt x="74" y="47"/>
                    </a:lnTo>
                    <a:lnTo>
                      <a:pt x="60" y="60"/>
                    </a:lnTo>
                    <a:lnTo>
                      <a:pt x="47" y="74"/>
                    </a:lnTo>
                    <a:lnTo>
                      <a:pt x="34" y="91"/>
                    </a:lnTo>
                    <a:lnTo>
                      <a:pt x="24" y="107"/>
                    </a:lnTo>
                    <a:lnTo>
                      <a:pt x="17" y="125"/>
                    </a:lnTo>
                    <a:lnTo>
                      <a:pt x="9" y="144"/>
                    </a:lnTo>
                    <a:lnTo>
                      <a:pt x="5" y="163"/>
                    </a:lnTo>
                    <a:lnTo>
                      <a:pt x="1" y="18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7" name="Freeform 20">
                <a:extLst>
                  <a:ext uri="{FF2B5EF4-FFF2-40B4-BE49-F238E27FC236}">
                    <a16:creationId xmlns:a16="http://schemas.microsoft.com/office/drawing/2014/main" id="{83F546F9-1C7D-4721-818D-C0DDC6390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996" y="2376488"/>
                <a:ext cx="168275" cy="55562"/>
              </a:xfrm>
              <a:custGeom>
                <a:avLst/>
                <a:gdLst>
                  <a:gd name="T0" fmla="*/ 2147483647 w 1065"/>
                  <a:gd name="T1" fmla="*/ 2147483647 h 347"/>
                  <a:gd name="T2" fmla="*/ 2147483647 w 1065"/>
                  <a:gd name="T3" fmla="*/ 2147483647 h 347"/>
                  <a:gd name="T4" fmla="*/ 2147483647 w 1065"/>
                  <a:gd name="T5" fmla="*/ 2147483647 h 347"/>
                  <a:gd name="T6" fmla="*/ 2147483647 w 1065"/>
                  <a:gd name="T7" fmla="*/ 2147483647 h 347"/>
                  <a:gd name="T8" fmla="*/ 0 w 1065"/>
                  <a:gd name="T9" fmla="*/ 2147483647 h 347"/>
                  <a:gd name="T10" fmla="*/ 2147483647 w 1065"/>
                  <a:gd name="T11" fmla="*/ 2147483647 h 347"/>
                  <a:gd name="T12" fmla="*/ 2147483647 w 1065"/>
                  <a:gd name="T13" fmla="*/ 2147483647 h 347"/>
                  <a:gd name="T14" fmla="*/ 2147483647 w 1065"/>
                  <a:gd name="T15" fmla="*/ 2147483647 h 347"/>
                  <a:gd name="T16" fmla="*/ 2147483647 w 1065"/>
                  <a:gd name="T17" fmla="*/ 2147483647 h 347"/>
                  <a:gd name="T18" fmla="*/ 2147483647 w 1065"/>
                  <a:gd name="T19" fmla="*/ 2147483647 h 347"/>
                  <a:gd name="T20" fmla="*/ 2147483647 w 1065"/>
                  <a:gd name="T21" fmla="*/ 2147483647 h 347"/>
                  <a:gd name="T22" fmla="*/ 2147483647 w 1065"/>
                  <a:gd name="T23" fmla="*/ 2147483647 h 347"/>
                  <a:gd name="T24" fmla="*/ 2147483647 w 1065"/>
                  <a:gd name="T25" fmla="*/ 2147483647 h 347"/>
                  <a:gd name="T26" fmla="*/ 2147483647 w 1065"/>
                  <a:gd name="T27" fmla="*/ 2147483647 h 347"/>
                  <a:gd name="T28" fmla="*/ 2147483647 w 1065"/>
                  <a:gd name="T29" fmla="*/ 2147483647 h 347"/>
                  <a:gd name="T30" fmla="*/ 2147483647 w 1065"/>
                  <a:gd name="T31" fmla="*/ 2147483647 h 347"/>
                  <a:gd name="T32" fmla="*/ 2147483647 w 1065"/>
                  <a:gd name="T33" fmla="*/ 2147483647 h 347"/>
                  <a:gd name="T34" fmla="*/ 2147483647 w 1065"/>
                  <a:gd name="T35" fmla="*/ 2147483647 h 347"/>
                  <a:gd name="T36" fmla="*/ 2147483647 w 1065"/>
                  <a:gd name="T37" fmla="*/ 2147483647 h 347"/>
                  <a:gd name="T38" fmla="*/ 2147483647 w 1065"/>
                  <a:gd name="T39" fmla="*/ 2147483647 h 347"/>
                  <a:gd name="T40" fmla="*/ 2147483647 w 1065"/>
                  <a:gd name="T41" fmla="*/ 2147483647 h 347"/>
                  <a:gd name="T42" fmla="*/ 2147483647 w 1065"/>
                  <a:gd name="T43" fmla="*/ 2147483647 h 347"/>
                  <a:gd name="T44" fmla="*/ 2147483647 w 1065"/>
                  <a:gd name="T45" fmla="*/ 2147483647 h 347"/>
                  <a:gd name="T46" fmla="*/ 2147483647 w 1065"/>
                  <a:gd name="T47" fmla="*/ 2147483647 h 347"/>
                  <a:gd name="T48" fmla="*/ 2147483647 w 1065"/>
                  <a:gd name="T49" fmla="*/ 2147483647 h 347"/>
                  <a:gd name="T50" fmla="*/ 2147483647 w 1065"/>
                  <a:gd name="T51" fmla="*/ 2147483647 h 347"/>
                  <a:gd name="T52" fmla="*/ 2147483647 w 1065"/>
                  <a:gd name="T53" fmla="*/ 2147483647 h 347"/>
                  <a:gd name="T54" fmla="*/ 2147483647 w 1065"/>
                  <a:gd name="T55" fmla="*/ 2147483647 h 347"/>
                  <a:gd name="T56" fmla="*/ 2147483647 w 1065"/>
                  <a:gd name="T57" fmla="*/ 2147483647 h 347"/>
                  <a:gd name="T58" fmla="*/ 2147483647 w 1065"/>
                  <a:gd name="T59" fmla="*/ 2147483647 h 347"/>
                  <a:gd name="T60" fmla="*/ 2147483647 w 1065"/>
                  <a:gd name="T61" fmla="*/ 2147483647 h 347"/>
                  <a:gd name="T62" fmla="*/ 2147483647 w 1065"/>
                  <a:gd name="T63" fmla="*/ 2147483647 h 347"/>
                  <a:gd name="T64" fmla="*/ 2147483647 w 1065"/>
                  <a:gd name="T65" fmla="*/ 2147483647 h 347"/>
                  <a:gd name="T66" fmla="*/ 2147483647 w 1065"/>
                  <a:gd name="T67" fmla="*/ 2147483647 h 347"/>
                  <a:gd name="T68" fmla="*/ 2147483647 w 1065"/>
                  <a:gd name="T69" fmla="*/ 2147483647 h 347"/>
                  <a:gd name="T70" fmla="*/ 2147483647 w 1065"/>
                  <a:gd name="T71" fmla="*/ 2147483647 h 347"/>
                  <a:gd name="T72" fmla="*/ 2147483647 w 1065"/>
                  <a:gd name="T73" fmla="*/ 2147483647 h 347"/>
                  <a:gd name="T74" fmla="*/ 2147483647 w 1065"/>
                  <a:gd name="T75" fmla="*/ 2147483647 h 347"/>
                  <a:gd name="T76" fmla="*/ 2147483647 w 1065"/>
                  <a:gd name="T77" fmla="*/ 2147483647 h 347"/>
                  <a:gd name="T78" fmla="*/ 2147483647 w 1065"/>
                  <a:gd name="T79" fmla="*/ 2147483647 h 347"/>
                  <a:gd name="T80" fmla="*/ 2147483647 w 1065"/>
                  <a:gd name="T81" fmla="*/ 2147483647 h 347"/>
                  <a:gd name="T82" fmla="*/ 2147483647 w 1065"/>
                  <a:gd name="T83" fmla="*/ 2147483647 h 347"/>
                  <a:gd name="T84" fmla="*/ 2147483647 w 1065"/>
                  <a:gd name="T85" fmla="*/ 2147483647 h 347"/>
                  <a:gd name="T86" fmla="*/ 2147483647 w 1065"/>
                  <a:gd name="T87" fmla="*/ 2147483647 h 347"/>
                  <a:gd name="T88" fmla="*/ 2147483647 w 1065"/>
                  <a:gd name="T89" fmla="*/ 2147483647 h 347"/>
                  <a:gd name="T90" fmla="*/ 2147483647 w 1065"/>
                  <a:gd name="T91" fmla="*/ 2147483647 h 347"/>
                  <a:gd name="T92" fmla="*/ 2147483647 w 1065"/>
                  <a:gd name="T93" fmla="*/ 2147483647 h 347"/>
                  <a:gd name="T94" fmla="*/ 2147483647 w 1065"/>
                  <a:gd name="T95" fmla="*/ 2147483647 h 347"/>
                  <a:gd name="T96" fmla="*/ 2147483647 w 1065"/>
                  <a:gd name="T97" fmla="*/ 0 h 347"/>
                  <a:gd name="T98" fmla="*/ 2147483647 w 1065"/>
                  <a:gd name="T99" fmla="*/ 2147483647 h 347"/>
                  <a:gd name="T100" fmla="*/ 2147483647 w 1065"/>
                  <a:gd name="T101" fmla="*/ 2147483647 h 347"/>
                  <a:gd name="T102" fmla="*/ 2147483647 w 1065"/>
                  <a:gd name="T103" fmla="*/ 2147483647 h 347"/>
                  <a:gd name="T104" fmla="*/ 2147483647 w 1065"/>
                  <a:gd name="T105" fmla="*/ 2147483647 h 347"/>
                  <a:gd name="T106" fmla="*/ 2147483647 w 1065"/>
                  <a:gd name="T107" fmla="*/ 2147483647 h 347"/>
                  <a:gd name="T108" fmla="*/ 2147483647 w 1065"/>
                  <a:gd name="T109" fmla="*/ 2147483647 h 347"/>
                  <a:gd name="T110" fmla="*/ 2147483647 w 1065"/>
                  <a:gd name="T111" fmla="*/ 2147483647 h 347"/>
                  <a:gd name="T112" fmla="*/ 2147483647 w 1065"/>
                  <a:gd name="T113" fmla="*/ 2147483647 h 347"/>
                  <a:gd name="T114" fmla="*/ 2147483647 w 1065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5" h="347">
                    <a:moveTo>
                      <a:pt x="38" y="180"/>
                    </a:moveTo>
                    <a:lnTo>
                      <a:pt x="30" y="187"/>
                    </a:lnTo>
                    <a:lnTo>
                      <a:pt x="25" y="193"/>
                    </a:lnTo>
                    <a:lnTo>
                      <a:pt x="18" y="200"/>
                    </a:lnTo>
                    <a:lnTo>
                      <a:pt x="14" y="208"/>
                    </a:lnTo>
                    <a:lnTo>
                      <a:pt x="9" y="216"/>
                    </a:lnTo>
                    <a:lnTo>
                      <a:pt x="6" y="223"/>
                    </a:lnTo>
                    <a:lnTo>
                      <a:pt x="4" y="232"/>
                    </a:lnTo>
                    <a:lnTo>
                      <a:pt x="1" y="241"/>
                    </a:lnTo>
                    <a:lnTo>
                      <a:pt x="0" y="250"/>
                    </a:lnTo>
                    <a:lnTo>
                      <a:pt x="0" y="259"/>
                    </a:lnTo>
                    <a:lnTo>
                      <a:pt x="1" y="268"/>
                    </a:lnTo>
                    <a:lnTo>
                      <a:pt x="2" y="276"/>
                    </a:lnTo>
                    <a:lnTo>
                      <a:pt x="5" y="285"/>
                    </a:lnTo>
                    <a:lnTo>
                      <a:pt x="9" y="293"/>
                    </a:lnTo>
                    <a:lnTo>
                      <a:pt x="12" y="302"/>
                    </a:lnTo>
                    <a:lnTo>
                      <a:pt x="18" y="310"/>
                    </a:lnTo>
                    <a:lnTo>
                      <a:pt x="23" y="317"/>
                    </a:lnTo>
                    <a:lnTo>
                      <a:pt x="30" y="324"/>
                    </a:lnTo>
                    <a:lnTo>
                      <a:pt x="38" y="329"/>
                    </a:lnTo>
                    <a:lnTo>
                      <a:pt x="46" y="334"/>
                    </a:lnTo>
                    <a:lnTo>
                      <a:pt x="53" y="338"/>
                    </a:lnTo>
                    <a:lnTo>
                      <a:pt x="61" y="342"/>
                    </a:lnTo>
                    <a:lnTo>
                      <a:pt x="70" y="345"/>
                    </a:lnTo>
                    <a:lnTo>
                      <a:pt x="79" y="346"/>
                    </a:lnTo>
                    <a:lnTo>
                      <a:pt x="88" y="347"/>
                    </a:lnTo>
                    <a:lnTo>
                      <a:pt x="96" y="347"/>
                    </a:lnTo>
                    <a:lnTo>
                      <a:pt x="105" y="347"/>
                    </a:lnTo>
                    <a:lnTo>
                      <a:pt x="114" y="345"/>
                    </a:lnTo>
                    <a:lnTo>
                      <a:pt x="122" y="343"/>
                    </a:lnTo>
                    <a:lnTo>
                      <a:pt x="131" y="339"/>
                    </a:lnTo>
                    <a:lnTo>
                      <a:pt x="140" y="335"/>
                    </a:lnTo>
                    <a:lnTo>
                      <a:pt x="147" y="329"/>
                    </a:lnTo>
                    <a:lnTo>
                      <a:pt x="169" y="315"/>
                    </a:lnTo>
                    <a:lnTo>
                      <a:pt x="221" y="284"/>
                    </a:lnTo>
                    <a:lnTo>
                      <a:pt x="258" y="266"/>
                    </a:lnTo>
                    <a:lnTo>
                      <a:pt x="300" y="248"/>
                    </a:lnTo>
                    <a:lnTo>
                      <a:pt x="323" y="238"/>
                    </a:lnTo>
                    <a:lnTo>
                      <a:pt x="347" y="229"/>
                    </a:lnTo>
                    <a:lnTo>
                      <a:pt x="373" y="221"/>
                    </a:lnTo>
                    <a:lnTo>
                      <a:pt x="399" y="212"/>
                    </a:lnTo>
                    <a:lnTo>
                      <a:pt x="427" y="206"/>
                    </a:lnTo>
                    <a:lnTo>
                      <a:pt x="456" y="199"/>
                    </a:lnTo>
                    <a:lnTo>
                      <a:pt x="486" y="193"/>
                    </a:lnTo>
                    <a:lnTo>
                      <a:pt x="517" y="189"/>
                    </a:lnTo>
                    <a:lnTo>
                      <a:pt x="547" y="187"/>
                    </a:lnTo>
                    <a:lnTo>
                      <a:pt x="580" y="185"/>
                    </a:lnTo>
                    <a:lnTo>
                      <a:pt x="612" y="185"/>
                    </a:lnTo>
                    <a:lnTo>
                      <a:pt x="646" y="186"/>
                    </a:lnTo>
                    <a:lnTo>
                      <a:pt x="679" y="190"/>
                    </a:lnTo>
                    <a:lnTo>
                      <a:pt x="713" y="195"/>
                    </a:lnTo>
                    <a:lnTo>
                      <a:pt x="749" y="202"/>
                    </a:lnTo>
                    <a:lnTo>
                      <a:pt x="783" y="212"/>
                    </a:lnTo>
                    <a:lnTo>
                      <a:pt x="818" y="224"/>
                    </a:lnTo>
                    <a:lnTo>
                      <a:pt x="854" y="239"/>
                    </a:lnTo>
                    <a:lnTo>
                      <a:pt x="889" y="255"/>
                    </a:lnTo>
                    <a:lnTo>
                      <a:pt x="926" y="275"/>
                    </a:lnTo>
                    <a:lnTo>
                      <a:pt x="933" y="280"/>
                    </a:lnTo>
                    <a:lnTo>
                      <a:pt x="942" y="284"/>
                    </a:lnTo>
                    <a:lnTo>
                      <a:pt x="951" y="286"/>
                    </a:lnTo>
                    <a:lnTo>
                      <a:pt x="960" y="287"/>
                    </a:lnTo>
                    <a:lnTo>
                      <a:pt x="969" y="289"/>
                    </a:lnTo>
                    <a:lnTo>
                      <a:pt x="978" y="289"/>
                    </a:lnTo>
                    <a:lnTo>
                      <a:pt x="986" y="287"/>
                    </a:lnTo>
                    <a:lnTo>
                      <a:pt x="995" y="286"/>
                    </a:lnTo>
                    <a:lnTo>
                      <a:pt x="1004" y="284"/>
                    </a:lnTo>
                    <a:lnTo>
                      <a:pt x="1012" y="280"/>
                    </a:lnTo>
                    <a:lnTo>
                      <a:pt x="1020" y="276"/>
                    </a:lnTo>
                    <a:lnTo>
                      <a:pt x="1027" y="271"/>
                    </a:lnTo>
                    <a:lnTo>
                      <a:pt x="1034" y="265"/>
                    </a:lnTo>
                    <a:lnTo>
                      <a:pt x="1041" y="259"/>
                    </a:lnTo>
                    <a:lnTo>
                      <a:pt x="1047" y="252"/>
                    </a:lnTo>
                    <a:lnTo>
                      <a:pt x="1052" y="244"/>
                    </a:lnTo>
                    <a:lnTo>
                      <a:pt x="1056" y="235"/>
                    </a:lnTo>
                    <a:lnTo>
                      <a:pt x="1060" y="227"/>
                    </a:lnTo>
                    <a:lnTo>
                      <a:pt x="1063" y="219"/>
                    </a:lnTo>
                    <a:lnTo>
                      <a:pt x="1065" y="209"/>
                    </a:lnTo>
                    <a:lnTo>
                      <a:pt x="1065" y="200"/>
                    </a:lnTo>
                    <a:lnTo>
                      <a:pt x="1065" y="191"/>
                    </a:lnTo>
                    <a:lnTo>
                      <a:pt x="1064" y="182"/>
                    </a:lnTo>
                    <a:lnTo>
                      <a:pt x="1063" y="174"/>
                    </a:lnTo>
                    <a:lnTo>
                      <a:pt x="1060" y="166"/>
                    </a:lnTo>
                    <a:lnTo>
                      <a:pt x="1056" y="157"/>
                    </a:lnTo>
                    <a:lnTo>
                      <a:pt x="1053" y="149"/>
                    </a:lnTo>
                    <a:lnTo>
                      <a:pt x="1047" y="141"/>
                    </a:lnTo>
                    <a:lnTo>
                      <a:pt x="1042" y="135"/>
                    </a:lnTo>
                    <a:lnTo>
                      <a:pt x="1035" y="128"/>
                    </a:lnTo>
                    <a:lnTo>
                      <a:pt x="1028" y="123"/>
                    </a:lnTo>
                    <a:lnTo>
                      <a:pt x="1021" y="117"/>
                    </a:lnTo>
                    <a:lnTo>
                      <a:pt x="975" y="92"/>
                    </a:lnTo>
                    <a:lnTo>
                      <a:pt x="929" y="70"/>
                    </a:lnTo>
                    <a:lnTo>
                      <a:pt x="884" y="51"/>
                    </a:lnTo>
                    <a:lnTo>
                      <a:pt x="839" y="35"/>
                    </a:lnTo>
                    <a:lnTo>
                      <a:pt x="794" y="23"/>
                    </a:lnTo>
                    <a:lnTo>
                      <a:pt x="751" y="13"/>
                    </a:lnTo>
                    <a:lnTo>
                      <a:pt x="707" y="7"/>
                    </a:lnTo>
                    <a:lnTo>
                      <a:pt x="665" y="2"/>
                    </a:lnTo>
                    <a:lnTo>
                      <a:pt x="622" y="0"/>
                    </a:lnTo>
                    <a:lnTo>
                      <a:pt x="581" y="0"/>
                    </a:lnTo>
                    <a:lnTo>
                      <a:pt x="540" y="1"/>
                    </a:lnTo>
                    <a:lnTo>
                      <a:pt x="501" y="6"/>
                    </a:lnTo>
                    <a:lnTo>
                      <a:pt x="462" y="10"/>
                    </a:lnTo>
                    <a:lnTo>
                      <a:pt x="425" y="17"/>
                    </a:lnTo>
                    <a:lnTo>
                      <a:pt x="388" y="25"/>
                    </a:lnTo>
                    <a:lnTo>
                      <a:pt x="354" y="34"/>
                    </a:lnTo>
                    <a:lnTo>
                      <a:pt x="321" y="44"/>
                    </a:lnTo>
                    <a:lnTo>
                      <a:pt x="289" y="54"/>
                    </a:lnTo>
                    <a:lnTo>
                      <a:pt x="258" y="65"/>
                    </a:lnTo>
                    <a:lnTo>
                      <a:pt x="229" y="77"/>
                    </a:lnTo>
                    <a:lnTo>
                      <a:pt x="201" y="88"/>
                    </a:lnTo>
                    <a:lnTo>
                      <a:pt x="176" y="101"/>
                    </a:lnTo>
                    <a:lnTo>
                      <a:pt x="153" y="113"/>
                    </a:lnTo>
                    <a:lnTo>
                      <a:pt x="132" y="124"/>
                    </a:lnTo>
                    <a:lnTo>
                      <a:pt x="94" y="145"/>
                    </a:lnTo>
                    <a:lnTo>
                      <a:pt x="66" y="161"/>
                    </a:lnTo>
                    <a:lnTo>
                      <a:pt x="47" y="175"/>
                    </a:lnTo>
                    <a:lnTo>
                      <a:pt x="38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8" name="Freeform 21">
                <a:extLst>
                  <a:ext uri="{FF2B5EF4-FFF2-40B4-BE49-F238E27FC236}">
                    <a16:creationId xmlns:a16="http://schemas.microsoft.com/office/drawing/2014/main" id="{EF709D2C-2F40-454A-94E0-2C4575D42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009" y="2376488"/>
                <a:ext cx="169862" cy="55562"/>
              </a:xfrm>
              <a:custGeom>
                <a:avLst/>
                <a:gdLst>
                  <a:gd name="T0" fmla="*/ 2147483647 w 1066"/>
                  <a:gd name="T1" fmla="*/ 2147483647 h 347"/>
                  <a:gd name="T2" fmla="*/ 2147483647 w 1066"/>
                  <a:gd name="T3" fmla="*/ 2147483647 h 347"/>
                  <a:gd name="T4" fmla="*/ 2147483647 w 1066"/>
                  <a:gd name="T5" fmla="*/ 2147483647 h 347"/>
                  <a:gd name="T6" fmla="*/ 2147483647 w 1066"/>
                  <a:gd name="T7" fmla="*/ 2147483647 h 347"/>
                  <a:gd name="T8" fmla="*/ 2147483647 w 1066"/>
                  <a:gd name="T9" fmla="*/ 2147483647 h 347"/>
                  <a:gd name="T10" fmla="*/ 0 w 1066"/>
                  <a:gd name="T11" fmla="*/ 2147483647 h 347"/>
                  <a:gd name="T12" fmla="*/ 2147483647 w 1066"/>
                  <a:gd name="T13" fmla="*/ 2147483647 h 347"/>
                  <a:gd name="T14" fmla="*/ 2147483647 w 1066"/>
                  <a:gd name="T15" fmla="*/ 2147483647 h 347"/>
                  <a:gd name="T16" fmla="*/ 2147483647 w 1066"/>
                  <a:gd name="T17" fmla="*/ 2147483647 h 347"/>
                  <a:gd name="T18" fmla="*/ 2147483647 w 1066"/>
                  <a:gd name="T19" fmla="*/ 2147483647 h 347"/>
                  <a:gd name="T20" fmla="*/ 2147483647 w 1066"/>
                  <a:gd name="T21" fmla="*/ 2147483647 h 347"/>
                  <a:gd name="T22" fmla="*/ 2147483647 w 1066"/>
                  <a:gd name="T23" fmla="*/ 2147483647 h 347"/>
                  <a:gd name="T24" fmla="*/ 2147483647 w 1066"/>
                  <a:gd name="T25" fmla="*/ 2147483647 h 347"/>
                  <a:gd name="T26" fmla="*/ 2147483647 w 1066"/>
                  <a:gd name="T27" fmla="*/ 2147483647 h 347"/>
                  <a:gd name="T28" fmla="*/ 2147483647 w 1066"/>
                  <a:gd name="T29" fmla="*/ 2147483647 h 347"/>
                  <a:gd name="T30" fmla="*/ 2147483647 w 1066"/>
                  <a:gd name="T31" fmla="*/ 2147483647 h 347"/>
                  <a:gd name="T32" fmla="*/ 2147483647 w 1066"/>
                  <a:gd name="T33" fmla="*/ 2147483647 h 347"/>
                  <a:gd name="T34" fmla="*/ 2147483647 w 1066"/>
                  <a:gd name="T35" fmla="*/ 2147483647 h 347"/>
                  <a:gd name="T36" fmla="*/ 2147483647 w 1066"/>
                  <a:gd name="T37" fmla="*/ 2147483647 h 347"/>
                  <a:gd name="T38" fmla="*/ 2147483647 w 1066"/>
                  <a:gd name="T39" fmla="*/ 2147483647 h 347"/>
                  <a:gd name="T40" fmla="*/ 2147483647 w 1066"/>
                  <a:gd name="T41" fmla="*/ 2147483647 h 347"/>
                  <a:gd name="T42" fmla="*/ 2147483647 w 1066"/>
                  <a:gd name="T43" fmla="*/ 2147483647 h 347"/>
                  <a:gd name="T44" fmla="*/ 2147483647 w 1066"/>
                  <a:gd name="T45" fmla="*/ 2147483647 h 347"/>
                  <a:gd name="T46" fmla="*/ 2147483647 w 1066"/>
                  <a:gd name="T47" fmla="*/ 2147483647 h 347"/>
                  <a:gd name="T48" fmla="*/ 2147483647 w 1066"/>
                  <a:gd name="T49" fmla="*/ 2147483647 h 347"/>
                  <a:gd name="T50" fmla="*/ 2147483647 w 1066"/>
                  <a:gd name="T51" fmla="*/ 2147483647 h 347"/>
                  <a:gd name="T52" fmla="*/ 2147483647 w 1066"/>
                  <a:gd name="T53" fmla="*/ 2147483647 h 347"/>
                  <a:gd name="T54" fmla="*/ 2147483647 w 1066"/>
                  <a:gd name="T55" fmla="*/ 2147483647 h 347"/>
                  <a:gd name="T56" fmla="*/ 2147483647 w 1066"/>
                  <a:gd name="T57" fmla="*/ 2147483647 h 347"/>
                  <a:gd name="T58" fmla="*/ 2147483647 w 1066"/>
                  <a:gd name="T59" fmla="*/ 2147483647 h 347"/>
                  <a:gd name="T60" fmla="*/ 2147483647 w 1066"/>
                  <a:gd name="T61" fmla="*/ 2147483647 h 347"/>
                  <a:gd name="T62" fmla="*/ 2147483647 w 1066"/>
                  <a:gd name="T63" fmla="*/ 2147483647 h 347"/>
                  <a:gd name="T64" fmla="*/ 2147483647 w 1066"/>
                  <a:gd name="T65" fmla="*/ 2147483647 h 347"/>
                  <a:gd name="T66" fmla="*/ 2147483647 w 1066"/>
                  <a:gd name="T67" fmla="*/ 2147483647 h 347"/>
                  <a:gd name="T68" fmla="*/ 2147483647 w 1066"/>
                  <a:gd name="T69" fmla="*/ 2147483647 h 347"/>
                  <a:gd name="T70" fmla="*/ 2147483647 w 1066"/>
                  <a:gd name="T71" fmla="*/ 2147483647 h 347"/>
                  <a:gd name="T72" fmla="*/ 2147483647 w 1066"/>
                  <a:gd name="T73" fmla="*/ 2147483647 h 347"/>
                  <a:gd name="T74" fmla="*/ 2147483647 w 1066"/>
                  <a:gd name="T75" fmla="*/ 2147483647 h 347"/>
                  <a:gd name="T76" fmla="*/ 2147483647 w 1066"/>
                  <a:gd name="T77" fmla="*/ 2147483647 h 347"/>
                  <a:gd name="T78" fmla="*/ 2147483647 w 1066"/>
                  <a:gd name="T79" fmla="*/ 2147483647 h 347"/>
                  <a:gd name="T80" fmla="*/ 2147483647 w 1066"/>
                  <a:gd name="T81" fmla="*/ 2147483647 h 347"/>
                  <a:gd name="T82" fmla="*/ 2147483647 w 1066"/>
                  <a:gd name="T83" fmla="*/ 2147483647 h 347"/>
                  <a:gd name="T84" fmla="*/ 2147483647 w 1066"/>
                  <a:gd name="T85" fmla="*/ 2147483647 h 347"/>
                  <a:gd name="T86" fmla="*/ 2147483647 w 1066"/>
                  <a:gd name="T87" fmla="*/ 2147483647 h 347"/>
                  <a:gd name="T88" fmla="*/ 2147483647 w 1066"/>
                  <a:gd name="T89" fmla="*/ 2147483647 h 347"/>
                  <a:gd name="T90" fmla="*/ 2147483647 w 1066"/>
                  <a:gd name="T91" fmla="*/ 2147483647 h 347"/>
                  <a:gd name="T92" fmla="*/ 2147483647 w 1066"/>
                  <a:gd name="T93" fmla="*/ 2147483647 h 347"/>
                  <a:gd name="T94" fmla="*/ 2147483647 w 1066"/>
                  <a:gd name="T95" fmla="*/ 2147483647 h 347"/>
                  <a:gd name="T96" fmla="*/ 2147483647 w 1066"/>
                  <a:gd name="T97" fmla="*/ 2147483647 h 347"/>
                  <a:gd name="T98" fmla="*/ 2147483647 w 1066"/>
                  <a:gd name="T99" fmla="*/ 2147483647 h 347"/>
                  <a:gd name="T100" fmla="*/ 2147483647 w 1066"/>
                  <a:gd name="T101" fmla="*/ 2147483647 h 347"/>
                  <a:gd name="T102" fmla="*/ 2147483647 w 1066"/>
                  <a:gd name="T103" fmla="*/ 2147483647 h 347"/>
                  <a:gd name="T104" fmla="*/ 2147483647 w 1066"/>
                  <a:gd name="T105" fmla="*/ 2147483647 h 347"/>
                  <a:gd name="T106" fmla="*/ 2147483647 w 1066"/>
                  <a:gd name="T107" fmla="*/ 0 h 347"/>
                  <a:gd name="T108" fmla="*/ 2147483647 w 1066"/>
                  <a:gd name="T109" fmla="*/ 2147483647 h 347"/>
                  <a:gd name="T110" fmla="*/ 2147483647 w 1066"/>
                  <a:gd name="T111" fmla="*/ 2147483647 h 347"/>
                  <a:gd name="T112" fmla="*/ 2147483647 w 1066"/>
                  <a:gd name="T113" fmla="*/ 2147483647 h 347"/>
                  <a:gd name="T114" fmla="*/ 2147483647 w 1066"/>
                  <a:gd name="T115" fmla="*/ 2147483647 h 3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66" h="347">
                    <a:moveTo>
                      <a:pt x="46" y="117"/>
                    </a:moveTo>
                    <a:lnTo>
                      <a:pt x="38" y="123"/>
                    </a:lnTo>
                    <a:lnTo>
                      <a:pt x="30" y="128"/>
                    </a:lnTo>
                    <a:lnTo>
                      <a:pt x="25" y="135"/>
                    </a:lnTo>
                    <a:lnTo>
                      <a:pt x="18" y="141"/>
                    </a:lnTo>
                    <a:lnTo>
                      <a:pt x="13" y="149"/>
                    </a:lnTo>
                    <a:lnTo>
                      <a:pt x="9" y="157"/>
                    </a:lnTo>
                    <a:lnTo>
                      <a:pt x="6" y="166"/>
                    </a:lnTo>
                    <a:lnTo>
                      <a:pt x="4" y="174"/>
                    </a:lnTo>
                    <a:lnTo>
                      <a:pt x="1" y="182"/>
                    </a:lnTo>
                    <a:lnTo>
                      <a:pt x="1" y="191"/>
                    </a:lnTo>
                    <a:lnTo>
                      <a:pt x="0" y="200"/>
                    </a:lnTo>
                    <a:lnTo>
                      <a:pt x="1" y="209"/>
                    </a:lnTo>
                    <a:lnTo>
                      <a:pt x="4" y="219"/>
                    </a:lnTo>
                    <a:lnTo>
                      <a:pt x="6" y="227"/>
                    </a:lnTo>
                    <a:lnTo>
                      <a:pt x="9" y="235"/>
                    </a:lnTo>
                    <a:lnTo>
                      <a:pt x="13" y="244"/>
                    </a:lnTo>
                    <a:lnTo>
                      <a:pt x="19" y="252"/>
                    </a:lnTo>
                    <a:lnTo>
                      <a:pt x="25" y="259"/>
                    </a:lnTo>
                    <a:lnTo>
                      <a:pt x="31" y="265"/>
                    </a:lnTo>
                    <a:lnTo>
                      <a:pt x="39" y="271"/>
                    </a:lnTo>
                    <a:lnTo>
                      <a:pt x="46" y="276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71" y="286"/>
                    </a:lnTo>
                    <a:lnTo>
                      <a:pt x="80" y="287"/>
                    </a:lnTo>
                    <a:lnTo>
                      <a:pt x="89" y="289"/>
                    </a:lnTo>
                    <a:lnTo>
                      <a:pt x="98" y="289"/>
                    </a:lnTo>
                    <a:lnTo>
                      <a:pt x="106" y="287"/>
                    </a:lnTo>
                    <a:lnTo>
                      <a:pt x="115" y="286"/>
                    </a:lnTo>
                    <a:lnTo>
                      <a:pt x="124" y="284"/>
                    </a:lnTo>
                    <a:lnTo>
                      <a:pt x="132" y="280"/>
                    </a:lnTo>
                    <a:lnTo>
                      <a:pt x="141" y="275"/>
                    </a:lnTo>
                    <a:lnTo>
                      <a:pt x="176" y="255"/>
                    </a:lnTo>
                    <a:lnTo>
                      <a:pt x="211" y="239"/>
                    </a:lnTo>
                    <a:lnTo>
                      <a:pt x="247" y="224"/>
                    </a:lnTo>
                    <a:lnTo>
                      <a:pt x="282" y="212"/>
                    </a:lnTo>
                    <a:lnTo>
                      <a:pt x="318" y="202"/>
                    </a:lnTo>
                    <a:lnTo>
                      <a:pt x="353" y="195"/>
                    </a:lnTo>
                    <a:lnTo>
                      <a:pt x="387" y="190"/>
                    </a:lnTo>
                    <a:lnTo>
                      <a:pt x="420" y="186"/>
                    </a:lnTo>
                    <a:lnTo>
                      <a:pt x="453" y="185"/>
                    </a:lnTo>
                    <a:lnTo>
                      <a:pt x="487" y="185"/>
                    </a:lnTo>
                    <a:lnTo>
                      <a:pt x="519" y="187"/>
                    </a:lnTo>
                    <a:lnTo>
                      <a:pt x="550" y="189"/>
                    </a:lnTo>
                    <a:lnTo>
                      <a:pt x="581" y="193"/>
                    </a:lnTo>
                    <a:lnTo>
                      <a:pt x="610" y="199"/>
                    </a:lnTo>
                    <a:lnTo>
                      <a:pt x="639" y="206"/>
                    </a:lnTo>
                    <a:lnTo>
                      <a:pt x="667" y="212"/>
                    </a:lnTo>
                    <a:lnTo>
                      <a:pt x="693" y="221"/>
                    </a:lnTo>
                    <a:lnTo>
                      <a:pt x="719" y="229"/>
                    </a:lnTo>
                    <a:lnTo>
                      <a:pt x="743" y="238"/>
                    </a:lnTo>
                    <a:lnTo>
                      <a:pt x="766" y="248"/>
                    </a:lnTo>
                    <a:lnTo>
                      <a:pt x="808" y="266"/>
                    </a:lnTo>
                    <a:lnTo>
                      <a:pt x="844" y="284"/>
                    </a:lnTo>
                    <a:lnTo>
                      <a:pt x="897" y="315"/>
                    </a:lnTo>
                    <a:lnTo>
                      <a:pt x="919" y="329"/>
                    </a:lnTo>
                    <a:lnTo>
                      <a:pt x="927" y="335"/>
                    </a:lnTo>
                    <a:lnTo>
                      <a:pt x="935" y="339"/>
                    </a:lnTo>
                    <a:lnTo>
                      <a:pt x="943" y="343"/>
                    </a:lnTo>
                    <a:lnTo>
                      <a:pt x="952" y="345"/>
                    </a:lnTo>
                    <a:lnTo>
                      <a:pt x="961" y="347"/>
                    </a:lnTo>
                    <a:lnTo>
                      <a:pt x="970" y="347"/>
                    </a:lnTo>
                    <a:lnTo>
                      <a:pt x="979" y="347"/>
                    </a:lnTo>
                    <a:lnTo>
                      <a:pt x="987" y="346"/>
                    </a:lnTo>
                    <a:lnTo>
                      <a:pt x="996" y="345"/>
                    </a:lnTo>
                    <a:lnTo>
                      <a:pt x="1005" y="342"/>
                    </a:lnTo>
                    <a:lnTo>
                      <a:pt x="1013" y="338"/>
                    </a:lnTo>
                    <a:lnTo>
                      <a:pt x="1021" y="334"/>
                    </a:lnTo>
                    <a:lnTo>
                      <a:pt x="1028" y="329"/>
                    </a:lnTo>
                    <a:lnTo>
                      <a:pt x="1035" y="324"/>
                    </a:lnTo>
                    <a:lnTo>
                      <a:pt x="1042" y="317"/>
                    </a:lnTo>
                    <a:lnTo>
                      <a:pt x="1048" y="310"/>
                    </a:lnTo>
                    <a:lnTo>
                      <a:pt x="1053" y="302"/>
                    </a:lnTo>
                    <a:lnTo>
                      <a:pt x="1057" y="293"/>
                    </a:lnTo>
                    <a:lnTo>
                      <a:pt x="1060" y="285"/>
                    </a:lnTo>
                    <a:lnTo>
                      <a:pt x="1063" y="276"/>
                    </a:lnTo>
                    <a:lnTo>
                      <a:pt x="1065" y="268"/>
                    </a:lnTo>
                    <a:lnTo>
                      <a:pt x="1066" y="259"/>
                    </a:lnTo>
                    <a:lnTo>
                      <a:pt x="1066" y="250"/>
                    </a:lnTo>
                    <a:lnTo>
                      <a:pt x="1065" y="241"/>
                    </a:lnTo>
                    <a:lnTo>
                      <a:pt x="1063" y="232"/>
                    </a:lnTo>
                    <a:lnTo>
                      <a:pt x="1060" y="224"/>
                    </a:lnTo>
                    <a:lnTo>
                      <a:pt x="1057" y="216"/>
                    </a:lnTo>
                    <a:lnTo>
                      <a:pt x="1053" y="208"/>
                    </a:lnTo>
                    <a:lnTo>
                      <a:pt x="1047" y="200"/>
                    </a:lnTo>
                    <a:lnTo>
                      <a:pt x="1042" y="193"/>
                    </a:lnTo>
                    <a:lnTo>
                      <a:pt x="1035" y="187"/>
                    </a:lnTo>
                    <a:lnTo>
                      <a:pt x="1028" y="180"/>
                    </a:lnTo>
                    <a:lnTo>
                      <a:pt x="1018" y="175"/>
                    </a:lnTo>
                    <a:lnTo>
                      <a:pt x="1000" y="161"/>
                    </a:lnTo>
                    <a:lnTo>
                      <a:pt x="972" y="145"/>
                    </a:lnTo>
                    <a:lnTo>
                      <a:pt x="934" y="124"/>
                    </a:lnTo>
                    <a:lnTo>
                      <a:pt x="913" y="113"/>
                    </a:lnTo>
                    <a:lnTo>
                      <a:pt x="889" y="101"/>
                    </a:lnTo>
                    <a:lnTo>
                      <a:pt x="864" y="88"/>
                    </a:lnTo>
                    <a:lnTo>
                      <a:pt x="837" y="77"/>
                    </a:lnTo>
                    <a:lnTo>
                      <a:pt x="808" y="65"/>
                    </a:lnTo>
                    <a:lnTo>
                      <a:pt x="777" y="54"/>
                    </a:lnTo>
                    <a:lnTo>
                      <a:pt x="745" y="44"/>
                    </a:lnTo>
                    <a:lnTo>
                      <a:pt x="712" y="34"/>
                    </a:lnTo>
                    <a:lnTo>
                      <a:pt x="677" y="25"/>
                    </a:lnTo>
                    <a:lnTo>
                      <a:pt x="641" y="17"/>
                    </a:lnTo>
                    <a:lnTo>
                      <a:pt x="604" y="10"/>
                    </a:lnTo>
                    <a:lnTo>
                      <a:pt x="565" y="6"/>
                    </a:lnTo>
                    <a:lnTo>
                      <a:pt x="525" y="1"/>
                    </a:lnTo>
                    <a:lnTo>
                      <a:pt x="486" y="0"/>
                    </a:lnTo>
                    <a:lnTo>
                      <a:pt x="444" y="0"/>
                    </a:lnTo>
                    <a:lnTo>
                      <a:pt x="402" y="2"/>
                    </a:lnTo>
                    <a:lnTo>
                      <a:pt x="358" y="7"/>
                    </a:lnTo>
                    <a:lnTo>
                      <a:pt x="315" y="13"/>
                    </a:lnTo>
                    <a:lnTo>
                      <a:pt x="271" y="23"/>
                    </a:lnTo>
                    <a:lnTo>
                      <a:pt x="227" y="35"/>
                    </a:lnTo>
                    <a:lnTo>
                      <a:pt x="182" y="51"/>
                    </a:lnTo>
                    <a:lnTo>
                      <a:pt x="136" y="70"/>
                    </a:lnTo>
                    <a:lnTo>
                      <a:pt x="91" y="92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89" name="Freeform 22">
                <a:extLst>
                  <a:ext uri="{FF2B5EF4-FFF2-40B4-BE49-F238E27FC236}">
                    <a16:creationId xmlns:a16="http://schemas.microsoft.com/office/drawing/2014/main" id="{79AECCDD-6C1D-44CE-A8B6-5470F12B9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671" y="2716213"/>
                <a:ext cx="258762" cy="79375"/>
              </a:xfrm>
              <a:custGeom>
                <a:avLst/>
                <a:gdLst>
                  <a:gd name="T0" fmla="*/ 2147483647 w 1634"/>
                  <a:gd name="T1" fmla="*/ 2147483647 h 502"/>
                  <a:gd name="T2" fmla="*/ 2147483647 w 1634"/>
                  <a:gd name="T3" fmla="*/ 2147483647 h 502"/>
                  <a:gd name="T4" fmla="*/ 2147483647 w 1634"/>
                  <a:gd name="T5" fmla="*/ 2147483647 h 502"/>
                  <a:gd name="T6" fmla="*/ 2147483647 w 1634"/>
                  <a:gd name="T7" fmla="*/ 2147483647 h 502"/>
                  <a:gd name="T8" fmla="*/ 2147483647 w 1634"/>
                  <a:gd name="T9" fmla="*/ 2147483647 h 502"/>
                  <a:gd name="T10" fmla="*/ 2147483647 w 1634"/>
                  <a:gd name="T11" fmla="*/ 2147483647 h 502"/>
                  <a:gd name="T12" fmla="*/ 2147483647 w 1634"/>
                  <a:gd name="T13" fmla="*/ 2147483647 h 502"/>
                  <a:gd name="T14" fmla="*/ 2147483647 w 1634"/>
                  <a:gd name="T15" fmla="*/ 2147483647 h 502"/>
                  <a:gd name="T16" fmla="*/ 2147483647 w 1634"/>
                  <a:gd name="T17" fmla="*/ 2147483647 h 502"/>
                  <a:gd name="T18" fmla="*/ 2147483647 w 1634"/>
                  <a:gd name="T19" fmla="*/ 2147483647 h 502"/>
                  <a:gd name="T20" fmla="*/ 2147483647 w 1634"/>
                  <a:gd name="T21" fmla="*/ 2147483647 h 502"/>
                  <a:gd name="T22" fmla="*/ 2147483647 w 1634"/>
                  <a:gd name="T23" fmla="*/ 2147483647 h 502"/>
                  <a:gd name="T24" fmla="*/ 2147483647 w 1634"/>
                  <a:gd name="T25" fmla="*/ 2147483647 h 502"/>
                  <a:gd name="T26" fmla="*/ 2147483647 w 1634"/>
                  <a:gd name="T27" fmla="*/ 2147483647 h 502"/>
                  <a:gd name="T28" fmla="*/ 2147483647 w 1634"/>
                  <a:gd name="T29" fmla="*/ 2147483647 h 502"/>
                  <a:gd name="T30" fmla="*/ 2147483647 w 1634"/>
                  <a:gd name="T31" fmla="*/ 2147483647 h 502"/>
                  <a:gd name="T32" fmla="*/ 2147483647 w 1634"/>
                  <a:gd name="T33" fmla="*/ 2147483647 h 502"/>
                  <a:gd name="T34" fmla="*/ 2147483647 w 1634"/>
                  <a:gd name="T35" fmla="*/ 2147483647 h 502"/>
                  <a:gd name="T36" fmla="*/ 2147483647 w 1634"/>
                  <a:gd name="T37" fmla="*/ 2147483647 h 502"/>
                  <a:gd name="T38" fmla="*/ 2147483647 w 1634"/>
                  <a:gd name="T39" fmla="*/ 2147483647 h 502"/>
                  <a:gd name="T40" fmla="*/ 2147483647 w 1634"/>
                  <a:gd name="T41" fmla="*/ 2147483647 h 502"/>
                  <a:gd name="T42" fmla="*/ 2147483647 w 1634"/>
                  <a:gd name="T43" fmla="*/ 2147483647 h 502"/>
                  <a:gd name="T44" fmla="*/ 2147483647 w 1634"/>
                  <a:gd name="T45" fmla="*/ 2147483647 h 502"/>
                  <a:gd name="T46" fmla="*/ 2147483647 w 1634"/>
                  <a:gd name="T47" fmla="*/ 2147483647 h 502"/>
                  <a:gd name="T48" fmla="*/ 2147483647 w 1634"/>
                  <a:gd name="T49" fmla="*/ 2147483647 h 502"/>
                  <a:gd name="T50" fmla="*/ 2147483647 w 1634"/>
                  <a:gd name="T51" fmla="*/ 2147483647 h 502"/>
                  <a:gd name="T52" fmla="*/ 0 w 1634"/>
                  <a:gd name="T53" fmla="*/ 2147483647 h 502"/>
                  <a:gd name="T54" fmla="*/ 2147483647 w 1634"/>
                  <a:gd name="T55" fmla="*/ 2147483647 h 502"/>
                  <a:gd name="T56" fmla="*/ 2147483647 w 1634"/>
                  <a:gd name="T57" fmla="*/ 2147483647 h 502"/>
                  <a:gd name="T58" fmla="*/ 2147483647 w 1634"/>
                  <a:gd name="T59" fmla="*/ 2147483647 h 502"/>
                  <a:gd name="T60" fmla="*/ 2147483647 w 1634"/>
                  <a:gd name="T61" fmla="*/ 2147483647 h 502"/>
                  <a:gd name="T62" fmla="*/ 2147483647 w 1634"/>
                  <a:gd name="T63" fmla="*/ 2147483647 h 502"/>
                  <a:gd name="T64" fmla="*/ 2147483647 w 1634"/>
                  <a:gd name="T65" fmla="*/ 2147483647 h 502"/>
                  <a:gd name="T66" fmla="*/ 2147483647 w 1634"/>
                  <a:gd name="T67" fmla="*/ 2147483647 h 502"/>
                  <a:gd name="T68" fmla="*/ 2147483647 w 1634"/>
                  <a:gd name="T69" fmla="*/ 2147483647 h 502"/>
                  <a:gd name="T70" fmla="*/ 2147483647 w 1634"/>
                  <a:gd name="T71" fmla="*/ 2147483647 h 502"/>
                  <a:gd name="T72" fmla="*/ 2147483647 w 1634"/>
                  <a:gd name="T73" fmla="*/ 2147483647 h 502"/>
                  <a:gd name="T74" fmla="*/ 2147483647 w 1634"/>
                  <a:gd name="T75" fmla="*/ 2147483647 h 502"/>
                  <a:gd name="T76" fmla="*/ 2147483647 w 1634"/>
                  <a:gd name="T77" fmla="*/ 2147483647 h 502"/>
                  <a:gd name="T78" fmla="*/ 2147483647 w 1634"/>
                  <a:gd name="T79" fmla="*/ 2147483647 h 502"/>
                  <a:gd name="T80" fmla="*/ 2147483647 w 1634"/>
                  <a:gd name="T81" fmla="*/ 2147483647 h 502"/>
                  <a:gd name="T82" fmla="*/ 2147483647 w 1634"/>
                  <a:gd name="T83" fmla="*/ 2147483647 h 502"/>
                  <a:gd name="T84" fmla="*/ 2147483647 w 1634"/>
                  <a:gd name="T85" fmla="*/ 2147483647 h 502"/>
                  <a:gd name="T86" fmla="*/ 2147483647 w 1634"/>
                  <a:gd name="T87" fmla="*/ 2147483647 h 502"/>
                  <a:gd name="T88" fmla="*/ 2147483647 w 1634"/>
                  <a:gd name="T89" fmla="*/ 2147483647 h 502"/>
                  <a:gd name="T90" fmla="*/ 2147483647 w 1634"/>
                  <a:gd name="T91" fmla="*/ 2147483647 h 502"/>
                  <a:gd name="T92" fmla="*/ 2147483647 w 1634"/>
                  <a:gd name="T93" fmla="*/ 2147483647 h 502"/>
                  <a:gd name="T94" fmla="*/ 2147483647 w 1634"/>
                  <a:gd name="T95" fmla="*/ 2147483647 h 502"/>
                  <a:gd name="T96" fmla="*/ 2147483647 w 1634"/>
                  <a:gd name="T97" fmla="*/ 2147483647 h 502"/>
                  <a:gd name="T98" fmla="*/ 2147483647 w 1634"/>
                  <a:gd name="T99" fmla="*/ 2147483647 h 502"/>
                  <a:gd name="T100" fmla="*/ 2147483647 w 1634"/>
                  <a:gd name="T101" fmla="*/ 2147483647 h 502"/>
                  <a:gd name="T102" fmla="*/ 2147483647 w 1634"/>
                  <a:gd name="T103" fmla="*/ 2147483647 h 502"/>
                  <a:gd name="T104" fmla="*/ 2147483647 w 1634"/>
                  <a:gd name="T105" fmla="*/ 2147483647 h 502"/>
                  <a:gd name="T106" fmla="*/ 2147483647 w 1634"/>
                  <a:gd name="T107" fmla="*/ 2147483647 h 502"/>
                  <a:gd name="T108" fmla="*/ 2147483647 w 1634"/>
                  <a:gd name="T109" fmla="*/ 2147483647 h 502"/>
                  <a:gd name="T110" fmla="*/ 2147483647 w 1634"/>
                  <a:gd name="T111" fmla="*/ 2147483647 h 502"/>
                  <a:gd name="T112" fmla="*/ 2147483647 w 1634"/>
                  <a:gd name="T113" fmla="*/ 2147483647 h 502"/>
                  <a:gd name="T114" fmla="*/ 2147483647 w 1634"/>
                  <a:gd name="T115" fmla="*/ 2147483647 h 502"/>
                  <a:gd name="T116" fmla="*/ 2147483647 w 1634"/>
                  <a:gd name="T117" fmla="*/ 0 h 502"/>
                  <a:gd name="T118" fmla="*/ 2147483647 w 1634"/>
                  <a:gd name="T119" fmla="*/ 0 h 502"/>
                  <a:gd name="T120" fmla="*/ 2147483647 w 1634"/>
                  <a:gd name="T121" fmla="*/ 2147483647 h 502"/>
                  <a:gd name="T122" fmla="*/ 2147483647 w 1634"/>
                  <a:gd name="T123" fmla="*/ 2147483647 h 5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4" h="502">
                    <a:moveTo>
                      <a:pt x="1488" y="17"/>
                    </a:moveTo>
                    <a:lnTo>
                      <a:pt x="1411" y="68"/>
                    </a:lnTo>
                    <a:lnTo>
                      <a:pt x="1337" y="115"/>
                    </a:lnTo>
                    <a:lnTo>
                      <a:pt x="1266" y="156"/>
                    </a:lnTo>
                    <a:lnTo>
                      <a:pt x="1195" y="191"/>
                    </a:lnTo>
                    <a:lnTo>
                      <a:pt x="1126" y="222"/>
                    </a:lnTo>
                    <a:lnTo>
                      <a:pt x="1060" y="248"/>
                    </a:lnTo>
                    <a:lnTo>
                      <a:pt x="997" y="270"/>
                    </a:lnTo>
                    <a:lnTo>
                      <a:pt x="935" y="286"/>
                    </a:lnTo>
                    <a:lnTo>
                      <a:pt x="875" y="300"/>
                    </a:lnTo>
                    <a:lnTo>
                      <a:pt x="818" y="310"/>
                    </a:lnTo>
                    <a:lnTo>
                      <a:pt x="763" y="316"/>
                    </a:lnTo>
                    <a:lnTo>
                      <a:pt x="709" y="319"/>
                    </a:lnTo>
                    <a:lnTo>
                      <a:pt x="659" y="321"/>
                    </a:lnTo>
                    <a:lnTo>
                      <a:pt x="610" y="318"/>
                    </a:lnTo>
                    <a:lnTo>
                      <a:pt x="564" y="314"/>
                    </a:lnTo>
                    <a:lnTo>
                      <a:pt x="520" y="307"/>
                    </a:lnTo>
                    <a:lnTo>
                      <a:pt x="478" y="298"/>
                    </a:lnTo>
                    <a:lnTo>
                      <a:pt x="440" y="290"/>
                    </a:lnTo>
                    <a:lnTo>
                      <a:pt x="402" y="279"/>
                    </a:lnTo>
                    <a:lnTo>
                      <a:pt x="369" y="266"/>
                    </a:lnTo>
                    <a:lnTo>
                      <a:pt x="337" y="254"/>
                    </a:lnTo>
                    <a:lnTo>
                      <a:pt x="307" y="241"/>
                    </a:lnTo>
                    <a:lnTo>
                      <a:pt x="281" y="228"/>
                    </a:lnTo>
                    <a:lnTo>
                      <a:pt x="256" y="214"/>
                    </a:lnTo>
                    <a:lnTo>
                      <a:pt x="234" y="201"/>
                    </a:lnTo>
                    <a:lnTo>
                      <a:pt x="215" y="189"/>
                    </a:lnTo>
                    <a:lnTo>
                      <a:pt x="199" y="178"/>
                    </a:lnTo>
                    <a:lnTo>
                      <a:pt x="184" y="168"/>
                    </a:lnTo>
                    <a:lnTo>
                      <a:pt x="164" y="151"/>
                    </a:lnTo>
                    <a:lnTo>
                      <a:pt x="156" y="144"/>
                    </a:lnTo>
                    <a:lnTo>
                      <a:pt x="148" y="137"/>
                    </a:lnTo>
                    <a:lnTo>
                      <a:pt x="140" y="133"/>
                    </a:lnTo>
                    <a:lnTo>
                      <a:pt x="132" y="128"/>
                    </a:lnTo>
                    <a:lnTo>
                      <a:pt x="125" y="125"/>
                    </a:lnTo>
                    <a:lnTo>
                      <a:pt x="116" y="122"/>
                    </a:lnTo>
                    <a:lnTo>
                      <a:pt x="107" y="119"/>
                    </a:lnTo>
                    <a:lnTo>
                      <a:pt x="98" y="119"/>
                    </a:lnTo>
                    <a:lnTo>
                      <a:pt x="89" y="118"/>
                    </a:lnTo>
                    <a:lnTo>
                      <a:pt x="80" y="119"/>
                    </a:lnTo>
                    <a:lnTo>
                      <a:pt x="72" y="120"/>
                    </a:lnTo>
                    <a:lnTo>
                      <a:pt x="63" y="124"/>
                    </a:lnTo>
                    <a:lnTo>
                      <a:pt x="55" y="126"/>
                    </a:lnTo>
                    <a:lnTo>
                      <a:pt x="47" y="130"/>
                    </a:lnTo>
                    <a:lnTo>
                      <a:pt x="40" y="135"/>
                    </a:lnTo>
                    <a:lnTo>
                      <a:pt x="32" y="140"/>
                    </a:lnTo>
                    <a:lnTo>
                      <a:pt x="25" y="147"/>
                    </a:lnTo>
                    <a:lnTo>
                      <a:pt x="19" y="155"/>
                    </a:lnTo>
                    <a:lnTo>
                      <a:pt x="14" y="162"/>
                    </a:lnTo>
                    <a:lnTo>
                      <a:pt x="10" y="170"/>
                    </a:lnTo>
                    <a:lnTo>
                      <a:pt x="5" y="178"/>
                    </a:lnTo>
                    <a:lnTo>
                      <a:pt x="3" y="187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2" y="231"/>
                    </a:lnTo>
                    <a:lnTo>
                      <a:pt x="4" y="239"/>
                    </a:lnTo>
                    <a:lnTo>
                      <a:pt x="7" y="248"/>
                    </a:lnTo>
                    <a:lnTo>
                      <a:pt x="11" y="255"/>
                    </a:lnTo>
                    <a:lnTo>
                      <a:pt x="16" y="263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6" y="285"/>
                    </a:lnTo>
                    <a:lnTo>
                      <a:pt x="58" y="302"/>
                    </a:lnTo>
                    <a:lnTo>
                      <a:pt x="74" y="314"/>
                    </a:lnTo>
                    <a:lnTo>
                      <a:pt x="93" y="327"/>
                    </a:lnTo>
                    <a:lnTo>
                      <a:pt x="116" y="343"/>
                    </a:lnTo>
                    <a:lnTo>
                      <a:pt x="141" y="358"/>
                    </a:lnTo>
                    <a:lnTo>
                      <a:pt x="170" y="375"/>
                    </a:lnTo>
                    <a:lnTo>
                      <a:pt x="202" y="391"/>
                    </a:lnTo>
                    <a:lnTo>
                      <a:pt x="237" y="408"/>
                    </a:lnTo>
                    <a:lnTo>
                      <a:pt x="275" y="423"/>
                    </a:lnTo>
                    <a:lnTo>
                      <a:pt x="316" y="440"/>
                    </a:lnTo>
                    <a:lnTo>
                      <a:pt x="360" y="454"/>
                    </a:lnTo>
                    <a:lnTo>
                      <a:pt x="407" y="468"/>
                    </a:lnTo>
                    <a:lnTo>
                      <a:pt x="456" y="479"/>
                    </a:lnTo>
                    <a:lnTo>
                      <a:pt x="508" y="489"/>
                    </a:lnTo>
                    <a:lnTo>
                      <a:pt x="564" y="495"/>
                    </a:lnTo>
                    <a:lnTo>
                      <a:pt x="621" y="500"/>
                    </a:lnTo>
                    <a:lnTo>
                      <a:pt x="682" y="502"/>
                    </a:lnTo>
                    <a:lnTo>
                      <a:pt x="745" y="500"/>
                    </a:lnTo>
                    <a:lnTo>
                      <a:pt x="810" y="494"/>
                    </a:lnTo>
                    <a:lnTo>
                      <a:pt x="879" y="485"/>
                    </a:lnTo>
                    <a:lnTo>
                      <a:pt x="948" y="471"/>
                    </a:lnTo>
                    <a:lnTo>
                      <a:pt x="1021" y="453"/>
                    </a:lnTo>
                    <a:lnTo>
                      <a:pt x="1096" y="430"/>
                    </a:lnTo>
                    <a:lnTo>
                      <a:pt x="1174" y="401"/>
                    </a:lnTo>
                    <a:lnTo>
                      <a:pt x="1254" y="367"/>
                    </a:lnTo>
                    <a:lnTo>
                      <a:pt x="1336" y="327"/>
                    </a:lnTo>
                    <a:lnTo>
                      <a:pt x="1420" y="280"/>
                    </a:lnTo>
                    <a:lnTo>
                      <a:pt x="1507" y="227"/>
                    </a:lnTo>
                    <a:lnTo>
                      <a:pt x="1595" y="167"/>
                    </a:lnTo>
                    <a:lnTo>
                      <a:pt x="1603" y="161"/>
                    </a:lnTo>
                    <a:lnTo>
                      <a:pt x="1609" y="155"/>
                    </a:lnTo>
                    <a:lnTo>
                      <a:pt x="1615" y="148"/>
                    </a:lnTo>
                    <a:lnTo>
                      <a:pt x="1620" y="140"/>
                    </a:lnTo>
                    <a:lnTo>
                      <a:pt x="1625" y="133"/>
                    </a:lnTo>
                    <a:lnTo>
                      <a:pt x="1628" y="125"/>
                    </a:lnTo>
                    <a:lnTo>
                      <a:pt x="1630" y="116"/>
                    </a:lnTo>
                    <a:lnTo>
                      <a:pt x="1633" y="107"/>
                    </a:lnTo>
                    <a:lnTo>
                      <a:pt x="1634" y="98"/>
                    </a:lnTo>
                    <a:lnTo>
                      <a:pt x="1634" y="89"/>
                    </a:lnTo>
                    <a:lnTo>
                      <a:pt x="1634" y="81"/>
                    </a:lnTo>
                    <a:lnTo>
                      <a:pt x="1631" y="72"/>
                    </a:lnTo>
                    <a:lnTo>
                      <a:pt x="1629" y="63"/>
                    </a:lnTo>
                    <a:lnTo>
                      <a:pt x="1626" y="54"/>
                    </a:lnTo>
                    <a:lnTo>
                      <a:pt x="1623" y="46"/>
                    </a:lnTo>
                    <a:lnTo>
                      <a:pt x="1617" y="39"/>
                    </a:lnTo>
                    <a:lnTo>
                      <a:pt x="1612" y="31"/>
                    </a:lnTo>
                    <a:lnTo>
                      <a:pt x="1605" y="24"/>
                    </a:lnTo>
                    <a:lnTo>
                      <a:pt x="1597" y="19"/>
                    </a:lnTo>
                    <a:lnTo>
                      <a:pt x="1591" y="13"/>
                    </a:lnTo>
                    <a:lnTo>
                      <a:pt x="1583" y="9"/>
                    </a:lnTo>
                    <a:lnTo>
                      <a:pt x="1574" y="5"/>
                    </a:lnTo>
                    <a:lnTo>
                      <a:pt x="1566" y="3"/>
                    </a:lnTo>
                    <a:lnTo>
                      <a:pt x="1557" y="1"/>
                    </a:lnTo>
                    <a:lnTo>
                      <a:pt x="1549" y="0"/>
                    </a:lnTo>
                    <a:lnTo>
                      <a:pt x="1540" y="0"/>
                    </a:lnTo>
                    <a:lnTo>
                      <a:pt x="1531" y="0"/>
                    </a:lnTo>
                    <a:lnTo>
                      <a:pt x="1522" y="2"/>
                    </a:lnTo>
                    <a:lnTo>
                      <a:pt x="1513" y="4"/>
                    </a:lnTo>
                    <a:lnTo>
                      <a:pt x="1504" y="8"/>
                    </a:lnTo>
                    <a:lnTo>
                      <a:pt x="1497" y="11"/>
                    </a:lnTo>
                    <a:lnTo>
                      <a:pt x="1488" y="17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865" name="Группа 10">
              <a:extLst>
                <a:ext uri="{FF2B5EF4-FFF2-40B4-BE49-F238E27FC236}">
                  <a16:creationId xmlns:a16="http://schemas.microsoft.com/office/drawing/2014/main" id="{1478D410-E5EE-47CD-92ED-2C1016A79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04" y="2420888"/>
              <a:ext cx="504056" cy="1167508"/>
              <a:chOff x="257348" y="4148932"/>
              <a:chExt cx="965200" cy="2463800"/>
            </a:xfrm>
          </p:grpSpPr>
          <p:grpSp>
            <p:nvGrpSpPr>
              <p:cNvPr id="18866" name="Группа 11">
                <a:extLst>
                  <a:ext uri="{FF2B5EF4-FFF2-40B4-BE49-F238E27FC236}">
                    <a16:creationId xmlns:a16="http://schemas.microsoft.com/office/drawing/2014/main" id="{A6B34C9A-F034-4AB6-AE15-AB1A0A3E1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48" y="4148932"/>
                <a:ext cx="965200" cy="2463800"/>
                <a:chOff x="1187624" y="2035969"/>
                <a:chExt cx="965200" cy="2463800"/>
              </a:xfrm>
            </p:grpSpPr>
            <p:sp>
              <p:nvSpPr>
                <p:cNvPr id="14" name="Freeform 5">
                  <a:extLst>
                    <a:ext uri="{FF2B5EF4-FFF2-40B4-BE49-F238E27FC236}">
                      <a16:creationId xmlns:a16="http://schemas.microsoft.com/office/drawing/2014/main" id="{7B64109A-225F-4BB4-8E8E-BFDD3DDEB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7770" y="3515118"/>
                  <a:ext cx="644124" cy="874128"/>
                </a:xfrm>
                <a:custGeom>
                  <a:avLst/>
                  <a:gdLst>
                    <a:gd name="T0" fmla="*/ 270 w 4058"/>
                    <a:gd name="T1" fmla="*/ 203 h 5487"/>
                    <a:gd name="T2" fmla="*/ 201 w 4058"/>
                    <a:gd name="T3" fmla="*/ 1107 h 5487"/>
                    <a:gd name="T4" fmla="*/ 141 w 4058"/>
                    <a:gd name="T5" fmla="*/ 1967 h 5487"/>
                    <a:gd name="T6" fmla="*/ 95 w 4058"/>
                    <a:gd name="T7" fmla="*/ 2675 h 5487"/>
                    <a:gd name="T8" fmla="*/ 67 w 4058"/>
                    <a:gd name="T9" fmla="*/ 3153 h 5487"/>
                    <a:gd name="T10" fmla="*/ 42 w 4058"/>
                    <a:gd name="T11" fmla="*/ 3623 h 5487"/>
                    <a:gd name="T12" fmla="*/ 22 w 4058"/>
                    <a:gd name="T13" fmla="*/ 4071 h 5487"/>
                    <a:gd name="T14" fmla="*/ 8 w 4058"/>
                    <a:gd name="T15" fmla="*/ 4486 h 5487"/>
                    <a:gd name="T16" fmla="*/ 0 w 4058"/>
                    <a:gd name="T17" fmla="*/ 4854 h 5487"/>
                    <a:gd name="T18" fmla="*/ 1 w 4058"/>
                    <a:gd name="T19" fmla="*/ 5162 h 5487"/>
                    <a:gd name="T20" fmla="*/ 12 w 4058"/>
                    <a:gd name="T21" fmla="*/ 5400 h 5487"/>
                    <a:gd name="T22" fmla="*/ 1929 w 4058"/>
                    <a:gd name="T23" fmla="*/ 5459 h 5487"/>
                    <a:gd name="T24" fmla="*/ 1923 w 4058"/>
                    <a:gd name="T25" fmla="*/ 4947 h 5487"/>
                    <a:gd name="T26" fmla="*/ 1921 w 4058"/>
                    <a:gd name="T27" fmla="*/ 4394 h 5487"/>
                    <a:gd name="T28" fmla="*/ 1926 w 4058"/>
                    <a:gd name="T29" fmla="*/ 3720 h 5487"/>
                    <a:gd name="T30" fmla="*/ 1931 w 4058"/>
                    <a:gd name="T31" fmla="*/ 3356 h 5487"/>
                    <a:gd name="T32" fmla="*/ 1939 w 4058"/>
                    <a:gd name="T33" fmla="*/ 2982 h 5487"/>
                    <a:gd name="T34" fmla="*/ 1951 w 4058"/>
                    <a:gd name="T35" fmla="*/ 2608 h 5487"/>
                    <a:gd name="T36" fmla="*/ 1966 w 4058"/>
                    <a:gd name="T37" fmla="*/ 2239 h 5487"/>
                    <a:gd name="T38" fmla="*/ 1986 w 4058"/>
                    <a:gd name="T39" fmla="*/ 1884 h 5487"/>
                    <a:gd name="T40" fmla="*/ 2011 w 4058"/>
                    <a:gd name="T41" fmla="*/ 1549 h 5487"/>
                    <a:gd name="T42" fmla="*/ 2041 w 4058"/>
                    <a:gd name="T43" fmla="*/ 1242 h 5487"/>
                    <a:gd name="T44" fmla="*/ 2076 w 4058"/>
                    <a:gd name="T45" fmla="*/ 969 h 5487"/>
                    <a:gd name="T46" fmla="*/ 3954 w 4058"/>
                    <a:gd name="T47" fmla="*/ 5459 h 5487"/>
                    <a:gd name="T48" fmla="*/ 3987 w 4058"/>
                    <a:gd name="T49" fmla="*/ 4771 h 5487"/>
                    <a:gd name="T50" fmla="*/ 4016 w 4058"/>
                    <a:gd name="T51" fmla="*/ 4044 h 5487"/>
                    <a:gd name="T52" fmla="*/ 4029 w 4058"/>
                    <a:gd name="T53" fmla="*/ 3622 h 5487"/>
                    <a:gd name="T54" fmla="*/ 4041 w 4058"/>
                    <a:gd name="T55" fmla="*/ 3177 h 5487"/>
                    <a:gd name="T56" fmla="*/ 4051 w 4058"/>
                    <a:gd name="T57" fmla="*/ 2718 h 5487"/>
                    <a:gd name="T58" fmla="*/ 4057 w 4058"/>
                    <a:gd name="T59" fmla="*/ 2257 h 5487"/>
                    <a:gd name="T60" fmla="*/ 4058 w 4058"/>
                    <a:gd name="T61" fmla="*/ 1806 h 5487"/>
                    <a:gd name="T62" fmla="*/ 4053 w 4058"/>
                    <a:gd name="T63" fmla="*/ 1373 h 5487"/>
                    <a:gd name="T64" fmla="*/ 4041 w 4058"/>
                    <a:gd name="T65" fmla="*/ 971 h 5487"/>
                    <a:gd name="T66" fmla="*/ 4022 w 4058"/>
                    <a:gd name="T67" fmla="*/ 611 h 5487"/>
                    <a:gd name="T68" fmla="*/ 3993 w 4058"/>
                    <a:gd name="T69" fmla="*/ 303 h 5487"/>
                    <a:gd name="T70" fmla="*/ 3954 w 4058"/>
                    <a:gd name="T71" fmla="*/ 59 h 5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058" h="5487">
                      <a:moveTo>
                        <a:pt x="286" y="0"/>
                      </a:moveTo>
                      <a:lnTo>
                        <a:pt x="270" y="203"/>
                      </a:lnTo>
                      <a:lnTo>
                        <a:pt x="229" y="742"/>
                      </a:lnTo>
                      <a:lnTo>
                        <a:pt x="201" y="1107"/>
                      </a:lnTo>
                      <a:lnTo>
                        <a:pt x="171" y="1519"/>
                      </a:lnTo>
                      <a:lnTo>
                        <a:pt x="141" y="1967"/>
                      </a:lnTo>
                      <a:lnTo>
                        <a:pt x="110" y="2436"/>
                      </a:lnTo>
                      <a:lnTo>
                        <a:pt x="95" y="2675"/>
                      </a:lnTo>
                      <a:lnTo>
                        <a:pt x="80" y="2915"/>
                      </a:lnTo>
                      <a:lnTo>
                        <a:pt x="67" y="3153"/>
                      </a:lnTo>
                      <a:lnTo>
                        <a:pt x="54" y="3390"/>
                      </a:lnTo>
                      <a:lnTo>
                        <a:pt x="42" y="3623"/>
                      </a:lnTo>
                      <a:lnTo>
                        <a:pt x="31" y="3851"/>
                      </a:lnTo>
                      <a:lnTo>
                        <a:pt x="22" y="4071"/>
                      </a:lnTo>
                      <a:lnTo>
                        <a:pt x="14" y="4283"/>
                      </a:lnTo>
                      <a:lnTo>
                        <a:pt x="8" y="4486"/>
                      </a:lnTo>
                      <a:lnTo>
                        <a:pt x="3" y="4676"/>
                      </a:lnTo>
                      <a:lnTo>
                        <a:pt x="0" y="4854"/>
                      </a:lnTo>
                      <a:lnTo>
                        <a:pt x="0" y="5016"/>
                      </a:lnTo>
                      <a:lnTo>
                        <a:pt x="1" y="5162"/>
                      </a:lnTo>
                      <a:lnTo>
                        <a:pt x="5" y="5291"/>
                      </a:lnTo>
                      <a:lnTo>
                        <a:pt x="12" y="5400"/>
                      </a:lnTo>
                      <a:lnTo>
                        <a:pt x="22" y="5487"/>
                      </a:lnTo>
                      <a:lnTo>
                        <a:pt x="1929" y="5459"/>
                      </a:lnTo>
                      <a:lnTo>
                        <a:pt x="1927" y="5321"/>
                      </a:lnTo>
                      <a:lnTo>
                        <a:pt x="1923" y="4947"/>
                      </a:lnTo>
                      <a:lnTo>
                        <a:pt x="1922" y="4689"/>
                      </a:lnTo>
                      <a:lnTo>
                        <a:pt x="1921" y="4394"/>
                      </a:lnTo>
                      <a:lnTo>
                        <a:pt x="1922" y="4068"/>
                      </a:lnTo>
                      <a:lnTo>
                        <a:pt x="1926" y="3720"/>
                      </a:lnTo>
                      <a:lnTo>
                        <a:pt x="1928" y="3539"/>
                      </a:lnTo>
                      <a:lnTo>
                        <a:pt x="1931" y="3356"/>
                      </a:lnTo>
                      <a:lnTo>
                        <a:pt x="1934" y="3169"/>
                      </a:lnTo>
                      <a:lnTo>
                        <a:pt x="1939" y="2982"/>
                      </a:lnTo>
                      <a:lnTo>
                        <a:pt x="1944" y="2795"/>
                      </a:lnTo>
                      <a:lnTo>
                        <a:pt x="1951" y="2608"/>
                      </a:lnTo>
                      <a:lnTo>
                        <a:pt x="1958" y="2423"/>
                      </a:lnTo>
                      <a:lnTo>
                        <a:pt x="1966" y="2239"/>
                      </a:lnTo>
                      <a:lnTo>
                        <a:pt x="1975" y="2060"/>
                      </a:lnTo>
                      <a:lnTo>
                        <a:pt x="1986" y="1884"/>
                      </a:lnTo>
                      <a:lnTo>
                        <a:pt x="1997" y="1714"/>
                      </a:lnTo>
                      <a:lnTo>
                        <a:pt x="2011" y="1549"/>
                      </a:lnTo>
                      <a:lnTo>
                        <a:pt x="2025" y="1391"/>
                      </a:lnTo>
                      <a:lnTo>
                        <a:pt x="2041" y="1242"/>
                      </a:lnTo>
                      <a:lnTo>
                        <a:pt x="2057" y="1100"/>
                      </a:lnTo>
                      <a:lnTo>
                        <a:pt x="2076" y="969"/>
                      </a:lnTo>
                      <a:lnTo>
                        <a:pt x="2106" y="5459"/>
                      </a:lnTo>
                      <a:lnTo>
                        <a:pt x="3954" y="5459"/>
                      </a:lnTo>
                      <a:lnTo>
                        <a:pt x="3963" y="5272"/>
                      </a:lnTo>
                      <a:lnTo>
                        <a:pt x="3987" y="4771"/>
                      </a:lnTo>
                      <a:lnTo>
                        <a:pt x="4001" y="4430"/>
                      </a:lnTo>
                      <a:lnTo>
                        <a:pt x="4016" y="4044"/>
                      </a:lnTo>
                      <a:lnTo>
                        <a:pt x="4023" y="3837"/>
                      </a:lnTo>
                      <a:lnTo>
                        <a:pt x="4029" y="3622"/>
                      </a:lnTo>
                      <a:lnTo>
                        <a:pt x="4036" y="3402"/>
                      </a:lnTo>
                      <a:lnTo>
                        <a:pt x="4041" y="3177"/>
                      </a:lnTo>
                      <a:lnTo>
                        <a:pt x="4047" y="2949"/>
                      </a:lnTo>
                      <a:lnTo>
                        <a:pt x="4051" y="2718"/>
                      </a:lnTo>
                      <a:lnTo>
                        <a:pt x="4055" y="2488"/>
                      </a:lnTo>
                      <a:lnTo>
                        <a:pt x="4057" y="2257"/>
                      </a:lnTo>
                      <a:lnTo>
                        <a:pt x="4058" y="2029"/>
                      </a:lnTo>
                      <a:lnTo>
                        <a:pt x="4058" y="1806"/>
                      </a:lnTo>
                      <a:lnTo>
                        <a:pt x="4056" y="1586"/>
                      </a:lnTo>
                      <a:lnTo>
                        <a:pt x="4053" y="1373"/>
                      </a:lnTo>
                      <a:lnTo>
                        <a:pt x="4048" y="1168"/>
                      </a:lnTo>
                      <a:lnTo>
                        <a:pt x="4041" y="971"/>
                      </a:lnTo>
                      <a:lnTo>
                        <a:pt x="4033" y="785"/>
                      </a:lnTo>
                      <a:lnTo>
                        <a:pt x="4022" y="611"/>
                      </a:lnTo>
                      <a:lnTo>
                        <a:pt x="4008" y="450"/>
                      </a:lnTo>
                      <a:lnTo>
                        <a:pt x="3993" y="303"/>
                      </a:lnTo>
                      <a:lnTo>
                        <a:pt x="3974" y="173"/>
                      </a:lnTo>
                      <a:lnTo>
                        <a:pt x="3954" y="59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869" name="Freeform 6">
                  <a:extLst>
                    <a:ext uri="{FF2B5EF4-FFF2-40B4-BE49-F238E27FC236}">
                      <a16:creationId xmlns:a16="http://schemas.microsoft.com/office/drawing/2014/main" id="{4037296C-61DB-4CCC-84D7-1401E3845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149" y="4323557"/>
                  <a:ext cx="363537" cy="176212"/>
                </a:xfrm>
                <a:custGeom>
                  <a:avLst/>
                  <a:gdLst>
                    <a:gd name="T0" fmla="*/ 2147483647 w 2288"/>
                    <a:gd name="T1" fmla="*/ 2147483647 h 1115"/>
                    <a:gd name="T2" fmla="*/ 2147483647 w 2288"/>
                    <a:gd name="T3" fmla="*/ 2147483647 h 1115"/>
                    <a:gd name="T4" fmla="*/ 2147483647 w 2288"/>
                    <a:gd name="T5" fmla="*/ 2147483647 h 1115"/>
                    <a:gd name="T6" fmla="*/ 2147483647 w 2288"/>
                    <a:gd name="T7" fmla="*/ 2147483647 h 1115"/>
                    <a:gd name="T8" fmla="*/ 2147483647 w 2288"/>
                    <a:gd name="T9" fmla="*/ 2147483647 h 1115"/>
                    <a:gd name="T10" fmla="*/ 2147483647 w 2288"/>
                    <a:gd name="T11" fmla="*/ 2147483647 h 1115"/>
                    <a:gd name="T12" fmla="*/ 2147483647 w 2288"/>
                    <a:gd name="T13" fmla="*/ 2147483647 h 1115"/>
                    <a:gd name="T14" fmla="*/ 2147483647 w 2288"/>
                    <a:gd name="T15" fmla="*/ 2147483647 h 1115"/>
                    <a:gd name="T16" fmla="*/ 2147483647 w 2288"/>
                    <a:gd name="T17" fmla="*/ 2147483647 h 1115"/>
                    <a:gd name="T18" fmla="*/ 2147483647 w 2288"/>
                    <a:gd name="T19" fmla="*/ 2147483647 h 1115"/>
                    <a:gd name="T20" fmla="*/ 2147483647 w 2288"/>
                    <a:gd name="T21" fmla="*/ 2147483647 h 1115"/>
                    <a:gd name="T22" fmla="*/ 2147483647 w 2288"/>
                    <a:gd name="T23" fmla="*/ 2147483647 h 1115"/>
                    <a:gd name="T24" fmla="*/ 2147483647 w 2288"/>
                    <a:gd name="T25" fmla="*/ 2147483647 h 1115"/>
                    <a:gd name="T26" fmla="*/ 2147483647 w 2288"/>
                    <a:gd name="T27" fmla="*/ 2147483647 h 1115"/>
                    <a:gd name="T28" fmla="*/ 2147483647 w 2288"/>
                    <a:gd name="T29" fmla="*/ 2147483647 h 1115"/>
                    <a:gd name="T30" fmla="*/ 2147483647 w 2288"/>
                    <a:gd name="T31" fmla="*/ 2147483647 h 1115"/>
                    <a:gd name="T32" fmla="*/ 2147483647 w 2288"/>
                    <a:gd name="T33" fmla="*/ 2147483647 h 1115"/>
                    <a:gd name="T34" fmla="*/ 2147483647 w 2288"/>
                    <a:gd name="T35" fmla="*/ 2147483647 h 1115"/>
                    <a:gd name="T36" fmla="*/ 2147483647 w 2288"/>
                    <a:gd name="T37" fmla="*/ 2147483647 h 1115"/>
                    <a:gd name="T38" fmla="*/ 2147483647 w 2288"/>
                    <a:gd name="T39" fmla="*/ 2147483647 h 1115"/>
                    <a:gd name="T40" fmla="*/ 2147483647 w 2288"/>
                    <a:gd name="T41" fmla="*/ 2147483647 h 1115"/>
                    <a:gd name="T42" fmla="*/ 2147483647 w 2288"/>
                    <a:gd name="T43" fmla="*/ 2147483647 h 1115"/>
                    <a:gd name="T44" fmla="*/ 2147483647 w 2288"/>
                    <a:gd name="T45" fmla="*/ 2147483647 h 1115"/>
                    <a:gd name="T46" fmla="*/ 2147483647 w 2288"/>
                    <a:gd name="T47" fmla="*/ 2147483647 h 1115"/>
                    <a:gd name="T48" fmla="*/ 2147483647 w 2288"/>
                    <a:gd name="T49" fmla="*/ 2147483647 h 1115"/>
                    <a:gd name="T50" fmla="*/ 2147483647 w 2288"/>
                    <a:gd name="T51" fmla="*/ 2147483647 h 1115"/>
                    <a:gd name="T52" fmla="*/ 2147483647 w 2288"/>
                    <a:gd name="T53" fmla="*/ 2147483647 h 1115"/>
                    <a:gd name="T54" fmla="*/ 2147483647 w 2288"/>
                    <a:gd name="T55" fmla="*/ 2147483647 h 1115"/>
                    <a:gd name="T56" fmla="*/ 2147483647 w 2288"/>
                    <a:gd name="T57" fmla="*/ 2147483647 h 1115"/>
                    <a:gd name="T58" fmla="*/ 2147483647 w 2288"/>
                    <a:gd name="T59" fmla="*/ 2147483647 h 1115"/>
                    <a:gd name="T60" fmla="*/ 2147483647 w 2288"/>
                    <a:gd name="T61" fmla="*/ 2147483647 h 1115"/>
                    <a:gd name="T62" fmla="*/ 2147483647 w 2288"/>
                    <a:gd name="T63" fmla="*/ 2147483647 h 1115"/>
                    <a:gd name="T64" fmla="*/ 2147483647 w 2288"/>
                    <a:gd name="T65" fmla="*/ 2147483647 h 1115"/>
                    <a:gd name="T66" fmla="*/ 2147483647 w 2288"/>
                    <a:gd name="T67" fmla="*/ 2147483647 h 1115"/>
                    <a:gd name="T68" fmla="*/ 2147483647 w 2288"/>
                    <a:gd name="T69" fmla="*/ 2147483647 h 1115"/>
                    <a:gd name="T70" fmla="*/ 2147483647 w 2288"/>
                    <a:gd name="T71" fmla="*/ 2147483647 h 1115"/>
                    <a:gd name="T72" fmla="*/ 2147483647 w 2288"/>
                    <a:gd name="T73" fmla="*/ 2147483647 h 1115"/>
                    <a:gd name="T74" fmla="*/ 2147483647 w 2288"/>
                    <a:gd name="T75" fmla="*/ 2147483647 h 1115"/>
                    <a:gd name="T76" fmla="*/ 2147483647 w 2288"/>
                    <a:gd name="T77" fmla="*/ 2147483647 h 1115"/>
                    <a:gd name="T78" fmla="*/ 2147483647 w 2288"/>
                    <a:gd name="T79" fmla="*/ 2147483647 h 1115"/>
                    <a:gd name="T80" fmla="*/ 2147483647 w 2288"/>
                    <a:gd name="T81" fmla="*/ 2147483647 h 1115"/>
                    <a:gd name="T82" fmla="*/ 2147483647 w 2288"/>
                    <a:gd name="T83" fmla="*/ 2147483647 h 1115"/>
                    <a:gd name="T84" fmla="*/ 2147483647 w 2288"/>
                    <a:gd name="T85" fmla="*/ 2147483647 h 1115"/>
                    <a:gd name="T86" fmla="*/ 2147483647 w 2288"/>
                    <a:gd name="T87" fmla="*/ 2147483647 h 1115"/>
                    <a:gd name="T88" fmla="*/ 2147483647 w 2288"/>
                    <a:gd name="T89" fmla="*/ 2147483647 h 1115"/>
                    <a:gd name="T90" fmla="*/ 2147483647 w 2288"/>
                    <a:gd name="T91" fmla="*/ 0 h 1115"/>
                    <a:gd name="T92" fmla="*/ 2147483647 w 2288"/>
                    <a:gd name="T93" fmla="*/ 0 h 1115"/>
                    <a:gd name="T94" fmla="*/ 2147483647 w 2288"/>
                    <a:gd name="T95" fmla="*/ 2147483647 h 1115"/>
                    <a:gd name="T96" fmla="*/ 2147483647 w 2288"/>
                    <a:gd name="T97" fmla="*/ 2147483647 h 1115"/>
                    <a:gd name="T98" fmla="*/ 2147483647 w 2288"/>
                    <a:gd name="T99" fmla="*/ 2147483647 h 1115"/>
                    <a:gd name="T100" fmla="*/ 2147483647 w 2288"/>
                    <a:gd name="T101" fmla="*/ 2147483647 h 1115"/>
                    <a:gd name="T102" fmla="*/ 2147483647 w 2288"/>
                    <a:gd name="T103" fmla="*/ 2147483647 h 1115"/>
                    <a:gd name="T104" fmla="*/ 2147483647 w 2288"/>
                    <a:gd name="T105" fmla="*/ 2147483647 h 1115"/>
                    <a:gd name="T106" fmla="*/ 2147483647 w 2288"/>
                    <a:gd name="T107" fmla="*/ 2147483647 h 1115"/>
                    <a:gd name="T108" fmla="*/ 2147483647 w 2288"/>
                    <a:gd name="T109" fmla="*/ 2147483647 h 1115"/>
                    <a:gd name="T110" fmla="*/ 2147483647 w 2288"/>
                    <a:gd name="T111" fmla="*/ 2147483647 h 1115"/>
                    <a:gd name="T112" fmla="*/ 2147483647 w 2288"/>
                    <a:gd name="T113" fmla="*/ 2147483647 h 1115"/>
                    <a:gd name="T114" fmla="*/ 2147483647 w 2288"/>
                    <a:gd name="T115" fmla="*/ 2147483647 h 1115"/>
                    <a:gd name="T116" fmla="*/ 2147483647 w 2288"/>
                    <a:gd name="T117" fmla="*/ 2147483647 h 1115"/>
                    <a:gd name="T118" fmla="*/ 2147483647 w 2288"/>
                    <a:gd name="T119" fmla="*/ 2147483647 h 1115"/>
                    <a:gd name="T120" fmla="*/ 2147483647 w 2288"/>
                    <a:gd name="T121" fmla="*/ 2147483647 h 1115"/>
                    <a:gd name="T122" fmla="*/ 2147483647 w 2288"/>
                    <a:gd name="T123" fmla="*/ 2147483647 h 111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288" h="1115">
                      <a:moveTo>
                        <a:pt x="2288" y="675"/>
                      </a:moveTo>
                      <a:lnTo>
                        <a:pt x="2287" y="709"/>
                      </a:lnTo>
                      <a:lnTo>
                        <a:pt x="2282" y="741"/>
                      </a:lnTo>
                      <a:lnTo>
                        <a:pt x="2275" y="772"/>
                      </a:lnTo>
                      <a:lnTo>
                        <a:pt x="2265" y="801"/>
                      </a:lnTo>
                      <a:lnTo>
                        <a:pt x="2251" y="828"/>
                      </a:lnTo>
                      <a:lnTo>
                        <a:pt x="2237" y="854"/>
                      </a:lnTo>
                      <a:lnTo>
                        <a:pt x="2218" y="878"/>
                      </a:lnTo>
                      <a:lnTo>
                        <a:pt x="2198" y="901"/>
                      </a:lnTo>
                      <a:lnTo>
                        <a:pt x="2175" y="922"/>
                      </a:lnTo>
                      <a:lnTo>
                        <a:pt x="2150" y="942"/>
                      </a:lnTo>
                      <a:lnTo>
                        <a:pt x="2122" y="961"/>
                      </a:lnTo>
                      <a:lnTo>
                        <a:pt x="2092" y="978"/>
                      </a:lnTo>
                      <a:lnTo>
                        <a:pt x="2060" y="994"/>
                      </a:lnTo>
                      <a:lnTo>
                        <a:pt x="2027" y="1009"/>
                      </a:lnTo>
                      <a:lnTo>
                        <a:pt x="1991" y="1022"/>
                      </a:lnTo>
                      <a:lnTo>
                        <a:pt x="1953" y="1035"/>
                      </a:lnTo>
                      <a:lnTo>
                        <a:pt x="1913" y="1046"/>
                      </a:lnTo>
                      <a:lnTo>
                        <a:pt x="1871" y="1056"/>
                      </a:lnTo>
                      <a:lnTo>
                        <a:pt x="1828" y="1066"/>
                      </a:lnTo>
                      <a:lnTo>
                        <a:pt x="1784" y="1074"/>
                      </a:lnTo>
                      <a:lnTo>
                        <a:pt x="1737" y="1082"/>
                      </a:lnTo>
                      <a:lnTo>
                        <a:pt x="1689" y="1088"/>
                      </a:lnTo>
                      <a:lnTo>
                        <a:pt x="1640" y="1094"/>
                      </a:lnTo>
                      <a:lnTo>
                        <a:pt x="1589" y="1098"/>
                      </a:lnTo>
                      <a:lnTo>
                        <a:pt x="1537" y="1103"/>
                      </a:lnTo>
                      <a:lnTo>
                        <a:pt x="1484" y="1106"/>
                      </a:lnTo>
                      <a:lnTo>
                        <a:pt x="1430" y="1109"/>
                      </a:lnTo>
                      <a:lnTo>
                        <a:pt x="1374" y="1111"/>
                      </a:lnTo>
                      <a:lnTo>
                        <a:pt x="1261" y="1114"/>
                      </a:lnTo>
                      <a:lnTo>
                        <a:pt x="1144" y="1115"/>
                      </a:lnTo>
                      <a:lnTo>
                        <a:pt x="1027" y="1114"/>
                      </a:lnTo>
                      <a:lnTo>
                        <a:pt x="913" y="1111"/>
                      </a:lnTo>
                      <a:lnTo>
                        <a:pt x="857" y="1109"/>
                      </a:lnTo>
                      <a:lnTo>
                        <a:pt x="803" y="1106"/>
                      </a:lnTo>
                      <a:lnTo>
                        <a:pt x="750" y="1103"/>
                      </a:lnTo>
                      <a:lnTo>
                        <a:pt x="698" y="1098"/>
                      </a:lnTo>
                      <a:lnTo>
                        <a:pt x="647" y="1094"/>
                      </a:lnTo>
                      <a:lnTo>
                        <a:pt x="598" y="1088"/>
                      </a:lnTo>
                      <a:lnTo>
                        <a:pt x="550" y="1082"/>
                      </a:lnTo>
                      <a:lnTo>
                        <a:pt x="504" y="1074"/>
                      </a:lnTo>
                      <a:lnTo>
                        <a:pt x="458" y="1066"/>
                      </a:lnTo>
                      <a:lnTo>
                        <a:pt x="415" y="1056"/>
                      </a:lnTo>
                      <a:lnTo>
                        <a:pt x="374" y="1046"/>
                      </a:lnTo>
                      <a:lnTo>
                        <a:pt x="334" y="1035"/>
                      </a:lnTo>
                      <a:lnTo>
                        <a:pt x="297" y="1022"/>
                      </a:lnTo>
                      <a:lnTo>
                        <a:pt x="260" y="1009"/>
                      </a:lnTo>
                      <a:lnTo>
                        <a:pt x="226" y="994"/>
                      </a:lnTo>
                      <a:lnTo>
                        <a:pt x="194" y="978"/>
                      </a:lnTo>
                      <a:lnTo>
                        <a:pt x="165" y="961"/>
                      </a:lnTo>
                      <a:lnTo>
                        <a:pt x="138" y="942"/>
                      </a:lnTo>
                      <a:lnTo>
                        <a:pt x="112" y="922"/>
                      </a:lnTo>
                      <a:lnTo>
                        <a:pt x="89" y="901"/>
                      </a:lnTo>
                      <a:lnTo>
                        <a:pt x="68" y="878"/>
                      </a:lnTo>
                      <a:lnTo>
                        <a:pt x="50" y="854"/>
                      </a:lnTo>
                      <a:lnTo>
                        <a:pt x="35" y="828"/>
                      </a:lnTo>
                      <a:lnTo>
                        <a:pt x="23" y="801"/>
                      </a:lnTo>
                      <a:lnTo>
                        <a:pt x="13" y="772"/>
                      </a:lnTo>
                      <a:lnTo>
                        <a:pt x="5" y="741"/>
                      </a:lnTo>
                      <a:lnTo>
                        <a:pt x="1" y="709"/>
                      </a:lnTo>
                      <a:lnTo>
                        <a:pt x="0" y="675"/>
                      </a:lnTo>
                      <a:lnTo>
                        <a:pt x="1" y="640"/>
                      </a:lnTo>
                      <a:lnTo>
                        <a:pt x="5" y="606"/>
                      </a:lnTo>
                      <a:lnTo>
                        <a:pt x="13" y="572"/>
                      </a:lnTo>
                      <a:lnTo>
                        <a:pt x="23" y="539"/>
                      </a:lnTo>
                      <a:lnTo>
                        <a:pt x="35" y="507"/>
                      </a:lnTo>
                      <a:lnTo>
                        <a:pt x="50" y="475"/>
                      </a:lnTo>
                      <a:lnTo>
                        <a:pt x="68" y="443"/>
                      </a:lnTo>
                      <a:lnTo>
                        <a:pt x="89" y="412"/>
                      </a:lnTo>
                      <a:lnTo>
                        <a:pt x="112" y="382"/>
                      </a:lnTo>
                      <a:lnTo>
                        <a:pt x="138" y="353"/>
                      </a:lnTo>
                      <a:lnTo>
                        <a:pt x="165" y="325"/>
                      </a:lnTo>
                      <a:lnTo>
                        <a:pt x="194" y="298"/>
                      </a:lnTo>
                      <a:lnTo>
                        <a:pt x="226" y="271"/>
                      </a:lnTo>
                      <a:lnTo>
                        <a:pt x="260" y="246"/>
                      </a:lnTo>
                      <a:lnTo>
                        <a:pt x="297" y="221"/>
                      </a:lnTo>
                      <a:lnTo>
                        <a:pt x="334" y="197"/>
                      </a:lnTo>
                      <a:lnTo>
                        <a:pt x="374" y="175"/>
                      </a:lnTo>
                      <a:lnTo>
                        <a:pt x="415" y="154"/>
                      </a:lnTo>
                      <a:lnTo>
                        <a:pt x="458" y="134"/>
                      </a:lnTo>
                      <a:lnTo>
                        <a:pt x="504" y="115"/>
                      </a:lnTo>
                      <a:lnTo>
                        <a:pt x="550" y="98"/>
                      </a:lnTo>
                      <a:lnTo>
                        <a:pt x="598" y="81"/>
                      </a:lnTo>
                      <a:lnTo>
                        <a:pt x="647" y="67"/>
                      </a:lnTo>
                      <a:lnTo>
                        <a:pt x="698" y="52"/>
                      </a:lnTo>
                      <a:lnTo>
                        <a:pt x="750" y="41"/>
                      </a:lnTo>
                      <a:lnTo>
                        <a:pt x="803" y="30"/>
                      </a:lnTo>
                      <a:lnTo>
                        <a:pt x="857" y="21"/>
                      </a:lnTo>
                      <a:lnTo>
                        <a:pt x="913" y="14"/>
                      </a:lnTo>
                      <a:lnTo>
                        <a:pt x="969" y="8"/>
                      </a:lnTo>
                      <a:lnTo>
                        <a:pt x="1027" y="4"/>
                      </a:lnTo>
                      <a:lnTo>
                        <a:pt x="1085" y="0"/>
                      </a:lnTo>
                      <a:lnTo>
                        <a:pt x="1144" y="0"/>
                      </a:lnTo>
                      <a:lnTo>
                        <a:pt x="1202" y="0"/>
                      </a:lnTo>
                      <a:lnTo>
                        <a:pt x="1261" y="4"/>
                      </a:lnTo>
                      <a:lnTo>
                        <a:pt x="1317" y="8"/>
                      </a:lnTo>
                      <a:lnTo>
                        <a:pt x="1374" y="14"/>
                      </a:lnTo>
                      <a:lnTo>
                        <a:pt x="1430" y="21"/>
                      </a:lnTo>
                      <a:lnTo>
                        <a:pt x="1484" y="30"/>
                      </a:lnTo>
                      <a:lnTo>
                        <a:pt x="1537" y="41"/>
                      </a:lnTo>
                      <a:lnTo>
                        <a:pt x="1589" y="52"/>
                      </a:lnTo>
                      <a:lnTo>
                        <a:pt x="1640" y="67"/>
                      </a:lnTo>
                      <a:lnTo>
                        <a:pt x="1689" y="81"/>
                      </a:lnTo>
                      <a:lnTo>
                        <a:pt x="1737" y="98"/>
                      </a:lnTo>
                      <a:lnTo>
                        <a:pt x="1784" y="115"/>
                      </a:lnTo>
                      <a:lnTo>
                        <a:pt x="1828" y="134"/>
                      </a:lnTo>
                      <a:lnTo>
                        <a:pt x="1871" y="154"/>
                      </a:lnTo>
                      <a:lnTo>
                        <a:pt x="1913" y="175"/>
                      </a:lnTo>
                      <a:lnTo>
                        <a:pt x="1953" y="197"/>
                      </a:lnTo>
                      <a:lnTo>
                        <a:pt x="1991" y="221"/>
                      </a:lnTo>
                      <a:lnTo>
                        <a:pt x="2027" y="246"/>
                      </a:lnTo>
                      <a:lnTo>
                        <a:pt x="2060" y="271"/>
                      </a:lnTo>
                      <a:lnTo>
                        <a:pt x="2092" y="298"/>
                      </a:lnTo>
                      <a:lnTo>
                        <a:pt x="2122" y="325"/>
                      </a:lnTo>
                      <a:lnTo>
                        <a:pt x="2150" y="353"/>
                      </a:lnTo>
                      <a:lnTo>
                        <a:pt x="2175" y="382"/>
                      </a:lnTo>
                      <a:lnTo>
                        <a:pt x="2198" y="412"/>
                      </a:lnTo>
                      <a:lnTo>
                        <a:pt x="2218" y="443"/>
                      </a:lnTo>
                      <a:lnTo>
                        <a:pt x="2237" y="475"/>
                      </a:lnTo>
                      <a:lnTo>
                        <a:pt x="2251" y="507"/>
                      </a:lnTo>
                      <a:lnTo>
                        <a:pt x="2265" y="539"/>
                      </a:lnTo>
                      <a:lnTo>
                        <a:pt x="2275" y="572"/>
                      </a:lnTo>
                      <a:lnTo>
                        <a:pt x="2282" y="606"/>
                      </a:lnTo>
                      <a:lnTo>
                        <a:pt x="2287" y="640"/>
                      </a:lnTo>
                      <a:lnTo>
                        <a:pt x="2288" y="67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0" name="Freeform 7">
                  <a:extLst>
                    <a:ext uri="{FF2B5EF4-FFF2-40B4-BE49-F238E27FC236}">
                      <a16:creationId xmlns:a16="http://schemas.microsoft.com/office/drawing/2014/main" id="{A898AB6C-FC51-4B94-B252-7F3E50D4A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349" y="4323557"/>
                  <a:ext cx="363537" cy="176212"/>
                </a:xfrm>
                <a:custGeom>
                  <a:avLst/>
                  <a:gdLst>
                    <a:gd name="T0" fmla="*/ 2147483647 w 2290"/>
                    <a:gd name="T1" fmla="*/ 2147483647 h 1115"/>
                    <a:gd name="T2" fmla="*/ 2147483647 w 2290"/>
                    <a:gd name="T3" fmla="*/ 2147483647 h 1115"/>
                    <a:gd name="T4" fmla="*/ 2147483647 w 2290"/>
                    <a:gd name="T5" fmla="*/ 2147483647 h 1115"/>
                    <a:gd name="T6" fmla="*/ 2147483647 w 2290"/>
                    <a:gd name="T7" fmla="*/ 2147483647 h 1115"/>
                    <a:gd name="T8" fmla="*/ 2147483647 w 2290"/>
                    <a:gd name="T9" fmla="*/ 2147483647 h 1115"/>
                    <a:gd name="T10" fmla="*/ 2147483647 w 2290"/>
                    <a:gd name="T11" fmla="*/ 2147483647 h 1115"/>
                    <a:gd name="T12" fmla="*/ 2147483647 w 2290"/>
                    <a:gd name="T13" fmla="*/ 2147483647 h 1115"/>
                    <a:gd name="T14" fmla="*/ 2147483647 w 2290"/>
                    <a:gd name="T15" fmla="*/ 2147483647 h 1115"/>
                    <a:gd name="T16" fmla="*/ 2147483647 w 2290"/>
                    <a:gd name="T17" fmla="*/ 2147483647 h 1115"/>
                    <a:gd name="T18" fmla="*/ 2147483647 w 2290"/>
                    <a:gd name="T19" fmla="*/ 2147483647 h 1115"/>
                    <a:gd name="T20" fmla="*/ 2147483647 w 2290"/>
                    <a:gd name="T21" fmla="*/ 2147483647 h 1115"/>
                    <a:gd name="T22" fmla="*/ 2147483647 w 2290"/>
                    <a:gd name="T23" fmla="*/ 2147483647 h 1115"/>
                    <a:gd name="T24" fmla="*/ 2147483647 w 2290"/>
                    <a:gd name="T25" fmla="*/ 2147483647 h 1115"/>
                    <a:gd name="T26" fmla="*/ 2147483647 w 2290"/>
                    <a:gd name="T27" fmla="*/ 2147483647 h 1115"/>
                    <a:gd name="T28" fmla="*/ 2147483647 w 2290"/>
                    <a:gd name="T29" fmla="*/ 2147483647 h 1115"/>
                    <a:gd name="T30" fmla="*/ 2147483647 w 2290"/>
                    <a:gd name="T31" fmla="*/ 2147483647 h 1115"/>
                    <a:gd name="T32" fmla="*/ 2147483647 w 2290"/>
                    <a:gd name="T33" fmla="*/ 2147483647 h 1115"/>
                    <a:gd name="T34" fmla="*/ 2147483647 w 2290"/>
                    <a:gd name="T35" fmla="*/ 2147483647 h 1115"/>
                    <a:gd name="T36" fmla="*/ 2147483647 w 2290"/>
                    <a:gd name="T37" fmla="*/ 2147483647 h 1115"/>
                    <a:gd name="T38" fmla="*/ 2147483647 w 2290"/>
                    <a:gd name="T39" fmla="*/ 2147483647 h 1115"/>
                    <a:gd name="T40" fmla="*/ 2147483647 w 2290"/>
                    <a:gd name="T41" fmla="*/ 2147483647 h 1115"/>
                    <a:gd name="T42" fmla="*/ 2147483647 w 2290"/>
                    <a:gd name="T43" fmla="*/ 2147483647 h 1115"/>
                    <a:gd name="T44" fmla="*/ 2147483647 w 2290"/>
                    <a:gd name="T45" fmla="*/ 2147483647 h 1115"/>
                    <a:gd name="T46" fmla="*/ 2147483647 w 2290"/>
                    <a:gd name="T47" fmla="*/ 2147483647 h 1115"/>
                    <a:gd name="T48" fmla="*/ 2147483647 w 2290"/>
                    <a:gd name="T49" fmla="*/ 2147483647 h 1115"/>
                    <a:gd name="T50" fmla="*/ 2147483647 w 2290"/>
                    <a:gd name="T51" fmla="*/ 2147483647 h 1115"/>
                    <a:gd name="T52" fmla="*/ 2147483647 w 2290"/>
                    <a:gd name="T53" fmla="*/ 2147483647 h 1115"/>
                    <a:gd name="T54" fmla="*/ 2147483647 w 2290"/>
                    <a:gd name="T55" fmla="*/ 2147483647 h 1115"/>
                    <a:gd name="T56" fmla="*/ 2147483647 w 2290"/>
                    <a:gd name="T57" fmla="*/ 2147483647 h 1115"/>
                    <a:gd name="T58" fmla="*/ 2147483647 w 2290"/>
                    <a:gd name="T59" fmla="*/ 2147483647 h 1115"/>
                    <a:gd name="T60" fmla="*/ 2147483647 w 2290"/>
                    <a:gd name="T61" fmla="*/ 2147483647 h 1115"/>
                    <a:gd name="T62" fmla="*/ 2147483647 w 2290"/>
                    <a:gd name="T63" fmla="*/ 2147483647 h 1115"/>
                    <a:gd name="T64" fmla="*/ 2147483647 w 2290"/>
                    <a:gd name="T65" fmla="*/ 2147483647 h 1115"/>
                    <a:gd name="T66" fmla="*/ 2147483647 w 2290"/>
                    <a:gd name="T67" fmla="*/ 2147483647 h 1115"/>
                    <a:gd name="T68" fmla="*/ 2147483647 w 2290"/>
                    <a:gd name="T69" fmla="*/ 2147483647 h 1115"/>
                    <a:gd name="T70" fmla="*/ 2147483647 w 2290"/>
                    <a:gd name="T71" fmla="*/ 2147483647 h 1115"/>
                    <a:gd name="T72" fmla="*/ 2147483647 w 2290"/>
                    <a:gd name="T73" fmla="*/ 2147483647 h 1115"/>
                    <a:gd name="T74" fmla="*/ 2147483647 w 2290"/>
                    <a:gd name="T75" fmla="*/ 2147483647 h 1115"/>
                    <a:gd name="T76" fmla="*/ 2147483647 w 2290"/>
                    <a:gd name="T77" fmla="*/ 2147483647 h 1115"/>
                    <a:gd name="T78" fmla="*/ 2147483647 w 2290"/>
                    <a:gd name="T79" fmla="*/ 2147483647 h 1115"/>
                    <a:gd name="T80" fmla="*/ 2147483647 w 2290"/>
                    <a:gd name="T81" fmla="*/ 2147483647 h 1115"/>
                    <a:gd name="T82" fmla="*/ 2147483647 w 2290"/>
                    <a:gd name="T83" fmla="*/ 2147483647 h 1115"/>
                    <a:gd name="T84" fmla="*/ 2147483647 w 2290"/>
                    <a:gd name="T85" fmla="*/ 2147483647 h 1115"/>
                    <a:gd name="T86" fmla="*/ 2147483647 w 2290"/>
                    <a:gd name="T87" fmla="*/ 2147483647 h 1115"/>
                    <a:gd name="T88" fmla="*/ 2147483647 w 2290"/>
                    <a:gd name="T89" fmla="*/ 2147483647 h 1115"/>
                    <a:gd name="T90" fmla="*/ 2147483647 w 2290"/>
                    <a:gd name="T91" fmla="*/ 0 h 1115"/>
                    <a:gd name="T92" fmla="*/ 2147483647 w 2290"/>
                    <a:gd name="T93" fmla="*/ 0 h 1115"/>
                    <a:gd name="T94" fmla="*/ 2147483647 w 2290"/>
                    <a:gd name="T95" fmla="*/ 2147483647 h 1115"/>
                    <a:gd name="T96" fmla="*/ 2147483647 w 2290"/>
                    <a:gd name="T97" fmla="*/ 2147483647 h 1115"/>
                    <a:gd name="T98" fmla="*/ 2147483647 w 2290"/>
                    <a:gd name="T99" fmla="*/ 2147483647 h 1115"/>
                    <a:gd name="T100" fmla="*/ 2147483647 w 2290"/>
                    <a:gd name="T101" fmla="*/ 2147483647 h 1115"/>
                    <a:gd name="T102" fmla="*/ 2147483647 w 2290"/>
                    <a:gd name="T103" fmla="*/ 2147483647 h 1115"/>
                    <a:gd name="T104" fmla="*/ 2147483647 w 2290"/>
                    <a:gd name="T105" fmla="*/ 2147483647 h 1115"/>
                    <a:gd name="T106" fmla="*/ 2147483647 w 2290"/>
                    <a:gd name="T107" fmla="*/ 2147483647 h 1115"/>
                    <a:gd name="T108" fmla="*/ 2147483647 w 2290"/>
                    <a:gd name="T109" fmla="*/ 2147483647 h 1115"/>
                    <a:gd name="T110" fmla="*/ 2147483647 w 2290"/>
                    <a:gd name="T111" fmla="*/ 2147483647 h 1115"/>
                    <a:gd name="T112" fmla="*/ 2147483647 w 2290"/>
                    <a:gd name="T113" fmla="*/ 2147483647 h 1115"/>
                    <a:gd name="T114" fmla="*/ 2147483647 w 2290"/>
                    <a:gd name="T115" fmla="*/ 2147483647 h 1115"/>
                    <a:gd name="T116" fmla="*/ 2147483647 w 2290"/>
                    <a:gd name="T117" fmla="*/ 2147483647 h 1115"/>
                    <a:gd name="T118" fmla="*/ 2147483647 w 2290"/>
                    <a:gd name="T119" fmla="*/ 2147483647 h 1115"/>
                    <a:gd name="T120" fmla="*/ 2147483647 w 2290"/>
                    <a:gd name="T121" fmla="*/ 2147483647 h 1115"/>
                    <a:gd name="T122" fmla="*/ 2147483647 w 2290"/>
                    <a:gd name="T123" fmla="*/ 2147483647 h 111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290" h="1115">
                      <a:moveTo>
                        <a:pt x="2290" y="675"/>
                      </a:moveTo>
                      <a:lnTo>
                        <a:pt x="2288" y="709"/>
                      </a:lnTo>
                      <a:lnTo>
                        <a:pt x="2283" y="741"/>
                      </a:lnTo>
                      <a:lnTo>
                        <a:pt x="2276" y="772"/>
                      </a:lnTo>
                      <a:lnTo>
                        <a:pt x="2267" y="801"/>
                      </a:lnTo>
                      <a:lnTo>
                        <a:pt x="2253" y="828"/>
                      </a:lnTo>
                      <a:lnTo>
                        <a:pt x="2238" y="854"/>
                      </a:lnTo>
                      <a:lnTo>
                        <a:pt x="2220" y="878"/>
                      </a:lnTo>
                      <a:lnTo>
                        <a:pt x="2199" y="901"/>
                      </a:lnTo>
                      <a:lnTo>
                        <a:pt x="2176" y="922"/>
                      </a:lnTo>
                      <a:lnTo>
                        <a:pt x="2152" y="942"/>
                      </a:lnTo>
                      <a:lnTo>
                        <a:pt x="2124" y="961"/>
                      </a:lnTo>
                      <a:lnTo>
                        <a:pt x="2094" y="978"/>
                      </a:lnTo>
                      <a:lnTo>
                        <a:pt x="2062" y="994"/>
                      </a:lnTo>
                      <a:lnTo>
                        <a:pt x="2028" y="1009"/>
                      </a:lnTo>
                      <a:lnTo>
                        <a:pt x="1992" y="1022"/>
                      </a:lnTo>
                      <a:lnTo>
                        <a:pt x="1954" y="1035"/>
                      </a:lnTo>
                      <a:lnTo>
                        <a:pt x="1914" y="1046"/>
                      </a:lnTo>
                      <a:lnTo>
                        <a:pt x="1873" y="1056"/>
                      </a:lnTo>
                      <a:lnTo>
                        <a:pt x="1830" y="1066"/>
                      </a:lnTo>
                      <a:lnTo>
                        <a:pt x="1785" y="1074"/>
                      </a:lnTo>
                      <a:lnTo>
                        <a:pt x="1738" y="1082"/>
                      </a:lnTo>
                      <a:lnTo>
                        <a:pt x="1691" y="1088"/>
                      </a:lnTo>
                      <a:lnTo>
                        <a:pt x="1641" y="1094"/>
                      </a:lnTo>
                      <a:lnTo>
                        <a:pt x="1590" y="1098"/>
                      </a:lnTo>
                      <a:lnTo>
                        <a:pt x="1538" y="1103"/>
                      </a:lnTo>
                      <a:lnTo>
                        <a:pt x="1485" y="1106"/>
                      </a:lnTo>
                      <a:lnTo>
                        <a:pt x="1431" y="1109"/>
                      </a:lnTo>
                      <a:lnTo>
                        <a:pt x="1375" y="1111"/>
                      </a:lnTo>
                      <a:lnTo>
                        <a:pt x="1262" y="1114"/>
                      </a:lnTo>
                      <a:lnTo>
                        <a:pt x="1144" y="1115"/>
                      </a:lnTo>
                      <a:lnTo>
                        <a:pt x="1028" y="1114"/>
                      </a:lnTo>
                      <a:lnTo>
                        <a:pt x="915" y="1111"/>
                      </a:lnTo>
                      <a:lnTo>
                        <a:pt x="859" y="1109"/>
                      </a:lnTo>
                      <a:lnTo>
                        <a:pt x="805" y="1106"/>
                      </a:lnTo>
                      <a:lnTo>
                        <a:pt x="751" y="1103"/>
                      </a:lnTo>
                      <a:lnTo>
                        <a:pt x="699" y="1098"/>
                      </a:lnTo>
                      <a:lnTo>
                        <a:pt x="649" y="1094"/>
                      </a:lnTo>
                      <a:lnTo>
                        <a:pt x="599" y="1088"/>
                      </a:lnTo>
                      <a:lnTo>
                        <a:pt x="552" y="1082"/>
                      </a:lnTo>
                      <a:lnTo>
                        <a:pt x="505" y="1074"/>
                      </a:lnTo>
                      <a:lnTo>
                        <a:pt x="460" y="1066"/>
                      </a:lnTo>
                      <a:lnTo>
                        <a:pt x="417" y="1056"/>
                      </a:lnTo>
                      <a:lnTo>
                        <a:pt x="375" y="1046"/>
                      </a:lnTo>
                      <a:lnTo>
                        <a:pt x="335" y="1035"/>
                      </a:lnTo>
                      <a:lnTo>
                        <a:pt x="298" y="1022"/>
                      </a:lnTo>
                      <a:lnTo>
                        <a:pt x="262" y="1009"/>
                      </a:lnTo>
                      <a:lnTo>
                        <a:pt x="228" y="994"/>
                      </a:lnTo>
                      <a:lnTo>
                        <a:pt x="196" y="978"/>
                      </a:lnTo>
                      <a:lnTo>
                        <a:pt x="166" y="961"/>
                      </a:lnTo>
                      <a:lnTo>
                        <a:pt x="138" y="942"/>
                      </a:lnTo>
                      <a:lnTo>
                        <a:pt x="113" y="922"/>
                      </a:lnTo>
                      <a:lnTo>
                        <a:pt x="91" y="901"/>
                      </a:lnTo>
                      <a:lnTo>
                        <a:pt x="70" y="878"/>
                      </a:lnTo>
                      <a:lnTo>
                        <a:pt x="52" y="854"/>
                      </a:lnTo>
                      <a:lnTo>
                        <a:pt x="37" y="828"/>
                      </a:lnTo>
                      <a:lnTo>
                        <a:pt x="23" y="801"/>
                      </a:lnTo>
                      <a:lnTo>
                        <a:pt x="14" y="772"/>
                      </a:lnTo>
                      <a:lnTo>
                        <a:pt x="7" y="741"/>
                      </a:lnTo>
                      <a:lnTo>
                        <a:pt x="2" y="709"/>
                      </a:lnTo>
                      <a:lnTo>
                        <a:pt x="0" y="675"/>
                      </a:lnTo>
                      <a:lnTo>
                        <a:pt x="2" y="640"/>
                      </a:lnTo>
                      <a:lnTo>
                        <a:pt x="7" y="606"/>
                      </a:lnTo>
                      <a:lnTo>
                        <a:pt x="14" y="572"/>
                      </a:lnTo>
                      <a:lnTo>
                        <a:pt x="23" y="539"/>
                      </a:lnTo>
                      <a:lnTo>
                        <a:pt x="37" y="507"/>
                      </a:lnTo>
                      <a:lnTo>
                        <a:pt x="52" y="475"/>
                      </a:lnTo>
                      <a:lnTo>
                        <a:pt x="70" y="443"/>
                      </a:lnTo>
                      <a:lnTo>
                        <a:pt x="91" y="412"/>
                      </a:lnTo>
                      <a:lnTo>
                        <a:pt x="113" y="382"/>
                      </a:lnTo>
                      <a:lnTo>
                        <a:pt x="138" y="353"/>
                      </a:lnTo>
                      <a:lnTo>
                        <a:pt x="166" y="325"/>
                      </a:lnTo>
                      <a:lnTo>
                        <a:pt x="196" y="298"/>
                      </a:lnTo>
                      <a:lnTo>
                        <a:pt x="228" y="271"/>
                      </a:lnTo>
                      <a:lnTo>
                        <a:pt x="262" y="246"/>
                      </a:lnTo>
                      <a:lnTo>
                        <a:pt x="298" y="221"/>
                      </a:lnTo>
                      <a:lnTo>
                        <a:pt x="335" y="197"/>
                      </a:lnTo>
                      <a:lnTo>
                        <a:pt x="375" y="175"/>
                      </a:lnTo>
                      <a:lnTo>
                        <a:pt x="417" y="154"/>
                      </a:lnTo>
                      <a:lnTo>
                        <a:pt x="460" y="134"/>
                      </a:lnTo>
                      <a:lnTo>
                        <a:pt x="505" y="115"/>
                      </a:lnTo>
                      <a:lnTo>
                        <a:pt x="552" y="98"/>
                      </a:lnTo>
                      <a:lnTo>
                        <a:pt x="599" y="81"/>
                      </a:lnTo>
                      <a:lnTo>
                        <a:pt x="649" y="67"/>
                      </a:lnTo>
                      <a:lnTo>
                        <a:pt x="699" y="52"/>
                      </a:lnTo>
                      <a:lnTo>
                        <a:pt x="751" y="41"/>
                      </a:lnTo>
                      <a:lnTo>
                        <a:pt x="805" y="30"/>
                      </a:lnTo>
                      <a:lnTo>
                        <a:pt x="859" y="21"/>
                      </a:lnTo>
                      <a:lnTo>
                        <a:pt x="915" y="14"/>
                      </a:lnTo>
                      <a:lnTo>
                        <a:pt x="971" y="8"/>
                      </a:lnTo>
                      <a:lnTo>
                        <a:pt x="1028" y="4"/>
                      </a:lnTo>
                      <a:lnTo>
                        <a:pt x="1086" y="0"/>
                      </a:lnTo>
                      <a:lnTo>
                        <a:pt x="1144" y="0"/>
                      </a:lnTo>
                      <a:lnTo>
                        <a:pt x="1204" y="0"/>
                      </a:lnTo>
                      <a:lnTo>
                        <a:pt x="1262" y="4"/>
                      </a:lnTo>
                      <a:lnTo>
                        <a:pt x="1319" y="8"/>
                      </a:lnTo>
                      <a:lnTo>
                        <a:pt x="1375" y="14"/>
                      </a:lnTo>
                      <a:lnTo>
                        <a:pt x="1431" y="21"/>
                      </a:lnTo>
                      <a:lnTo>
                        <a:pt x="1485" y="30"/>
                      </a:lnTo>
                      <a:lnTo>
                        <a:pt x="1538" y="41"/>
                      </a:lnTo>
                      <a:lnTo>
                        <a:pt x="1590" y="52"/>
                      </a:lnTo>
                      <a:lnTo>
                        <a:pt x="1641" y="67"/>
                      </a:lnTo>
                      <a:lnTo>
                        <a:pt x="1691" y="81"/>
                      </a:lnTo>
                      <a:lnTo>
                        <a:pt x="1738" y="98"/>
                      </a:lnTo>
                      <a:lnTo>
                        <a:pt x="1785" y="115"/>
                      </a:lnTo>
                      <a:lnTo>
                        <a:pt x="1830" y="134"/>
                      </a:lnTo>
                      <a:lnTo>
                        <a:pt x="1873" y="154"/>
                      </a:lnTo>
                      <a:lnTo>
                        <a:pt x="1914" y="175"/>
                      </a:lnTo>
                      <a:lnTo>
                        <a:pt x="1954" y="197"/>
                      </a:lnTo>
                      <a:lnTo>
                        <a:pt x="1992" y="221"/>
                      </a:lnTo>
                      <a:lnTo>
                        <a:pt x="2028" y="246"/>
                      </a:lnTo>
                      <a:lnTo>
                        <a:pt x="2062" y="271"/>
                      </a:lnTo>
                      <a:lnTo>
                        <a:pt x="2094" y="298"/>
                      </a:lnTo>
                      <a:lnTo>
                        <a:pt x="2124" y="325"/>
                      </a:lnTo>
                      <a:lnTo>
                        <a:pt x="2152" y="353"/>
                      </a:lnTo>
                      <a:lnTo>
                        <a:pt x="2176" y="382"/>
                      </a:lnTo>
                      <a:lnTo>
                        <a:pt x="2199" y="412"/>
                      </a:lnTo>
                      <a:lnTo>
                        <a:pt x="2220" y="443"/>
                      </a:lnTo>
                      <a:lnTo>
                        <a:pt x="2238" y="475"/>
                      </a:lnTo>
                      <a:lnTo>
                        <a:pt x="2253" y="507"/>
                      </a:lnTo>
                      <a:lnTo>
                        <a:pt x="2267" y="539"/>
                      </a:lnTo>
                      <a:lnTo>
                        <a:pt x="2276" y="572"/>
                      </a:lnTo>
                      <a:lnTo>
                        <a:pt x="2283" y="606"/>
                      </a:lnTo>
                      <a:lnTo>
                        <a:pt x="2288" y="640"/>
                      </a:lnTo>
                      <a:lnTo>
                        <a:pt x="2290" y="675"/>
                      </a:lnTo>
                      <a:close/>
                    </a:path>
                  </a:pathLst>
                </a:custGeom>
                <a:solidFill>
                  <a:srgbClr val="3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1" name="Freeform 9">
                  <a:extLst>
                    <a:ext uri="{FF2B5EF4-FFF2-40B4-BE49-F238E27FC236}">
                      <a16:creationId xmlns:a16="http://schemas.microsoft.com/office/drawing/2014/main" id="{95B17470-7A8C-4657-AC6E-CEC7F484D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7624" y="2823369"/>
                  <a:ext cx="965200" cy="812800"/>
                </a:xfrm>
                <a:custGeom>
                  <a:avLst/>
                  <a:gdLst>
                    <a:gd name="T0" fmla="*/ 2147483647 w 6074"/>
                    <a:gd name="T1" fmla="*/ 2147483647 h 5120"/>
                    <a:gd name="T2" fmla="*/ 2147483647 w 6074"/>
                    <a:gd name="T3" fmla="*/ 2147483647 h 5120"/>
                    <a:gd name="T4" fmla="*/ 2147483647 w 6074"/>
                    <a:gd name="T5" fmla="*/ 2147483647 h 5120"/>
                    <a:gd name="T6" fmla="*/ 2147483647 w 6074"/>
                    <a:gd name="T7" fmla="*/ 2147483647 h 5120"/>
                    <a:gd name="T8" fmla="*/ 2147483647 w 6074"/>
                    <a:gd name="T9" fmla="*/ 2147483647 h 5120"/>
                    <a:gd name="T10" fmla="*/ 2147483647 w 6074"/>
                    <a:gd name="T11" fmla="*/ 2147483647 h 5120"/>
                    <a:gd name="T12" fmla="*/ 2147483647 w 6074"/>
                    <a:gd name="T13" fmla="*/ 2147483647 h 5120"/>
                    <a:gd name="T14" fmla="*/ 2147483647 w 6074"/>
                    <a:gd name="T15" fmla="*/ 2147483647 h 5120"/>
                    <a:gd name="T16" fmla="*/ 2147483647 w 6074"/>
                    <a:gd name="T17" fmla="*/ 2147483647 h 5120"/>
                    <a:gd name="T18" fmla="*/ 2147483647 w 6074"/>
                    <a:gd name="T19" fmla="*/ 2147483647 h 5120"/>
                    <a:gd name="T20" fmla="*/ 2147483647 w 6074"/>
                    <a:gd name="T21" fmla="*/ 2147483647 h 5120"/>
                    <a:gd name="T22" fmla="*/ 2147483647 w 6074"/>
                    <a:gd name="T23" fmla="*/ 2147483647 h 5120"/>
                    <a:gd name="T24" fmla="*/ 2147483647 w 6074"/>
                    <a:gd name="T25" fmla="*/ 2147483647 h 5120"/>
                    <a:gd name="T26" fmla="*/ 2147483647 w 6074"/>
                    <a:gd name="T27" fmla="*/ 2147483647 h 5120"/>
                    <a:gd name="T28" fmla="*/ 2147483647 w 6074"/>
                    <a:gd name="T29" fmla="*/ 2147483647 h 5120"/>
                    <a:gd name="T30" fmla="*/ 2147483647 w 6074"/>
                    <a:gd name="T31" fmla="*/ 2147483647 h 5120"/>
                    <a:gd name="T32" fmla="*/ 2147483647 w 6074"/>
                    <a:gd name="T33" fmla="*/ 2147483647 h 5120"/>
                    <a:gd name="T34" fmla="*/ 2147483647 w 6074"/>
                    <a:gd name="T35" fmla="*/ 2147483647 h 5120"/>
                    <a:gd name="T36" fmla="*/ 2147483647 w 6074"/>
                    <a:gd name="T37" fmla="*/ 2147483647 h 5120"/>
                    <a:gd name="T38" fmla="*/ 2147483647 w 6074"/>
                    <a:gd name="T39" fmla="*/ 2147483647 h 5120"/>
                    <a:gd name="T40" fmla="*/ 2147483647 w 6074"/>
                    <a:gd name="T41" fmla="*/ 2147483647 h 5120"/>
                    <a:gd name="T42" fmla="*/ 2147483647 w 6074"/>
                    <a:gd name="T43" fmla="*/ 2147483647 h 5120"/>
                    <a:gd name="T44" fmla="*/ 2147483647 w 6074"/>
                    <a:gd name="T45" fmla="*/ 2147483647 h 5120"/>
                    <a:gd name="T46" fmla="*/ 2147483647 w 6074"/>
                    <a:gd name="T47" fmla="*/ 2147483647 h 5120"/>
                    <a:gd name="T48" fmla="*/ 2147483647 w 6074"/>
                    <a:gd name="T49" fmla="*/ 2147483647 h 5120"/>
                    <a:gd name="T50" fmla="*/ 2147483647 w 6074"/>
                    <a:gd name="T51" fmla="*/ 2147483647 h 5120"/>
                    <a:gd name="T52" fmla="*/ 2147483647 w 6074"/>
                    <a:gd name="T53" fmla="*/ 2147483647 h 5120"/>
                    <a:gd name="T54" fmla="*/ 2147483647 w 6074"/>
                    <a:gd name="T55" fmla="*/ 2147483647 h 5120"/>
                    <a:gd name="T56" fmla="*/ 2147483647 w 6074"/>
                    <a:gd name="T57" fmla="*/ 2147483647 h 5120"/>
                    <a:gd name="T58" fmla="*/ 2147483647 w 6074"/>
                    <a:gd name="T59" fmla="*/ 2147483647 h 5120"/>
                    <a:gd name="T60" fmla="*/ 2147483647 w 6074"/>
                    <a:gd name="T61" fmla="*/ 2147483647 h 5120"/>
                    <a:gd name="T62" fmla="*/ 0 w 6074"/>
                    <a:gd name="T63" fmla="*/ 2147483647 h 5120"/>
                    <a:gd name="T64" fmla="*/ 2147483647 w 6074"/>
                    <a:gd name="T65" fmla="*/ 2147483647 h 5120"/>
                    <a:gd name="T66" fmla="*/ 2147483647 w 6074"/>
                    <a:gd name="T67" fmla="*/ 2147483647 h 5120"/>
                    <a:gd name="T68" fmla="*/ 2147483647 w 6074"/>
                    <a:gd name="T69" fmla="*/ 2147483647 h 5120"/>
                    <a:gd name="T70" fmla="*/ 2147483647 w 6074"/>
                    <a:gd name="T71" fmla="*/ 2147483647 h 5120"/>
                    <a:gd name="T72" fmla="*/ 2147483647 w 6074"/>
                    <a:gd name="T73" fmla="*/ 2147483647 h 5120"/>
                    <a:gd name="T74" fmla="*/ 2147483647 w 6074"/>
                    <a:gd name="T75" fmla="*/ 2147483647 h 5120"/>
                    <a:gd name="T76" fmla="*/ 2147483647 w 6074"/>
                    <a:gd name="T77" fmla="*/ 2147483647 h 5120"/>
                    <a:gd name="T78" fmla="*/ 2147483647 w 6074"/>
                    <a:gd name="T79" fmla="*/ 2147483647 h 5120"/>
                    <a:gd name="T80" fmla="*/ 2147483647 w 6074"/>
                    <a:gd name="T81" fmla="*/ 2147483647 h 5120"/>
                    <a:gd name="T82" fmla="*/ 2147483647 w 6074"/>
                    <a:gd name="T83" fmla="*/ 2147483647 h 5120"/>
                    <a:gd name="T84" fmla="*/ 2147483647 w 6074"/>
                    <a:gd name="T85" fmla="*/ 2147483647 h 5120"/>
                    <a:gd name="T86" fmla="*/ 2147483647 w 6074"/>
                    <a:gd name="T87" fmla="*/ 2147483647 h 5120"/>
                    <a:gd name="T88" fmla="*/ 2147483647 w 6074"/>
                    <a:gd name="T89" fmla="*/ 2147483647 h 5120"/>
                    <a:gd name="T90" fmla="*/ 2147483647 w 6074"/>
                    <a:gd name="T91" fmla="*/ 2147483647 h 5120"/>
                    <a:gd name="T92" fmla="*/ 2147483647 w 6074"/>
                    <a:gd name="T93" fmla="*/ 2147483647 h 5120"/>
                    <a:gd name="T94" fmla="*/ 2147483647 w 6074"/>
                    <a:gd name="T95" fmla="*/ 2147483647 h 5120"/>
                    <a:gd name="T96" fmla="*/ 2147483647 w 6074"/>
                    <a:gd name="T97" fmla="*/ 2147483647 h 5120"/>
                    <a:gd name="T98" fmla="*/ 2147483647 w 6074"/>
                    <a:gd name="T99" fmla="*/ 2147483647 h 5120"/>
                    <a:gd name="T100" fmla="*/ 2147483647 w 6074"/>
                    <a:gd name="T101" fmla="*/ 2147483647 h 5120"/>
                    <a:gd name="T102" fmla="*/ 2147483647 w 6074"/>
                    <a:gd name="T103" fmla="*/ 2147483647 h 5120"/>
                    <a:gd name="T104" fmla="*/ 2147483647 w 6074"/>
                    <a:gd name="T105" fmla="*/ 2147483647 h 5120"/>
                    <a:gd name="T106" fmla="*/ 2147483647 w 6074"/>
                    <a:gd name="T107" fmla="*/ 2147483647 h 5120"/>
                    <a:gd name="T108" fmla="*/ 2147483647 w 6074"/>
                    <a:gd name="T109" fmla="*/ 2147483647 h 5120"/>
                    <a:gd name="T110" fmla="*/ 2147483647 w 6074"/>
                    <a:gd name="T111" fmla="*/ 2147483647 h 5120"/>
                    <a:gd name="T112" fmla="*/ 2147483647 w 6074"/>
                    <a:gd name="T113" fmla="*/ 2147483647 h 5120"/>
                    <a:gd name="T114" fmla="*/ 2147483647 w 6074"/>
                    <a:gd name="T115" fmla="*/ 2147483647 h 5120"/>
                    <a:gd name="T116" fmla="*/ 2147483647 w 6074"/>
                    <a:gd name="T117" fmla="*/ 2147483647 h 5120"/>
                    <a:gd name="T118" fmla="*/ 2147483647 w 6074"/>
                    <a:gd name="T119" fmla="*/ 2147483647 h 5120"/>
                    <a:gd name="T120" fmla="*/ 2147483647 w 6074"/>
                    <a:gd name="T121" fmla="*/ 2147483647 h 512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4" h="5120">
                      <a:moveTo>
                        <a:pt x="6028" y="3671"/>
                      </a:moveTo>
                      <a:lnTo>
                        <a:pt x="6046" y="3609"/>
                      </a:lnTo>
                      <a:lnTo>
                        <a:pt x="6060" y="3543"/>
                      </a:lnTo>
                      <a:lnTo>
                        <a:pt x="6069" y="3469"/>
                      </a:lnTo>
                      <a:lnTo>
                        <a:pt x="6073" y="3390"/>
                      </a:lnTo>
                      <a:lnTo>
                        <a:pt x="6074" y="3305"/>
                      </a:lnTo>
                      <a:lnTo>
                        <a:pt x="6071" y="3217"/>
                      </a:lnTo>
                      <a:lnTo>
                        <a:pt x="6063" y="3123"/>
                      </a:lnTo>
                      <a:lnTo>
                        <a:pt x="6053" y="3026"/>
                      </a:lnTo>
                      <a:lnTo>
                        <a:pt x="6039" y="2925"/>
                      </a:lnTo>
                      <a:lnTo>
                        <a:pt x="6022" y="2821"/>
                      </a:lnTo>
                      <a:lnTo>
                        <a:pt x="6003" y="2714"/>
                      </a:lnTo>
                      <a:lnTo>
                        <a:pt x="5980" y="2604"/>
                      </a:lnTo>
                      <a:lnTo>
                        <a:pt x="5955" y="2493"/>
                      </a:lnTo>
                      <a:lnTo>
                        <a:pt x="5929" y="2380"/>
                      </a:lnTo>
                      <a:lnTo>
                        <a:pt x="5899" y="2266"/>
                      </a:lnTo>
                      <a:lnTo>
                        <a:pt x="5868" y="2151"/>
                      </a:lnTo>
                      <a:lnTo>
                        <a:pt x="5835" y="2036"/>
                      </a:lnTo>
                      <a:lnTo>
                        <a:pt x="5800" y="1921"/>
                      </a:lnTo>
                      <a:lnTo>
                        <a:pt x="5765" y="1806"/>
                      </a:lnTo>
                      <a:lnTo>
                        <a:pt x="5728" y="1692"/>
                      </a:lnTo>
                      <a:lnTo>
                        <a:pt x="5691" y="1581"/>
                      </a:lnTo>
                      <a:lnTo>
                        <a:pt x="5652" y="1469"/>
                      </a:lnTo>
                      <a:lnTo>
                        <a:pt x="5613" y="1361"/>
                      </a:lnTo>
                      <a:lnTo>
                        <a:pt x="5575" y="1254"/>
                      </a:lnTo>
                      <a:lnTo>
                        <a:pt x="5536" y="1150"/>
                      </a:lnTo>
                      <a:lnTo>
                        <a:pt x="5496" y="1051"/>
                      </a:lnTo>
                      <a:lnTo>
                        <a:pt x="5458" y="955"/>
                      </a:lnTo>
                      <a:lnTo>
                        <a:pt x="5420" y="862"/>
                      </a:lnTo>
                      <a:lnTo>
                        <a:pt x="5382" y="775"/>
                      </a:lnTo>
                      <a:lnTo>
                        <a:pt x="5346" y="692"/>
                      </a:lnTo>
                      <a:lnTo>
                        <a:pt x="5311" y="614"/>
                      </a:lnTo>
                      <a:lnTo>
                        <a:pt x="5277" y="542"/>
                      </a:lnTo>
                      <a:lnTo>
                        <a:pt x="5254" y="498"/>
                      </a:lnTo>
                      <a:lnTo>
                        <a:pt x="5231" y="456"/>
                      </a:lnTo>
                      <a:lnTo>
                        <a:pt x="5206" y="416"/>
                      </a:lnTo>
                      <a:lnTo>
                        <a:pt x="5180" y="379"/>
                      </a:lnTo>
                      <a:lnTo>
                        <a:pt x="5154" y="343"/>
                      </a:lnTo>
                      <a:lnTo>
                        <a:pt x="5126" y="310"/>
                      </a:lnTo>
                      <a:lnTo>
                        <a:pt x="5097" y="279"/>
                      </a:lnTo>
                      <a:lnTo>
                        <a:pt x="5067" y="250"/>
                      </a:lnTo>
                      <a:lnTo>
                        <a:pt x="5036" y="224"/>
                      </a:lnTo>
                      <a:lnTo>
                        <a:pt x="5004" y="199"/>
                      </a:lnTo>
                      <a:lnTo>
                        <a:pt x="4972" y="175"/>
                      </a:lnTo>
                      <a:lnTo>
                        <a:pt x="4938" y="154"/>
                      </a:lnTo>
                      <a:lnTo>
                        <a:pt x="4903" y="135"/>
                      </a:lnTo>
                      <a:lnTo>
                        <a:pt x="4867" y="117"/>
                      </a:lnTo>
                      <a:lnTo>
                        <a:pt x="4830" y="101"/>
                      </a:lnTo>
                      <a:lnTo>
                        <a:pt x="4792" y="86"/>
                      </a:lnTo>
                      <a:lnTo>
                        <a:pt x="4752" y="72"/>
                      </a:lnTo>
                      <a:lnTo>
                        <a:pt x="4712" y="60"/>
                      </a:lnTo>
                      <a:lnTo>
                        <a:pt x="4670" y="50"/>
                      </a:lnTo>
                      <a:lnTo>
                        <a:pt x="4628" y="40"/>
                      </a:lnTo>
                      <a:lnTo>
                        <a:pt x="4584" y="33"/>
                      </a:lnTo>
                      <a:lnTo>
                        <a:pt x="4540" y="25"/>
                      </a:lnTo>
                      <a:lnTo>
                        <a:pt x="4494" y="19"/>
                      </a:lnTo>
                      <a:lnTo>
                        <a:pt x="4447" y="14"/>
                      </a:lnTo>
                      <a:lnTo>
                        <a:pt x="4399" y="9"/>
                      </a:lnTo>
                      <a:lnTo>
                        <a:pt x="4350" y="6"/>
                      </a:lnTo>
                      <a:lnTo>
                        <a:pt x="4299" y="4"/>
                      </a:lnTo>
                      <a:lnTo>
                        <a:pt x="4248" y="2"/>
                      </a:lnTo>
                      <a:lnTo>
                        <a:pt x="4142" y="0"/>
                      </a:lnTo>
                      <a:lnTo>
                        <a:pt x="4031" y="0"/>
                      </a:lnTo>
                      <a:lnTo>
                        <a:pt x="2875" y="1833"/>
                      </a:lnTo>
                      <a:lnTo>
                        <a:pt x="2102" y="2"/>
                      </a:lnTo>
                      <a:lnTo>
                        <a:pt x="2052" y="5"/>
                      </a:lnTo>
                      <a:lnTo>
                        <a:pt x="2001" y="9"/>
                      </a:lnTo>
                      <a:lnTo>
                        <a:pt x="1951" y="14"/>
                      </a:lnTo>
                      <a:lnTo>
                        <a:pt x="1901" y="19"/>
                      </a:lnTo>
                      <a:lnTo>
                        <a:pt x="1853" y="25"/>
                      </a:lnTo>
                      <a:lnTo>
                        <a:pt x="1805" y="33"/>
                      </a:lnTo>
                      <a:lnTo>
                        <a:pt x="1759" y="40"/>
                      </a:lnTo>
                      <a:lnTo>
                        <a:pt x="1712" y="49"/>
                      </a:lnTo>
                      <a:lnTo>
                        <a:pt x="1668" y="58"/>
                      </a:lnTo>
                      <a:lnTo>
                        <a:pt x="1624" y="69"/>
                      </a:lnTo>
                      <a:lnTo>
                        <a:pt x="1581" y="80"/>
                      </a:lnTo>
                      <a:lnTo>
                        <a:pt x="1539" y="92"/>
                      </a:lnTo>
                      <a:lnTo>
                        <a:pt x="1498" y="106"/>
                      </a:lnTo>
                      <a:lnTo>
                        <a:pt x="1457" y="120"/>
                      </a:lnTo>
                      <a:lnTo>
                        <a:pt x="1418" y="135"/>
                      </a:lnTo>
                      <a:lnTo>
                        <a:pt x="1381" y="152"/>
                      </a:lnTo>
                      <a:lnTo>
                        <a:pt x="1343" y="171"/>
                      </a:lnTo>
                      <a:lnTo>
                        <a:pt x="1308" y="190"/>
                      </a:lnTo>
                      <a:lnTo>
                        <a:pt x="1273" y="210"/>
                      </a:lnTo>
                      <a:lnTo>
                        <a:pt x="1239" y="232"/>
                      </a:lnTo>
                      <a:lnTo>
                        <a:pt x="1207" y="255"/>
                      </a:lnTo>
                      <a:lnTo>
                        <a:pt x="1176" y="278"/>
                      </a:lnTo>
                      <a:lnTo>
                        <a:pt x="1146" y="305"/>
                      </a:lnTo>
                      <a:lnTo>
                        <a:pt x="1117" y="331"/>
                      </a:lnTo>
                      <a:lnTo>
                        <a:pt x="1091" y="360"/>
                      </a:lnTo>
                      <a:lnTo>
                        <a:pt x="1064" y="390"/>
                      </a:lnTo>
                      <a:lnTo>
                        <a:pt x="1040" y="421"/>
                      </a:lnTo>
                      <a:lnTo>
                        <a:pt x="1017" y="454"/>
                      </a:lnTo>
                      <a:lnTo>
                        <a:pt x="995" y="488"/>
                      </a:lnTo>
                      <a:lnTo>
                        <a:pt x="974" y="525"/>
                      </a:lnTo>
                      <a:lnTo>
                        <a:pt x="955" y="562"/>
                      </a:lnTo>
                      <a:lnTo>
                        <a:pt x="937" y="602"/>
                      </a:lnTo>
                      <a:lnTo>
                        <a:pt x="869" y="766"/>
                      </a:lnTo>
                      <a:lnTo>
                        <a:pt x="779" y="977"/>
                      </a:lnTo>
                      <a:lnTo>
                        <a:pt x="676" y="1222"/>
                      </a:lnTo>
                      <a:lnTo>
                        <a:pt x="566" y="1488"/>
                      </a:lnTo>
                      <a:lnTo>
                        <a:pt x="510" y="1624"/>
                      </a:lnTo>
                      <a:lnTo>
                        <a:pt x="456" y="1759"/>
                      </a:lnTo>
                      <a:lnTo>
                        <a:pt x="403" y="1892"/>
                      </a:lnTo>
                      <a:lnTo>
                        <a:pt x="354" y="2022"/>
                      </a:lnTo>
                      <a:lnTo>
                        <a:pt x="306" y="2146"/>
                      </a:lnTo>
                      <a:lnTo>
                        <a:pt x="264" y="2262"/>
                      </a:lnTo>
                      <a:lnTo>
                        <a:pt x="226" y="2369"/>
                      </a:lnTo>
                      <a:lnTo>
                        <a:pt x="194" y="2464"/>
                      </a:lnTo>
                      <a:lnTo>
                        <a:pt x="167" y="2557"/>
                      </a:lnTo>
                      <a:lnTo>
                        <a:pt x="139" y="2651"/>
                      </a:lnTo>
                      <a:lnTo>
                        <a:pt x="114" y="2749"/>
                      </a:lnTo>
                      <a:lnTo>
                        <a:pt x="89" y="2849"/>
                      </a:lnTo>
                      <a:lnTo>
                        <a:pt x="78" y="2898"/>
                      </a:lnTo>
                      <a:lnTo>
                        <a:pt x="67" y="2949"/>
                      </a:lnTo>
                      <a:lnTo>
                        <a:pt x="57" y="3000"/>
                      </a:lnTo>
                      <a:lnTo>
                        <a:pt x="47" y="3052"/>
                      </a:lnTo>
                      <a:lnTo>
                        <a:pt x="38" y="3103"/>
                      </a:lnTo>
                      <a:lnTo>
                        <a:pt x="31" y="3155"/>
                      </a:lnTo>
                      <a:lnTo>
                        <a:pt x="24" y="3207"/>
                      </a:lnTo>
                      <a:lnTo>
                        <a:pt x="17" y="3258"/>
                      </a:lnTo>
                      <a:lnTo>
                        <a:pt x="12" y="3310"/>
                      </a:lnTo>
                      <a:lnTo>
                        <a:pt x="7" y="3361"/>
                      </a:lnTo>
                      <a:lnTo>
                        <a:pt x="4" y="3413"/>
                      </a:lnTo>
                      <a:lnTo>
                        <a:pt x="1" y="3463"/>
                      </a:lnTo>
                      <a:lnTo>
                        <a:pt x="0" y="3513"/>
                      </a:lnTo>
                      <a:lnTo>
                        <a:pt x="0" y="3564"/>
                      </a:lnTo>
                      <a:lnTo>
                        <a:pt x="0" y="3614"/>
                      </a:lnTo>
                      <a:lnTo>
                        <a:pt x="2" y="3662"/>
                      </a:lnTo>
                      <a:lnTo>
                        <a:pt x="5" y="3712"/>
                      </a:lnTo>
                      <a:lnTo>
                        <a:pt x="10" y="3760"/>
                      </a:lnTo>
                      <a:lnTo>
                        <a:pt x="16" y="3807"/>
                      </a:lnTo>
                      <a:lnTo>
                        <a:pt x="24" y="3854"/>
                      </a:lnTo>
                      <a:lnTo>
                        <a:pt x="33" y="3900"/>
                      </a:lnTo>
                      <a:lnTo>
                        <a:pt x="43" y="3945"/>
                      </a:lnTo>
                      <a:lnTo>
                        <a:pt x="55" y="3990"/>
                      </a:lnTo>
                      <a:lnTo>
                        <a:pt x="68" y="4033"/>
                      </a:lnTo>
                      <a:lnTo>
                        <a:pt x="84" y="4074"/>
                      </a:lnTo>
                      <a:lnTo>
                        <a:pt x="103" y="4114"/>
                      </a:lnTo>
                      <a:lnTo>
                        <a:pt x="125" y="4151"/>
                      </a:lnTo>
                      <a:lnTo>
                        <a:pt x="150" y="4187"/>
                      </a:lnTo>
                      <a:lnTo>
                        <a:pt x="177" y="4221"/>
                      </a:lnTo>
                      <a:lnTo>
                        <a:pt x="206" y="4253"/>
                      </a:lnTo>
                      <a:lnTo>
                        <a:pt x="239" y="4283"/>
                      </a:lnTo>
                      <a:lnTo>
                        <a:pt x="272" y="4310"/>
                      </a:lnTo>
                      <a:lnTo>
                        <a:pt x="306" y="4337"/>
                      </a:lnTo>
                      <a:lnTo>
                        <a:pt x="342" y="4362"/>
                      </a:lnTo>
                      <a:lnTo>
                        <a:pt x="380" y="4386"/>
                      </a:lnTo>
                      <a:lnTo>
                        <a:pt x="418" y="4407"/>
                      </a:lnTo>
                      <a:lnTo>
                        <a:pt x="456" y="4428"/>
                      </a:lnTo>
                      <a:lnTo>
                        <a:pt x="495" y="4445"/>
                      </a:lnTo>
                      <a:lnTo>
                        <a:pt x="534" y="4463"/>
                      </a:lnTo>
                      <a:lnTo>
                        <a:pt x="571" y="4478"/>
                      </a:lnTo>
                      <a:lnTo>
                        <a:pt x="610" y="4494"/>
                      </a:lnTo>
                      <a:lnTo>
                        <a:pt x="648" y="4507"/>
                      </a:lnTo>
                      <a:lnTo>
                        <a:pt x="684" y="4518"/>
                      </a:lnTo>
                      <a:lnTo>
                        <a:pt x="719" y="4529"/>
                      </a:lnTo>
                      <a:lnTo>
                        <a:pt x="785" y="4548"/>
                      </a:lnTo>
                      <a:lnTo>
                        <a:pt x="843" y="4561"/>
                      </a:lnTo>
                      <a:lnTo>
                        <a:pt x="929" y="4579"/>
                      </a:lnTo>
                      <a:lnTo>
                        <a:pt x="962" y="4583"/>
                      </a:lnTo>
                      <a:lnTo>
                        <a:pt x="945" y="4611"/>
                      </a:lnTo>
                      <a:lnTo>
                        <a:pt x="929" y="4639"/>
                      </a:lnTo>
                      <a:lnTo>
                        <a:pt x="916" y="4666"/>
                      </a:lnTo>
                      <a:lnTo>
                        <a:pt x="905" y="4693"/>
                      </a:lnTo>
                      <a:lnTo>
                        <a:pt x="895" y="4718"/>
                      </a:lnTo>
                      <a:lnTo>
                        <a:pt x="887" y="4744"/>
                      </a:lnTo>
                      <a:lnTo>
                        <a:pt x="882" y="4769"/>
                      </a:lnTo>
                      <a:lnTo>
                        <a:pt x="876" y="4793"/>
                      </a:lnTo>
                      <a:lnTo>
                        <a:pt x="874" y="4818"/>
                      </a:lnTo>
                      <a:lnTo>
                        <a:pt x="872" y="4840"/>
                      </a:lnTo>
                      <a:lnTo>
                        <a:pt x="872" y="4863"/>
                      </a:lnTo>
                      <a:lnTo>
                        <a:pt x="873" y="4884"/>
                      </a:lnTo>
                      <a:lnTo>
                        <a:pt x="875" y="4905"/>
                      </a:lnTo>
                      <a:lnTo>
                        <a:pt x="879" y="4926"/>
                      </a:lnTo>
                      <a:lnTo>
                        <a:pt x="883" y="4945"/>
                      </a:lnTo>
                      <a:lnTo>
                        <a:pt x="889" y="4964"/>
                      </a:lnTo>
                      <a:lnTo>
                        <a:pt x="894" y="4981"/>
                      </a:lnTo>
                      <a:lnTo>
                        <a:pt x="902" y="4998"/>
                      </a:lnTo>
                      <a:lnTo>
                        <a:pt x="910" y="5015"/>
                      </a:lnTo>
                      <a:lnTo>
                        <a:pt x="918" y="5029"/>
                      </a:lnTo>
                      <a:lnTo>
                        <a:pt x="927" y="5043"/>
                      </a:lnTo>
                      <a:lnTo>
                        <a:pt x="937" y="5056"/>
                      </a:lnTo>
                      <a:lnTo>
                        <a:pt x="948" y="5068"/>
                      </a:lnTo>
                      <a:lnTo>
                        <a:pt x="959" y="5078"/>
                      </a:lnTo>
                      <a:lnTo>
                        <a:pt x="970" y="5088"/>
                      </a:lnTo>
                      <a:lnTo>
                        <a:pt x="983" y="5096"/>
                      </a:lnTo>
                      <a:lnTo>
                        <a:pt x="994" y="5103"/>
                      </a:lnTo>
                      <a:lnTo>
                        <a:pt x="1006" y="5109"/>
                      </a:lnTo>
                      <a:lnTo>
                        <a:pt x="1018" y="5114"/>
                      </a:lnTo>
                      <a:lnTo>
                        <a:pt x="1030" y="5117"/>
                      </a:lnTo>
                      <a:lnTo>
                        <a:pt x="1042" y="5120"/>
                      </a:lnTo>
                      <a:lnTo>
                        <a:pt x="1054" y="5120"/>
                      </a:lnTo>
                      <a:lnTo>
                        <a:pt x="1283" y="5120"/>
                      </a:lnTo>
                      <a:lnTo>
                        <a:pt x="1807" y="5120"/>
                      </a:lnTo>
                      <a:lnTo>
                        <a:pt x="2526" y="5120"/>
                      </a:lnTo>
                      <a:lnTo>
                        <a:pt x="3339" y="5120"/>
                      </a:lnTo>
                      <a:lnTo>
                        <a:pt x="4148" y="5120"/>
                      </a:lnTo>
                      <a:lnTo>
                        <a:pt x="4848" y="5120"/>
                      </a:lnTo>
                      <a:lnTo>
                        <a:pt x="5343" y="5120"/>
                      </a:lnTo>
                      <a:lnTo>
                        <a:pt x="5529" y="5120"/>
                      </a:lnTo>
                      <a:lnTo>
                        <a:pt x="5543" y="5099"/>
                      </a:lnTo>
                      <a:lnTo>
                        <a:pt x="5554" y="5077"/>
                      </a:lnTo>
                      <a:lnTo>
                        <a:pt x="5561" y="5053"/>
                      </a:lnTo>
                      <a:lnTo>
                        <a:pt x="5568" y="5030"/>
                      </a:lnTo>
                      <a:lnTo>
                        <a:pt x="5573" y="5008"/>
                      </a:lnTo>
                      <a:lnTo>
                        <a:pt x="5575" y="4984"/>
                      </a:lnTo>
                      <a:lnTo>
                        <a:pt x="5575" y="4960"/>
                      </a:lnTo>
                      <a:lnTo>
                        <a:pt x="5574" y="4937"/>
                      </a:lnTo>
                      <a:lnTo>
                        <a:pt x="5571" y="4913"/>
                      </a:lnTo>
                      <a:lnTo>
                        <a:pt x="5568" y="4890"/>
                      </a:lnTo>
                      <a:lnTo>
                        <a:pt x="5563" y="4866"/>
                      </a:lnTo>
                      <a:lnTo>
                        <a:pt x="5556" y="4844"/>
                      </a:lnTo>
                      <a:lnTo>
                        <a:pt x="5549" y="4821"/>
                      </a:lnTo>
                      <a:lnTo>
                        <a:pt x="5542" y="4799"/>
                      </a:lnTo>
                      <a:lnTo>
                        <a:pt x="5533" y="4777"/>
                      </a:lnTo>
                      <a:lnTo>
                        <a:pt x="5524" y="4756"/>
                      </a:lnTo>
                      <a:lnTo>
                        <a:pt x="5504" y="4716"/>
                      </a:lnTo>
                      <a:lnTo>
                        <a:pt x="5483" y="4680"/>
                      </a:lnTo>
                      <a:lnTo>
                        <a:pt x="5463" y="4646"/>
                      </a:lnTo>
                      <a:lnTo>
                        <a:pt x="5444" y="4619"/>
                      </a:lnTo>
                      <a:lnTo>
                        <a:pt x="5416" y="4578"/>
                      </a:lnTo>
                      <a:lnTo>
                        <a:pt x="5403" y="4564"/>
                      </a:lnTo>
                      <a:lnTo>
                        <a:pt x="5421" y="4550"/>
                      </a:lnTo>
                      <a:lnTo>
                        <a:pt x="5470" y="4510"/>
                      </a:lnTo>
                      <a:lnTo>
                        <a:pt x="5504" y="4481"/>
                      </a:lnTo>
                      <a:lnTo>
                        <a:pt x="5543" y="4443"/>
                      </a:lnTo>
                      <a:lnTo>
                        <a:pt x="5587" y="4399"/>
                      </a:lnTo>
                      <a:lnTo>
                        <a:pt x="5633" y="4348"/>
                      </a:lnTo>
                      <a:lnTo>
                        <a:pt x="5658" y="4319"/>
                      </a:lnTo>
                      <a:lnTo>
                        <a:pt x="5683" y="4289"/>
                      </a:lnTo>
                      <a:lnTo>
                        <a:pt x="5709" y="4257"/>
                      </a:lnTo>
                      <a:lnTo>
                        <a:pt x="5734" y="4223"/>
                      </a:lnTo>
                      <a:lnTo>
                        <a:pt x="5759" y="4188"/>
                      </a:lnTo>
                      <a:lnTo>
                        <a:pt x="5786" y="4150"/>
                      </a:lnTo>
                      <a:lnTo>
                        <a:pt x="5811" y="4111"/>
                      </a:lnTo>
                      <a:lnTo>
                        <a:pt x="5838" y="4069"/>
                      </a:lnTo>
                      <a:lnTo>
                        <a:pt x="5863" y="4026"/>
                      </a:lnTo>
                      <a:lnTo>
                        <a:pt x="5889" y="3982"/>
                      </a:lnTo>
                      <a:lnTo>
                        <a:pt x="5913" y="3934"/>
                      </a:lnTo>
                      <a:lnTo>
                        <a:pt x="5938" y="3886"/>
                      </a:lnTo>
                      <a:lnTo>
                        <a:pt x="5962" y="3835"/>
                      </a:lnTo>
                      <a:lnTo>
                        <a:pt x="5985" y="3782"/>
                      </a:lnTo>
                      <a:lnTo>
                        <a:pt x="6007" y="3728"/>
                      </a:lnTo>
                      <a:lnTo>
                        <a:pt x="6028" y="36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2" name="Freeform 10">
                  <a:extLst>
                    <a:ext uri="{FF2B5EF4-FFF2-40B4-BE49-F238E27FC236}">
                      <a16:creationId xmlns:a16="http://schemas.microsoft.com/office/drawing/2014/main" id="{C910D0FE-4FB7-4136-910A-AD233B386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6049" y="2067719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5"/>
                    <a:gd name="T2" fmla="*/ 2147483647 w 4372"/>
                    <a:gd name="T3" fmla="*/ 2147483647 h 5005"/>
                    <a:gd name="T4" fmla="*/ 2147483647 w 4372"/>
                    <a:gd name="T5" fmla="*/ 2147483647 h 5005"/>
                    <a:gd name="T6" fmla="*/ 2147483647 w 4372"/>
                    <a:gd name="T7" fmla="*/ 2147483647 h 5005"/>
                    <a:gd name="T8" fmla="*/ 2147483647 w 4372"/>
                    <a:gd name="T9" fmla="*/ 2147483647 h 5005"/>
                    <a:gd name="T10" fmla="*/ 2147483647 w 4372"/>
                    <a:gd name="T11" fmla="*/ 2147483647 h 5005"/>
                    <a:gd name="T12" fmla="*/ 2147483647 w 4372"/>
                    <a:gd name="T13" fmla="*/ 2147483647 h 5005"/>
                    <a:gd name="T14" fmla="*/ 2147483647 w 4372"/>
                    <a:gd name="T15" fmla="*/ 2147483647 h 5005"/>
                    <a:gd name="T16" fmla="*/ 2147483647 w 4372"/>
                    <a:gd name="T17" fmla="*/ 2147483647 h 5005"/>
                    <a:gd name="T18" fmla="*/ 2147483647 w 4372"/>
                    <a:gd name="T19" fmla="*/ 2147483647 h 5005"/>
                    <a:gd name="T20" fmla="*/ 2147483647 w 4372"/>
                    <a:gd name="T21" fmla="*/ 2147483647 h 5005"/>
                    <a:gd name="T22" fmla="*/ 2147483647 w 4372"/>
                    <a:gd name="T23" fmla="*/ 2147483647 h 5005"/>
                    <a:gd name="T24" fmla="*/ 2147483647 w 4372"/>
                    <a:gd name="T25" fmla="*/ 2147483647 h 5005"/>
                    <a:gd name="T26" fmla="*/ 2147483647 w 4372"/>
                    <a:gd name="T27" fmla="*/ 2147483647 h 5005"/>
                    <a:gd name="T28" fmla="*/ 2147483647 w 4372"/>
                    <a:gd name="T29" fmla="*/ 2147483647 h 5005"/>
                    <a:gd name="T30" fmla="*/ 2147483647 w 4372"/>
                    <a:gd name="T31" fmla="*/ 2147483647 h 5005"/>
                    <a:gd name="T32" fmla="*/ 2147483647 w 4372"/>
                    <a:gd name="T33" fmla="*/ 2147483647 h 5005"/>
                    <a:gd name="T34" fmla="*/ 2147483647 w 4372"/>
                    <a:gd name="T35" fmla="*/ 2147483647 h 5005"/>
                    <a:gd name="T36" fmla="*/ 2147483647 w 4372"/>
                    <a:gd name="T37" fmla="*/ 2147483647 h 5005"/>
                    <a:gd name="T38" fmla="*/ 2147483647 w 4372"/>
                    <a:gd name="T39" fmla="*/ 2147483647 h 5005"/>
                    <a:gd name="T40" fmla="*/ 2147483647 w 4372"/>
                    <a:gd name="T41" fmla="*/ 2147483647 h 5005"/>
                    <a:gd name="T42" fmla="*/ 2147483647 w 4372"/>
                    <a:gd name="T43" fmla="*/ 2147483647 h 5005"/>
                    <a:gd name="T44" fmla="*/ 2147483647 w 4372"/>
                    <a:gd name="T45" fmla="*/ 2147483647 h 5005"/>
                    <a:gd name="T46" fmla="*/ 2147483647 w 4372"/>
                    <a:gd name="T47" fmla="*/ 2147483647 h 5005"/>
                    <a:gd name="T48" fmla="*/ 2147483647 w 4372"/>
                    <a:gd name="T49" fmla="*/ 2147483647 h 5005"/>
                    <a:gd name="T50" fmla="*/ 2147483647 w 4372"/>
                    <a:gd name="T51" fmla="*/ 2147483647 h 5005"/>
                    <a:gd name="T52" fmla="*/ 2147483647 w 4372"/>
                    <a:gd name="T53" fmla="*/ 2147483647 h 5005"/>
                    <a:gd name="T54" fmla="*/ 2147483647 w 4372"/>
                    <a:gd name="T55" fmla="*/ 2147483647 h 5005"/>
                    <a:gd name="T56" fmla="*/ 2147483647 w 4372"/>
                    <a:gd name="T57" fmla="*/ 2147483647 h 5005"/>
                    <a:gd name="T58" fmla="*/ 2147483647 w 4372"/>
                    <a:gd name="T59" fmla="*/ 2147483647 h 5005"/>
                    <a:gd name="T60" fmla="*/ 2147483647 w 4372"/>
                    <a:gd name="T61" fmla="*/ 2147483647 h 5005"/>
                    <a:gd name="T62" fmla="*/ 2147483647 w 4372"/>
                    <a:gd name="T63" fmla="*/ 2147483647 h 5005"/>
                    <a:gd name="T64" fmla="*/ 2147483647 w 4372"/>
                    <a:gd name="T65" fmla="*/ 2147483647 h 5005"/>
                    <a:gd name="T66" fmla="*/ 2147483647 w 4372"/>
                    <a:gd name="T67" fmla="*/ 2147483647 h 5005"/>
                    <a:gd name="T68" fmla="*/ 2147483647 w 4372"/>
                    <a:gd name="T69" fmla="*/ 2147483647 h 5005"/>
                    <a:gd name="T70" fmla="*/ 2147483647 w 4372"/>
                    <a:gd name="T71" fmla="*/ 2147483647 h 5005"/>
                    <a:gd name="T72" fmla="*/ 2147483647 w 4372"/>
                    <a:gd name="T73" fmla="*/ 2147483647 h 5005"/>
                    <a:gd name="T74" fmla="*/ 2147483647 w 4372"/>
                    <a:gd name="T75" fmla="*/ 2147483647 h 5005"/>
                    <a:gd name="T76" fmla="*/ 2147483647 w 4372"/>
                    <a:gd name="T77" fmla="*/ 2147483647 h 5005"/>
                    <a:gd name="T78" fmla="*/ 2147483647 w 4372"/>
                    <a:gd name="T79" fmla="*/ 2147483647 h 5005"/>
                    <a:gd name="T80" fmla="*/ 2147483647 w 4372"/>
                    <a:gd name="T81" fmla="*/ 2147483647 h 5005"/>
                    <a:gd name="T82" fmla="*/ 2147483647 w 4372"/>
                    <a:gd name="T83" fmla="*/ 2147483647 h 5005"/>
                    <a:gd name="T84" fmla="*/ 2147483647 w 4372"/>
                    <a:gd name="T85" fmla="*/ 2147483647 h 50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5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8" y="2884"/>
                      </a:lnTo>
                      <a:lnTo>
                        <a:pt x="4328" y="3008"/>
                      </a:lnTo>
                      <a:lnTo>
                        <a:pt x="4304" y="3128"/>
                      </a:lnTo>
                      <a:lnTo>
                        <a:pt x="4274" y="3248"/>
                      </a:lnTo>
                      <a:lnTo>
                        <a:pt x="4240" y="3364"/>
                      </a:lnTo>
                      <a:lnTo>
                        <a:pt x="4201" y="3478"/>
                      </a:lnTo>
                      <a:lnTo>
                        <a:pt x="4157" y="3588"/>
                      </a:lnTo>
                      <a:lnTo>
                        <a:pt x="4109" y="3696"/>
                      </a:lnTo>
                      <a:lnTo>
                        <a:pt x="4056" y="3801"/>
                      </a:lnTo>
                      <a:lnTo>
                        <a:pt x="4000" y="3902"/>
                      </a:lnTo>
                      <a:lnTo>
                        <a:pt x="3938" y="4000"/>
                      </a:lnTo>
                      <a:lnTo>
                        <a:pt x="3874" y="4096"/>
                      </a:lnTo>
                      <a:lnTo>
                        <a:pt x="3805" y="4186"/>
                      </a:lnTo>
                      <a:lnTo>
                        <a:pt x="3732" y="4272"/>
                      </a:lnTo>
                      <a:lnTo>
                        <a:pt x="3656" y="4355"/>
                      </a:lnTo>
                      <a:lnTo>
                        <a:pt x="3577" y="4434"/>
                      </a:lnTo>
                      <a:lnTo>
                        <a:pt x="3494" y="4509"/>
                      </a:lnTo>
                      <a:lnTo>
                        <a:pt x="3408" y="4579"/>
                      </a:lnTo>
                      <a:lnTo>
                        <a:pt x="3320" y="4644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10"/>
                      </a:lnTo>
                      <a:lnTo>
                        <a:pt x="2938" y="4854"/>
                      </a:lnTo>
                      <a:lnTo>
                        <a:pt x="2837" y="4894"/>
                      </a:lnTo>
                      <a:lnTo>
                        <a:pt x="2733" y="4927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10" y="4993"/>
                      </a:lnTo>
                      <a:lnTo>
                        <a:pt x="2298" y="5002"/>
                      </a:lnTo>
                      <a:lnTo>
                        <a:pt x="2187" y="5005"/>
                      </a:lnTo>
                      <a:lnTo>
                        <a:pt x="2074" y="5002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39" y="4927"/>
                      </a:lnTo>
                      <a:lnTo>
                        <a:pt x="1535" y="4894"/>
                      </a:lnTo>
                      <a:lnTo>
                        <a:pt x="1434" y="4854"/>
                      </a:lnTo>
                      <a:lnTo>
                        <a:pt x="1335" y="4810"/>
                      </a:lnTo>
                      <a:lnTo>
                        <a:pt x="1238" y="4759"/>
                      </a:lnTo>
                      <a:lnTo>
                        <a:pt x="1144" y="4704"/>
                      </a:lnTo>
                      <a:lnTo>
                        <a:pt x="1052" y="4644"/>
                      </a:lnTo>
                      <a:lnTo>
                        <a:pt x="964" y="4579"/>
                      </a:lnTo>
                      <a:lnTo>
                        <a:pt x="878" y="4509"/>
                      </a:lnTo>
                      <a:lnTo>
                        <a:pt x="795" y="4434"/>
                      </a:lnTo>
                      <a:lnTo>
                        <a:pt x="716" y="4355"/>
                      </a:lnTo>
                      <a:lnTo>
                        <a:pt x="640" y="4272"/>
                      </a:lnTo>
                      <a:lnTo>
                        <a:pt x="567" y="4186"/>
                      </a:lnTo>
                      <a:lnTo>
                        <a:pt x="499" y="4096"/>
                      </a:lnTo>
                      <a:lnTo>
                        <a:pt x="434" y="4000"/>
                      </a:lnTo>
                      <a:lnTo>
                        <a:pt x="374" y="3902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6" y="3588"/>
                      </a:lnTo>
                      <a:lnTo>
                        <a:pt x="171" y="3478"/>
                      </a:lnTo>
                      <a:lnTo>
                        <a:pt x="133" y="3364"/>
                      </a:lnTo>
                      <a:lnTo>
                        <a:pt x="98" y="3248"/>
                      </a:lnTo>
                      <a:lnTo>
                        <a:pt x="68" y="3128"/>
                      </a:lnTo>
                      <a:lnTo>
                        <a:pt x="44" y="3008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4"/>
                      </a:lnTo>
                      <a:lnTo>
                        <a:pt x="11" y="2247"/>
                      </a:lnTo>
                      <a:lnTo>
                        <a:pt x="25" y="2122"/>
                      </a:lnTo>
                      <a:lnTo>
                        <a:pt x="44" y="1999"/>
                      </a:lnTo>
                      <a:lnTo>
                        <a:pt x="68" y="1878"/>
                      </a:lnTo>
                      <a:lnTo>
                        <a:pt x="98" y="1759"/>
                      </a:lnTo>
                      <a:lnTo>
                        <a:pt x="133" y="1642"/>
                      </a:lnTo>
                      <a:lnTo>
                        <a:pt x="171" y="1529"/>
                      </a:lnTo>
                      <a:lnTo>
                        <a:pt x="216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4" y="1104"/>
                      </a:lnTo>
                      <a:lnTo>
                        <a:pt x="434" y="1005"/>
                      </a:lnTo>
                      <a:lnTo>
                        <a:pt x="499" y="911"/>
                      </a:lnTo>
                      <a:lnTo>
                        <a:pt x="567" y="821"/>
                      </a:lnTo>
                      <a:lnTo>
                        <a:pt x="640" y="733"/>
                      </a:lnTo>
                      <a:lnTo>
                        <a:pt x="716" y="650"/>
                      </a:lnTo>
                      <a:lnTo>
                        <a:pt x="795" y="572"/>
                      </a:lnTo>
                      <a:lnTo>
                        <a:pt x="878" y="498"/>
                      </a:lnTo>
                      <a:lnTo>
                        <a:pt x="964" y="428"/>
                      </a:lnTo>
                      <a:lnTo>
                        <a:pt x="1052" y="363"/>
                      </a:lnTo>
                      <a:lnTo>
                        <a:pt x="1144" y="302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5" y="113"/>
                      </a:lnTo>
                      <a:lnTo>
                        <a:pt x="1639" y="79"/>
                      </a:lnTo>
                      <a:lnTo>
                        <a:pt x="1746" y="51"/>
                      </a:lnTo>
                      <a:lnTo>
                        <a:pt x="1853" y="29"/>
                      </a:lnTo>
                      <a:lnTo>
                        <a:pt x="1962" y="14"/>
                      </a:lnTo>
                      <a:lnTo>
                        <a:pt x="2074" y="4"/>
                      </a:lnTo>
                      <a:lnTo>
                        <a:pt x="2187" y="0"/>
                      </a:lnTo>
                      <a:lnTo>
                        <a:pt x="2298" y="4"/>
                      </a:lnTo>
                      <a:lnTo>
                        <a:pt x="2410" y="14"/>
                      </a:lnTo>
                      <a:lnTo>
                        <a:pt x="2519" y="29"/>
                      </a:lnTo>
                      <a:lnTo>
                        <a:pt x="2627" y="51"/>
                      </a:lnTo>
                      <a:lnTo>
                        <a:pt x="2733" y="79"/>
                      </a:lnTo>
                      <a:lnTo>
                        <a:pt x="2837" y="113"/>
                      </a:lnTo>
                      <a:lnTo>
                        <a:pt x="2938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2"/>
                      </a:lnTo>
                      <a:lnTo>
                        <a:pt x="3320" y="363"/>
                      </a:lnTo>
                      <a:lnTo>
                        <a:pt x="3408" y="428"/>
                      </a:lnTo>
                      <a:lnTo>
                        <a:pt x="3494" y="498"/>
                      </a:lnTo>
                      <a:lnTo>
                        <a:pt x="3577" y="572"/>
                      </a:lnTo>
                      <a:lnTo>
                        <a:pt x="3656" y="650"/>
                      </a:lnTo>
                      <a:lnTo>
                        <a:pt x="3732" y="733"/>
                      </a:lnTo>
                      <a:lnTo>
                        <a:pt x="3805" y="821"/>
                      </a:lnTo>
                      <a:lnTo>
                        <a:pt x="3874" y="911"/>
                      </a:lnTo>
                      <a:lnTo>
                        <a:pt x="3938" y="1005"/>
                      </a:lnTo>
                      <a:lnTo>
                        <a:pt x="4000" y="1104"/>
                      </a:lnTo>
                      <a:lnTo>
                        <a:pt x="4056" y="1205"/>
                      </a:lnTo>
                      <a:lnTo>
                        <a:pt x="4109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2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8" y="2122"/>
                      </a:lnTo>
                      <a:lnTo>
                        <a:pt x="4361" y="2247"/>
                      </a:lnTo>
                      <a:lnTo>
                        <a:pt x="4370" y="2374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3" name="Freeform 13">
                  <a:extLst>
                    <a:ext uri="{FF2B5EF4-FFF2-40B4-BE49-F238E27FC236}">
                      <a16:creationId xmlns:a16="http://schemas.microsoft.com/office/drawing/2014/main" id="{2B824A19-E2E1-42F9-B615-97D697789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0174" y="2035969"/>
                  <a:ext cx="727075" cy="387350"/>
                </a:xfrm>
                <a:custGeom>
                  <a:avLst/>
                  <a:gdLst>
                    <a:gd name="T0" fmla="*/ 2147483647 w 4584"/>
                    <a:gd name="T1" fmla="*/ 2147483647 h 2442"/>
                    <a:gd name="T2" fmla="*/ 2147483647 w 4584"/>
                    <a:gd name="T3" fmla="*/ 2147483647 h 2442"/>
                    <a:gd name="T4" fmla="*/ 2147483647 w 4584"/>
                    <a:gd name="T5" fmla="*/ 2147483647 h 2442"/>
                    <a:gd name="T6" fmla="*/ 2147483647 w 4584"/>
                    <a:gd name="T7" fmla="*/ 2147483647 h 2442"/>
                    <a:gd name="T8" fmla="*/ 2147483647 w 4584"/>
                    <a:gd name="T9" fmla="*/ 2147483647 h 2442"/>
                    <a:gd name="T10" fmla="*/ 2147483647 w 4584"/>
                    <a:gd name="T11" fmla="*/ 2147483647 h 2442"/>
                    <a:gd name="T12" fmla="*/ 2147483647 w 4584"/>
                    <a:gd name="T13" fmla="*/ 2147483647 h 2442"/>
                    <a:gd name="T14" fmla="*/ 2147483647 w 4584"/>
                    <a:gd name="T15" fmla="*/ 2147483647 h 2442"/>
                    <a:gd name="T16" fmla="*/ 2147483647 w 4584"/>
                    <a:gd name="T17" fmla="*/ 2147483647 h 2442"/>
                    <a:gd name="T18" fmla="*/ 2147483647 w 4584"/>
                    <a:gd name="T19" fmla="*/ 2147483647 h 2442"/>
                    <a:gd name="T20" fmla="*/ 2147483647 w 4584"/>
                    <a:gd name="T21" fmla="*/ 2147483647 h 2442"/>
                    <a:gd name="T22" fmla="*/ 2147483647 w 4584"/>
                    <a:gd name="T23" fmla="*/ 2147483647 h 2442"/>
                    <a:gd name="T24" fmla="*/ 2147483647 w 4584"/>
                    <a:gd name="T25" fmla="*/ 2147483647 h 2442"/>
                    <a:gd name="T26" fmla="*/ 2147483647 w 4584"/>
                    <a:gd name="T27" fmla="*/ 2147483647 h 2442"/>
                    <a:gd name="T28" fmla="*/ 2147483647 w 4584"/>
                    <a:gd name="T29" fmla="*/ 2147483647 h 2442"/>
                    <a:gd name="T30" fmla="*/ 2147483647 w 4584"/>
                    <a:gd name="T31" fmla="*/ 2147483647 h 2442"/>
                    <a:gd name="T32" fmla="*/ 2147483647 w 4584"/>
                    <a:gd name="T33" fmla="*/ 2147483647 h 2442"/>
                    <a:gd name="T34" fmla="*/ 2147483647 w 4584"/>
                    <a:gd name="T35" fmla="*/ 2147483647 h 2442"/>
                    <a:gd name="T36" fmla="*/ 2147483647 w 4584"/>
                    <a:gd name="T37" fmla="*/ 2147483647 h 2442"/>
                    <a:gd name="T38" fmla="*/ 2147483647 w 4584"/>
                    <a:gd name="T39" fmla="*/ 2147483647 h 2442"/>
                    <a:gd name="T40" fmla="*/ 2147483647 w 4584"/>
                    <a:gd name="T41" fmla="*/ 2147483647 h 2442"/>
                    <a:gd name="T42" fmla="*/ 2147483647 w 4584"/>
                    <a:gd name="T43" fmla="*/ 2147483647 h 2442"/>
                    <a:gd name="T44" fmla="*/ 2147483647 w 4584"/>
                    <a:gd name="T45" fmla="*/ 2147483647 h 2442"/>
                    <a:gd name="T46" fmla="*/ 2147483647 w 4584"/>
                    <a:gd name="T47" fmla="*/ 2147483647 h 2442"/>
                    <a:gd name="T48" fmla="*/ 2147483647 w 4584"/>
                    <a:gd name="T49" fmla="*/ 2147483647 h 2442"/>
                    <a:gd name="T50" fmla="*/ 2147483647 w 4584"/>
                    <a:gd name="T51" fmla="*/ 2147483647 h 2442"/>
                    <a:gd name="T52" fmla="*/ 2147483647 w 4584"/>
                    <a:gd name="T53" fmla="*/ 2147483647 h 2442"/>
                    <a:gd name="T54" fmla="*/ 2147483647 w 4584"/>
                    <a:gd name="T55" fmla="*/ 2147483647 h 2442"/>
                    <a:gd name="T56" fmla="*/ 2147483647 w 4584"/>
                    <a:gd name="T57" fmla="*/ 2147483647 h 2442"/>
                    <a:gd name="T58" fmla="*/ 2147483647 w 4584"/>
                    <a:gd name="T59" fmla="*/ 2147483647 h 2442"/>
                    <a:gd name="T60" fmla="*/ 2147483647 w 4584"/>
                    <a:gd name="T61" fmla="*/ 2147483647 h 2442"/>
                    <a:gd name="T62" fmla="*/ 2147483647 w 4584"/>
                    <a:gd name="T63" fmla="*/ 2147483647 h 2442"/>
                    <a:gd name="T64" fmla="*/ 2147483647 w 4584"/>
                    <a:gd name="T65" fmla="*/ 0 h 2442"/>
                    <a:gd name="T66" fmla="*/ 2147483647 w 4584"/>
                    <a:gd name="T67" fmla="*/ 2147483647 h 2442"/>
                    <a:gd name="T68" fmla="*/ 2147483647 w 4584"/>
                    <a:gd name="T69" fmla="*/ 2147483647 h 2442"/>
                    <a:gd name="T70" fmla="*/ 2147483647 w 4584"/>
                    <a:gd name="T71" fmla="*/ 2147483647 h 2442"/>
                    <a:gd name="T72" fmla="*/ 2147483647 w 4584"/>
                    <a:gd name="T73" fmla="*/ 2147483647 h 2442"/>
                    <a:gd name="T74" fmla="*/ 2147483647 w 4584"/>
                    <a:gd name="T75" fmla="*/ 2147483647 h 2442"/>
                    <a:gd name="T76" fmla="*/ 2147483647 w 4584"/>
                    <a:gd name="T77" fmla="*/ 2147483647 h 2442"/>
                    <a:gd name="T78" fmla="*/ 2147483647 w 4584"/>
                    <a:gd name="T79" fmla="*/ 2147483647 h 2442"/>
                    <a:gd name="T80" fmla="*/ 2147483647 w 4584"/>
                    <a:gd name="T81" fmla="*/ 2147483647 h 2442"/>
                    <a:gd name="T82" fmla="*/ 2147483647 w 4584"/>
                    <a:gd name="T83" fmla="*/ 2147483647 h 2442"/>
                    <a:gd name="T84" fmla="*/ 2147483647 w 4584"/>
                    <a:gd name="T85" fmla="*/ 2147483647 h 2442"/>
                    <a:gd name="T86" fmla="*/ 2147483647 w 4584"/>
                    <a:gd name="T87" fmla="*/ 2147483647 h 2442"/>
                    <a:gd name="T88" fmla="*/ 2147483647 w 4584"/>
                    <a:gd name="T89" fmla="*/ 2147483647 h 2442"/>
                    <a:gd name="T90" fmla="*/ 2147483647 w 4584"/>
                    <a:gd name="T91" fmla="*/ 2147483647 h 2442"/>
                    <a:gd name="T92" fmla="*/ 2147483647 w 4584"/>
                    <a:gd name="T93" fmla="*/ 2147483647 h 2442"/>
                    <a:gd name="T94" fmla="*/ 2147483647 w 4584"/>
                    <a:gd name="T95" fmla="*/ 2147483647 h 2442"/>
                    <a:gd name="T96" fmla="*/ 2147483647 w 4584"/>
                    <a:gd name="T97" fmla="*/ 2147483647 h 2442"/>
                    <a:gd name="T98" fmla="*/ 2147483647 w 4584"/>
                    <a:gd name="T99" fmla="*/ 2147483647 h 2442"/>
                    <a:gd name="T100" fmla="*/ 2147483647 w 4584"/>
                    <a:gd name="T101" fmla="*/ 2147483647 h 2442"/>
                    <a:gd name="T102" fmla="*/ 2147483647 w 4584"/>
                    <a:gd name="T103" fmla="*/ 2147483647 h 2442"/>
                    <a:gd name="T104" fmla="*/ 2147483647 w 4584"/>
                    <a:gd name="T105" fmla="*/ 2147483647 h 2442"/>
                    <a:gd name="T106" fmla="*/ 2147483647 w 4584"/>
                    <a:gd name="T107" fmla="*/ 2147483647 h 2442"/>
                    <a:gd name="T108" fmla="*/ 2147483647 w 4584"/>
                    <a:gd name="T109" fmla="*/ 2147483647 h 2442"/>
                    <a:gd name="T110" fmla="*/ 2147483647 w 4584"/>
                    <a:gd name="T111" fmla="*/ 2147483647 h 2442"/>
                    <a:gd name="T112" fmla="*/ 2147483647 w 4584"/>
                    <a:gd name="T113" fmla="*/ 2147483647 h 244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4" h="2442">
                      <a:moveTo>
                        <a:pt x="1291" y="809"/>
                      </a:moveTo>
                      <a:lnTo>
                        <a:pt x="1303" y="817"/>
                      </a:lnTo>
                      <a:lnTo>
                        <a:pt x="1337" y="839"/>
                      </a:lnTo>
                      <a:lnTo>
                        <a:pt x="1394" y="873"/>
                      </a:lnTo>
                      <a:lnTo>
                        <a:pt x="1470" y="918"/>
                      </a:lnTo>
                      <a:lnTo>
                        <a:pt x="1515" y="943"/>
                      </a:lnTo>
                      <a:lnTo>
                        <a:pt x="1565" y="970"/>
                      </a:lnTo>
                      <a:lnTo>
                        <a:pt x="1619" y="997"/>
                      </a:lnTo>
                      <a:lnTo>
                        <a:pt x="1679" y="1026"/>
                      </a:lnTo>
                      <a:lnTo>
                        <a:pt x="1741" y="1056"/>
                      </a:lnTo>
                      <a:lnTo>
                        <a:pt x="1808" y="1086"/>
                      </a:lnTo>
                      <a:lnTo>
                        <a:pt x="1879" y="1115"/>
                      </a:lnTo>
                      <a:lnTo>
                        <a:pt x="1953" y="1145"/>
                      </a:lnTo>
                      <a:lnTo>
                        <a:pt x="2031" y="1174"/>
                      </a:lnTo>
                      <a:lnTo>
                        <a:pt x="2111" y="1203"/>
                      </a:lnTo>
                      <a:lnTo>
                        <a:pt x="2195" y="1230"/>
                      </a:lnTo>
                      <a:lnTo>
                        <a:pt x="2283" y="1257"/>
                      </a:lnTo>
                      <a:lnTo>
                        <a:pt x="2372" y="1281"/>
                      </a:lnTo>
                      <a:lnTo>
                        <a:pt x="2465" y="1305"/>
                      </a:lnTo>
                      <a:lnTo>
                        <a:pt x="2560" y="1324"/>
                      </a:lnTo>
                      <a:lnTo>
                        <a:pt x="2659" y="1343"/>
                      </a:lnTo>
                      <a:lnTo>
                        <a:pt x="2758" y="1358"/>
                      </a:lnTo>
                      <a:lnTo>
                        <a:pt x="2860" y="1370"/>
                      </a:lnTo>
                      <a:lnTo>
                        <a:pt x="2964" y="1379"/>
                      </a:lnTo>
                      <a:lnTo>
                        <a:pt x="3069" y="1384"/>
                      </a:lnTo>
                      <a:lnTo>
                        <a:pt x="3176" y="1385"/>
                      </a:lnTo>
                      <a:lnTo>
                        <a:pt x="3284" y="1382"/>
                      </a:lnTo>
                      <a:lnTo>
                        <a:pt x="3394" y="1374"/>
                      </a:lnTo>
                      <a:lnTo>
                        <a:pt x="3504" y="1362"/>
                      </a:lnTo>
                      <a:lnTo>
                        <a:pt x="4295" y="2364"/>
                      </a:lnTo>
                      <a:lnTo>
                        <a:pt x="4297" y="2353"/>
                      </a:lnTo>
                      <a:lnTo>
                        <a:pt x="4306" y="2322"/>
                      </a:lnTo>
                      <a:lnTo>
                        <a:pt x="4313" y="2302"/>
                      </a:lnTo>
                      <a:lnTo>
                        <a:pt x="4323" y="2279"/>
                      </a:lnTo>
                      <a:lnTo>
                        <a:pt x="4336" y="2254"/>
                      </a:lnTo>
                      <a:lnTo>
                        <a:pt x="4350" y="2229"/>
                      </a:lnTo>
                      <a:lnTo>
                        <a:pt x="4359" y="2216"/>
                      </a:lnTo>
                      <a:lnTo>
                        <a:pt x="4368" y="2202"/>
                      </a:lnTo>
                      <a:lnTo>
                        <a:pt x="4378" y="2190"/>
                      </a:lnTo>
                      <a:lnTo>
                        <a:pt x="4388" y="2177"/>
                      </a:lnTo>
                      <a:lnTo>
                        <a:pt x="4400" y="2165"/>
                      </a:lnTo>
                      <a:lnTo>
                        <a:pt x="4412" y="2153"/>
                      </a:lnTo>
                      <a:lnTo>
                        <a:pt x="4425" y="2141"/>
                      </a:lnTo>
                      <a:lnTo>
                        <a:pt x="4438" y="2130"/>
                      </a:lnTo>
                      <a:lnTo>
                        <a:pt x="4454" y="2120"/>
                      </a:lnTo>
                      <a:lnTo>
                        <a:pt x="4469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7"/>
                      </a:lnTo>
                      <a:lnTo>
                        <a:pt x="4541" y="2082"/>
                      </a:lnTo>
                      <a:lnTo>
                        <a:pt x="4562" y="2077"/>
                      </a:lnTo>
                      <a:lnTo>
                        <a:pt x="4584" y="2074"/>
                      </a:lnTo>
                      <a:lnTo>
                        <a:pt x="4583" y="2062"/>
                      </a:lnTo>
                      <a:lnTo>
                        <a:pt x="4579" y="2028"/>
                      </a:lnTo>
                      <a:lnTo>
                        <a:pt x="4572" y="1973"/>
                      </a:lnTo>
                      <a:lnTo>
                        <a:pt x="4561" y="1902"/>
                      </a:lnTo>
                      <a:lnTo>
                        <a:pt x="4554" y="1860"/>
                      </a:lnTo>
                      <a:lnTo>
                        <a:pt x="4546" y="1814"/>
                      </a:lnTo>
                      <a:lnTo>
                        <a:pt x="4536" y="1766"/>
                      </a:lnTo>
                      <a:lnTo>
                        <a:pt x="4525" y="1714"/>
                      </a:lnTo>
                      <a:lnTo>
                        <a:pt x="4511" y="1659"/>
                      </a:lnTo>
                      <a:lnTo>
                        <a:pt x="4497" y="1603"/>
                      </a:lnTo>
                      <a:lnTo>
                        <a:pt x="4480" y="1544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5" y="1296"/>
                      </a:lnTo>
                      <a:lnTo>
                        <a:pt x="4369" y="1232"/>
                      </a:lnTo>
                      <a:lnTo>
                        <a:pt x="4340" y="1166"/>
                      </a:lnTo>
                      <a:lnTo>
                        <a:pt x="4309" y="1102"/>
                      </a:lnTo>
                      <a:lnTo>
                        <a:pt x="4276" y="1037"/>
                      </a:lnTo>
                      <a:lnTo>
                        <a:pt x="4239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4" y="788"/>
                      </a:lnTo>
                      <a:lnTo>
                        <a:pt x="4067" y="730"/>
                      </a:lnTo>
                      <a:lnTo>
                        <a:pt x="4017" y="673"/>
                      </a:lnTo>
                      <a:lnTo>
                        <a:pt x="3963" y="619"/>
                      </a:lnTo>
                      <a:lnTo>
                        <a:pt x="3907" y="568"/>
                      </a:lnTo>
                      <a:lnTo>
                        <a:pt x="3847" y="520"/>
                      </a:lnTo>
                      <a:lnTo>
                        <a:pt x="3783" y="473"/>
                      </a:lnTo>
                      <a:lnTo>
                        <a:pt x="3716" y="428"/>
                      </a:lnTo>
                      <a:lnTo>
                        <a:pt x="3646" y="385"/>
                      </a:lnTo>
                      <a:lnTo>
                        <a:pt x="3573" y="343"/>
                      </a:lnTo>
                      <a:lnTo>
                        <a:pt x="3498" y="303"/>
                      </a:lnTo>
                      <a:lnTo>
                        <a:pt x="3419" y="265"/>
                      </a:lnTo>
                      <a:lnTo>
                        <a:pt x="3340" y="229"/>
                      </a:lnTo>
                      <a:lnTo>
                        <a:pt x="3257" y="194"/>
                      </a:lnTo>
                      <a:lnTo>
                        <a:pt x="3173" y="162"/>
                      </a:lnTo>
                      <a:lnTo>
                        <a:pt x="3086" y="134"/>
                      </a:lnTo>
                      <a:lnTo>
                        <a:pt x="2998" y="107"/>
                      </a:lnTo>
                      <a:lnTo>
                        <a:pt x="2909" y="83"/>
                      </a:lnTo>
                      <a:lnTo>
                        <a:pt x="2820" y="62"/>
                      </a:lnTo>
                      <a:lnTo>
                        <a:pt x="2729" y="43"/>
                      </a:lnTo>
                      <a:lnTo>
                        <a:pt x="2638" y="28"/>
                      </a:lnTo>
                      <a:lnTo>
                        <a:pt x="2546" y="15"/>
                      </a:lnTo>
                      <a:lnTo>
                        <a:pt x="2454" y="7"/>
                      </a:lnTo>
                      <a:lnTo>
                        <a:pt x="2361" y="1"/>
                      </a:lnTo>
                      <a:lnTo>
                        <a:pt x="2269" y="0"/>
                      </a:lnTo>
                      <a:lnTo>
                        <a:pt x="2178" y="1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19" y="49"/>
                      </a:lnTo>
                      <a:lnTo>
                        <a:pt x="1733" y="72"/>
                      </a:lnTo>
                      <a:lnTo>
                        <a:pt x="1649" y="98"/>
                      </a:lnTo>
                      <a:lnTo>
                        <a:pt x="1565" y="130"/>
                      </a:lnTo>
                      <a:lnTo>
                        <a:pt x="1484" y="166"/>
                      </a:lnTo>
                      <a:lnTo>
                        <a:pt x="1406" y="208"/>
                      </a:lnTo>
                      <a:lnTo>
                        <a:pt x="1330" y="253"/>
                      </a:lnTo>
                      <a:lnTo>
                        <a:pt x="1257" y="305"/>
                      </a:lnTo>
                      <a:lnTo>
                        <a:pt x="1186" y="361"/>
                      </a:lnTo>
                      <a:lnTo>
                        <a:pt x="1173" y="358"/>
                      </a:lnTo>
                      <a:lnTo>
                        <a:pt x="1137" y="351"/>
                      </a:lnTo>
                      <a:lnTo>
                        <a:pt x="1111" y="348"/>
                      </a:lnTo>
                      <a:lnTo>
                        <a:pt x="1081" y="346"/>
                      </a:lnTo>
                      <a:lnTo>
                        <a:pt x="1047" y="344"/>
                      </a:lnTo>
                      <a:lnTo>
                        <a:pt x="1008" y="344"/>
                      </a:lnTo>
                      <a:lnTo>
                        <a:pt x="966" y="345"/>
                      </a:lnTo>
                      <a:lnTo>
                        <a:pt x="922" y="349"/>
                      </a:lnTo>
                      <a:lnTo>
                        <a:pt x="874" y="356"/>
                      </a:lnTo>
                      <a:lnTo>
                        <a:pt x="825" y="367"/>
                      </a:lnTo>
                      <a:lnTo>
                        <a:pt x="774" y="381"/>
                      </a:lnTo>
                      <a:lnTo>
                        <a:pt x="721" y="400"/>
                      </a:lnTo>
                      <a:lnTo>
                        <a:pt x="666" y="424"/>
                      </a:lnTo>
                      <a:lnTo>
                        <a:pt x="613" y="453"/>
                      </a:lnTo>
                      <a:lnTo>
                        <a:pt x="558" y="489"/>
                      </a:lnTo>
                      <a:lnTo>
                        <a:pt x="504" y="531"/>
                      </a:lnTo>
                      <a:lnTo>
                        <a:pt x="451" y="578"/>
                      </a:lnTo>
                      <a:lnTo>
                        <a:pt x="399" y="635"/>
                      </a:lnTo>
                      <a:lnTo>
                        <a:pt x="348" y="698"/>
                      </a:lnTo>
                      <a:lnTo>
                        <a:pt x="298" y="769"/>
                      </a:lnTo>
                      <a:lnTo>
                        <a:pt x="252" y="850"/>
                      </a:lnTo>
                      <a:lnTo>
                        <a:pt x="208" y="940"/>
                      </a:lnTo>
                      <a:lnTo>
                        <a:pt x="167" y="1039"/>
                      </a:lnTo>
                      <a:lnTo>
                        <a:pt x="129" y="1149"/>
                      </a:lnTo>
                      <a:lnTo>
                        <a:pt x="96" y="1269"/>
                      </a:lnTo>
                      <a:lnTo>
                        <a:pt x="66" y="1401"/>
                      </a:lnTo>
                      <a:lnTo>
                        <a:pt x="42" y="1543"/>
                      </a:lnTo>
                      <a:lnTo>
                        <a:pt x="22" y="1698"/>
                      </a:lnTo>
                      <a:lnTo>
                        <a:pt x="9" y="1866"/>
                      </a:lnTo>
                      <a:lnTo>
                        <a:pt x="0" y="2047"/>
                      </a:lnTo>
                      <a:lnTo>
                        <a:pt x="316" y="2442"/>
                      </a:lnTo>
                      <a:lnTo>
                        <a:pt x="320" y="2427"/>
                      </a:lnTo>
                      <a:lnTo>
                        <a:pt x="331" y="2383"/>
                      </a:lnTo>
                      <a:lnTo>
                        <a:pt x="350" y="2312"/>
                      </a:lnTo>
                      <a:lnTo>
                        <a:pt x="376" y="2221"/>
                      </a:lnTo>
                      <a:lnTo>
                        <a:pt x="392" y="2168"/>
                      </a:lnTo>
                      <a:lnTo>
                        <a:pt x="410" y="2112"/>
                      </a:lnTo>
                      <a:lnTo>
                        <a:pt x="430" y="2052"/>
                      </a:lnTo>
                      <a:lnTo>
                        <a:pt x="451" y="1989"/>
                      </a:lnTo>
                      <a:lnTo>
                        <a:pt x="475" y="1923"/>
                      </a:lnTo>
                      <a:lnTo>
                        <a:pt x="501" y="1855"/>
                      </a:lnTo>
                      <a:lnTo>
                        <a:pt x="527" y="1785"/>
                      </a:lnTo>
                      <a:lnTo>
                        <a:pt x="557" y="1715"/>
                      </a:lnTo>
                      <a:lnTo>
                        <a:pt x="588" y="1644"/>
                      </a:lnTo>
                      <a:lnTo>
                        <a:pt x="621" y="1572"/>
                      </a:lnTo>
                      <a:lnTo>
                        <a:pt x="656" y="1501"/>
                      </a:lnTo>
                      <a:lnTo>
                        <a:pt x="693" y="1431"/>
                      </a:lnTo>
                      <a:lnTo>
                        <a:pt x="733" y="1361"/>
                      </a:lnTo>
                      <a:lnTo>
                        <a:pt x="774" y="1293"/>
                      </a:lnTo>
                      <a:lnTo>
                        <a:pt x="816" y="1227"/>
                      </a:lnTo>
                      <a:lnTo>
                        <a:pt x="861" y="1164"/>
                      </a:lnTo>
                      <a:lnTo>
                        <a:pt x="907" y="1104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7"/>
                      </a:lnTo>
                      <a:lnTo>
                        <a:pt x="1115" y="904"/>
                      </a:lnTo>
                      <a:lnTo>
                        <a:pt x="1172" y="867"/>
                      </a:lnTo>
                      <a:lnTo>
                        <a:pt x="1230" y="835"/>
                      </a:lnTo>
                      <a:lnTo>
                        <a:pt x="1291" y="8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4" name="Freeform 16">
                  <a:extLst>
                    <a:ext uri="{FF2B5EF4-FFF2-40B4-BE49-F238E27FC236}">
                      <a16:creationId xmlns:a16="http://schemas.microsoft.com/office/drawing/2014/main" id="{C1F90C84-7072-4974-A740-7B36F4DA5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6699" y="2443957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3"/>
                      </a:moveTo>
                      <a:lnTo>
                        <a:pt x="407" y="223"/>
                      </a:lnTo>
                      <a:lnTo>
                        <a:pt x="404" y="244"/>
                      </a:lnTo>
                      <a:lnTo>
                        <a:pt x="398" y="263"/>
                      </a:lnTo>
                      <a:lnTo>
                        <a:pt x="391" y="282"/>
                      </a:lnTo>
                      <a:lnTo>
                        <a:pt x="384" y="299"/>
                      </a:lnTo>
                      <a:lnTo>
                        <a:pt x="373" y="317"/>
                      </a:lnTo>
                      <a:lnTo>
                        <a:pt x="362" y="333"/>
                      </a:lnTo>
                      <a:lnTo>
                        <a:pt x="348" y="347"/>
                      </a:lnTo>
                      <a:lnTo>
                        <a:pt x="334" y="360"/>
                      </a:lnTo>
                      <a:lnTo>
                        <a:pt x="318" y="371"/>
                      </a:lnTo>
                      <a:lnTo>
                        <a:pt x="301" y="382"/>
                      </a:lnTo>
                      <a:lnTo>
                        <a:pt x="283" y="390"/>
                      </a:lnTo>
                      <a:lnTo>
                        <a:pt x="264" y="397"/>
                      </a:lnTo>
                      <a:lnTo>
                        <a:pt x="246" y="402"/>
                      </a:lnTo>
                      <a:lnTo>
                        <a:pt x="225" y="406"/>
                      </a:lnTo>
                      <a:lnTo>
                        <a:pt x="205" y="407"/>
                      </a:lnTo>
                      <a:lnTo>
                        <a:pt x="184" y="406"/>
                      </a:lnTo>
                      <a:lnTo>
                        <a:pt x="163" y="402"/>
                      </a:lnTo>
                      <a:lnTo>
                        <a:pt x="144" y="397"/>
                      </a:lnTo>
                      <a:lnTo>
                        <a:pt x="125" y="390"/>
                      </a:lnTo>
                      <a:lnTo>
                        <a:pt x="107" y="382"/>
                      </a:lnTo>
                      <a:lnTo>
                        <a:pt x="91" y="371"/>
                      </a:lnTo>
                      <a:lnTo>
                        <a:pt x="74" y="360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5" y="317"/>
                      </a:lnTo>
                      <a:lnTo>
                        <a:pt x="26" y="299"/>
                      </a:lnTo>
                      <a:lnTo>
                        <a:pt x="17" y="282"/>
                      </a:lnTo>
                      <a:lnTo>
                        <a:pt x="10" y="263"/>
                      </a:lnTo>
                      <a:lnTo>
                        <a:pt x="5" y="244"/>
                      </a:lnTo>
                      <a:lnTo>
                        <a:pt x="1" y="223"/>
                      </a:lnTo>
                      <a:lnTo>
                        <a:pt x="0" y="203"/>
                      </a:lnTo>
                      <a:lnTo>
                        <a:pt x="1" y="182"/>
                      </a:lnTo>
                      <a:lnTo>
                        <a:pt x="5" y="162"/>
                      </a:lnTo>
                      <a:lnTo>
                        <a:pt x="10" y="142"/>
                      </a:lnTo>
                      <a:lnTo>
                        <a:pt x="17" y="124"/>
                      </a:lnTo>
                      <a:lnTo>
                        <a:pt x="26" y="106"/>
                      </a:lnTo>
                      <a:lnTo>
                        <a:pt x="35" y="89"/>
                      </a:lnTo>
                      <a:lnTo>
                        <a:pt x="47" y="74"/>
                      </a:lnTo>
                      <a:lnTo>
                        <a:pt x="60" y="59"/>
                      </a:lnTo>
                      <a:lnTo>
                        <a:pt x="74" y="46"/>
                      </a:lnTo>
                      <a:lnTo>
                        <a:pt x="91" y="34"/>
                      </a:lnTo>
                      <a:lnTo>
                        <a:pt x="107" y="24"/>
                      </a:lnTo>
                      <a:lnTo>
                        <a:pt x="125" y="15"/>
                      </a:lnTo>
                      <a:lnTo>
                        <a:pt x="144" y="9"/>
                      </a:lnTo>
                      <a:lnTo>
                        <a:pt x="163" y="3"/>
                      </a:lnTo>
                      <a:lnTo>
                        <a:pt x="184" y="1"/>
                      </a:lnTo>
                      <a:lnTo>
                        <a:pt x="205" y="0"/>
                      </a:lnTo>
                      <a:lnTo>
                        <a:pt x="225" y="1"/>
                      </a:lnTo>
                      <a:lnTo>
                        <a:pt x="246" y="3"/>
                      </a:lnTo>
                      <a:lnTo>
                        <a:pt x="264" y="9"/>
                      </a:lnTo>
                      <a:lnTo>
                        <a:pt x="283" y="15"/>
                      </a:lnTo>
                      <a:lnTo>
                        <a:pt x="301" y="24"/>
                      </a:lnTo>
                      <a:lnTo>
                        <a:pt x="318" y="34"/>
                      </a:lnTo>
                      <a:lnTo>
                        <a:pt x="334" y="46"/>
                      </a:lnTo>
                      <a:lnTo>
                        <a:pt x="348" y="59"/>
                      </a:lnTo>
                      <a:lnTo>
                        <a:pt x="362" y="74"/>
                      </a:lnTo>
                      <a:lnTo>
                        <a:pt x="373" y="89"/>
                      </a:lnTo>
                      <a:lnTo>
                        <a:pt x="384" y="106"/>
                      </a:lnTo>
                      <a:lnTo>
                        <a:pt x="391" y="124"/>
                      </a:lnTo>
                      <a:lnTo>
                        <a:pt x="398" y="142"/>
                      </a:lnTo>
                      <a:lnTo>
                        <a:pt x="404" y="162"/>
                      </a:lnTo>
                      <a:lnTo>
                        <a:pt x="407" y="182"/>
                      </a:lnTo>
                      <a:lnTo>
                        <a:pt x="408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5" name="Freeform 18">
                  <a:extLst>
                    <a:ext uri="{FF2B5EF4-FFF2-40B4-BE49-F238E27FC236}">
                      <a16:creationId xmlns:a16="http://schemas.microsoft.com/office/drawing/2014/main" id="{9FDA9370-A674-4F2F-8644-5F720242E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624" y="2448719"/>
                  <a:ext cx="65087" cy="65087"/>
                </a:xfrm>
                <a:custGeom>
                  <a:avLst/>
                  <a:gdLst>
                    <a:gd name="T0" fmla="*/ 2147483647 w 407"/>
                    <a:gd name="T1" fmla="*/ 2147483647 h 408"/>
                    <a:gd name="T2" fmla="*/ 2147483647 w 407"/>
                    <a:gd name="T3" fmla="*/ 2147483647 h 408"/>
                    <a:gd name="T4" fmla="*/ 2147483647 w 407"/>
                    <a:gd name="T5" fmla="*/ 2147483647 h 408"/>
                    <a:gd name="T6" fmla="*/ 2147483647 w 407"/>
                    <a:gd name="T7" fmla="*/ 2147483647 h 408"/>
                    <a:gd name="T8" fmla="*/ 2147483647 w 407"/>
                    <a:gd name="T9" fmla="*/ 2147483647 h 408"/>
                    <a:gd name="T10" fmla="*/ 2147483647 w 407"/>
                    <a:gd name="T11" fmla="*/ 2147483647 h 408"/>
                    <a:gd name="T12" fmla="*/ 2147483647 w 407"/>
                    <a:gd name="T13" fmla="*/ 2147483647 h 408"/>
                    <a:gd name="T14" fmla="*/ 2147483647 w 407"/>
                    <a:gd name="T15" fmla="*/ 2147483647 h 408"/>
                    <a:gd name="T16" fmla="*/ 2147483647 w 407"/>
                    <a:gd name="T17" fmla="*/ 2147483647 h 408"/>
                    <a:gd name="T18" fmla="*/ 2147483647 w 407"/>
                    <a:gd name="T19" fmla="*/ 2147483647 h 408"/>
                    <a:gd name="T20" fmla="*/ 2147483647 w 407"/>
                    <a:gd name="T21" fmla="*/ 2147483647 h 408"/>
                    <a:gd name="T22" fmla="*/ 2147483647 w 407"/>
                    <a:gd name="T23" fmla="*/ 2147483647 h 408"/>
                    <a:gd name="T24" fmla="*/ 2147483647 w 407"/>
                    <a:gd name="T25" fmla="*/ 2147483647 h 408"/>
                    <a:gd name="T26" fmla="*/ 2147483647 w 407"/>
                    <a:gd name="T27" fmla="*/ 2147483647 h 408"/>
                    <a:gd name="T28" fmla="*/ 2147483647 w 407"/>
                    <a:gd name="T29" fmla="*/ 2147483647 h 408"/>
                    <a:gd name="T30" fmla="*/ 2147483647 w 407"/>
                    <a:gd name="T31" fmla="*/ 2147483647 h 408"/>
                    <a:gd name="T32" fmla="*/ 2147483647 w 407"/>
                    <a:gd name="T33" fmla="*/ 2147483647 h 408"/>
                    <a:gd name="T34" fmla="*/ 2147483647 w 407"/>
                    <a:gd name="T35" fmla="*/ 2147483647 h 408"/>
                    <a:gd name="T36" fmla="*/ 2147483647 w 407"/>
                    <a:gd name="T37" fmla="*/ 2147483647 h 408"/>
                    <a:gd name="T38" fmla="*/ 2147483647 w 407"/>
                    <a:gd name="T39" fmla="*/ 2147483647 h 408"/>
                    <a:gd name="T40" fmla="*/ 2147483647 w 407"/>
                    <a:gd name="T41" fmla="*/ 2147483647 h 408"/>
                    <a:gd name="T42" fmla="*/ 2147483647 w 407"/>
                    <a:gd name="T43" fmla="*/ 2147483647 h 408"/>
                    <a:gd name="T44" fmla="*/ 2147483647 w 407"/>
                    <a:gd name="T45" fmla="*/ 2147483647 h 408"/>
                    <a:gd name="T46" fmla="*/ 2147483647 w 407"/>
                    <a:gd name="T47" fmla="*/ 2147483647 h 408"/>
                    <a:gd name="T48" fmla="*/ 2147483647 w 407"/>
                    <a:gd name="T49" fmla="*/ 2147483647 h 408"/>
                    <a:gd name="T50" fmla="*/ 2147483647 w 407"/>
                    <a:gd name="T51" fmla="*/ 2147483647 h 408"/>
                    <a:gd name="T52" fmla="*/ 2147483647 w 407"/>
                    <a:gd name="T53" fmla="*/ 2147483647 h 408"/>
                    <a:gd name="T54" fmla="*/ 2147483647 w 407"/>
                    <a:gd name="T55" fmla="*/ 2147483647 h 408"/>
                    <a:gd name="T56" fmla="*/ 2147483647 w 407"/>
                    <a:gd name="T57" fmla="*/ 2147483647 h 408"/>
                    <a:gd name="T58" fmla="*/ 2147483647 w 407"/>
                    <a:gd name="T59" fmla="*/ 2147483647 h 408"/>
                    <a:gd name="T60" fmla="*/ 2147483647 w 407"/>
                    <a:gd name="T61" fmla="*/ 2147483647 h 408"/>
                    <a:gd name="T62" fmla="*/ 2147483647 w 407"/>
                    <a:gd name="T63" fmla="*/ 2147483647 h 4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8">
                      <a:moveTo>
                        <a:pt x="0" y="204"/>
                      </a:moveTo>
                      <a:lnTo>
                        <a:pt x="1" y="225"/>
                      </a:lnTo>
                      <a:lnTo>
                        <a:pt x="5" y="246"/>
                      </a:lnTo>
                      <a:lnTo>
                        <a:pt x="9" y="264"/>
                      </a:lnTo>
                      <a:lnTo>
                        <a:pt x="17" y="283"/>
                      </a:lnTo>
                      <a:lnTo>
                        <a:pt x="24" y="301"/>
                      </a:lnTo>
                      <a:lnTo>
                        <a:pt x="34" y="318"/>
                      </a:lnTo>
                      <a:lnTo>
                        <a:pt x="47" y="334"/>
                      </a:lnTo>
                      <a:lnTo>
                        <a:pt x="60" y="348"/>
                      </a:lnTo>
                      <a:lnTo>
                        <a:pt x="74" y="362"/>
                      </a:lnTo>
                      <a:lnTo>
                        <a:pt x="90" y="373"/>
                      </a:lnTo>
                      <a:lnTo>
                        <a:pt x="106" y="383"/>
                      </a:lnTo>
                      <a:lnTo>
                        <a:pt x="124" y="392"/>
                      </a:lnTo>
                      <a:lnTo>
                        <a:pt x="143" y="398"/>
                      </a:lnTo>
                      <a:lnTo>
                        <a:pt x="163" y="404"/>
                      </a:lnTo>
                      <a:lnTo>
                        <a:pt x="183" y="407"/>
                      </a:lnTo>
                      <a:lnTo>
                        <a:pt x="204" y="408"/>
                      </a:lnTo>
                      <a:lnTo>
                        <a:pt x="225" y="407"/>
                      </a:lnTo>
                      <a:lnTo>
                        <a:pt x="244" y="404"/>
                      </a:lnTo>
                      <a:lnTo>
                        <a:pt x="264" y="398"/>
                      </a:lnTo>
                      <a:lnTo>
                        <a:pt x="283" y="392"/>
                      </a:lnTo>
                      <a:lnTo>
                        <a:pt x="301" y="383"/>
                      </a:lnTo>
                      <a:lnTo>
                        <a:pt x="317" y="373"/>
                      </a:lnTo>
                      <a:lnTo>
                        <a:pt x="333" y="362"/>
                      </a:lnTo>
                      <a:lnTo>
                        <a:pt x="347" y="348"/>
                      </a:lnTo>
                      <a:lnTo>
                        <a:pt x="361" y="334"/>
                      </a:lnTo>
                      <a:lnTo>
                        <a:pt x="373" y="318"/>
                      </a:lnTo>
                      <a:lnTo>
                        <a:pt x="383" y="301"/>
                      </a:lnTo>
                      <a:lnTo>
                        <a:pt x="392" y="283"/>
                      </a:lnTo>
                      <a:lnTo>
                        <a:pt x="398" y="264"/>
                      </a:lnTo>
                      <a:lnTo>
                        <a:pt x="404" y="246"/>
                      </a:lnTo>
                      <a:lnTo>
                        <a:pt x="406" y="225"/>
                      </a:lnTo>
                      <a:lnTo>
                        <a:pt x="407" y="204"/>
                      </a:lnTo>
                      <a:lnTo>
                        <a:pt x="406" y="184"/>
                      </a:lnTo>
                      <a:lnTo>
                        <a:pt x="404" y="163"/>
                      </a:lnTo>
                      <a:lnTo>
                        <a:pt x="398" y="144"/>
                      </a:lnTo>
                      <a:lnTo>
                        <a:pt x="392" y="125"/>
                      </a:lnTo>
                      <a:lnTo>
                        <a:pt x="383" y="107"/>
                      </a:lnTo>
                      <a:lnTo>
                        <a:pt x="373" y="91"/>
                      </a:lnTo>
                      <a:lnTo>
                        <a:pt x="361" y="74"/>
                      </a:lnTo>
                      <a:lnTo>
                        <a:pt x="347" y="60"/>
                      </a:lnTo>
                      <a:lnTo>
                        <a:pt x="333" y="47"/>
                      </a:lnTo>
                      <a:lnTo>
                        <a:pt x="317" y="36"/>
                      </a:lnTo>
                      <a:lnTo>
                        <a:pt x="301" y="26"/>
                      </a:lnTo>
                      <a:lnTo>
                        <a:pt x="283" y="17"/>
                      </a:lnTo>
                      <a:lnTo>
                        <a:pt x="264" y="10"/>
                      </a:lnTo>
                      <a:lnTo>
                        <a:pt x="244" y="5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5"/>
                      </a:lnTo>
                      <a:lnTo>
                        <a:pt x="143" y="10"/>
                      </a:lnTo>
                      <a:lnTo>
                        <a:pt x="124" y="17"/>
                      </a:lnTo>
                      <a:lnTo>
                        <a:pt x="106" y="26"/>
                      </a:lnTo>
                      <a:lnTo>
                        <a:pt x="90" y="36"/>
                      </a:lnTo>
                      <a:lnTo>
                        <a:pt x="74" y="47"/>
                      </a:lnTo>
                      <a:lnTo>
                        <a:pt x="60" y="60"/>
                      </a:lnTo>
                      <a:lnTo>
                        <a:pt x="47" y="74"/>
                      </a:lnTo>
                      <a:lnTo>
                        <a:pt x="34" y="91"/>
                      </a:lnTo>
                      <a:lnTo>
                        <a:pt x="24" y="107"/>
                      </a:lnTo>
                      <a:lnTo>
                        <a:pt x="17" y="125"/>
                      </a:lnTo>
                      <a:lnTo>
                        <a:pt x="9" y="144"/>
                      </a:lnTo>
                      <a:lnTo>
                        <a:pt x="5" y="163"/>
                      </a:lnTo>
                      <a:lnTo>
                        <a:pt x="1" y="184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6" name="Freeform 20">
                  <a:extLst>
                    <a:ext uri="{FF2B5EF4-FFF2-40B4-BE49-F238E27FC236}">
                      <a16:creationId xmlns:a16="http://schemas.microsoft.com/office/drawing/2014/main" id="{E849AAA3-85D6-46B8-BAFE-E3875169B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636" y="2288382"/>
                  <a:ext cx="168275" cy="55562"/>
                </a:xfrm>
                <a:custGeom>
                  <a:avLst/>
                  <a:gdLst>
                    <a:gd name="T0" fmla="*/ 2147483647 w 1065"/>
                    <a:gd name="T1" fmla="*/ 2147483647 h 347"/>
                    <a:gd name="T2" fmla="*/ 2147483647 w 1065"/>
                    <a:gd name="T3" fmla="*/ 2147483647 h 347"/>
                    <a:gd name="T4" fmla="*/ 2147483647 w 1065"/>
                    <a:gd name="T5" fmla="*/ 2147483647 h 347"/>
                    <a:gd name="T6" fmla="*/ 2147483647 w 1065"/>
                    <a:gd name="T7" fmla="*/ 2147483647 h 347"/>
                    <a:gd name="T8" fmla="*/ 0 w 1065"/>
                    <a:gd name="T9" fmla="*/ 2147483647 h 347"/>
                    <a:gd name="T10" fmla="*/ 2147483647 w 1065"/>
                    <a:gd name="T11" fmla="*/ 2147483647 h 347"/>
                    <a:gd name="T12" fmla="*/ 2147483647 w 1065"/>
                    <a:gd name="T13" fmla="*/ 2147483647 h 347"/>
                    <a:gd name="T14" fmla="*/ 2147483647 w 1065"/>
                    <a:gd name="T15" fmla="*/ 2147483647 h 347"/>
                    <a:gd name="T16" fmla="*/ 2147483647 w 1065"/>
                    <a:gd name="T17" fmla="*/ 2147483647 h 347"/>
                    <a:gd name="T18" fmla="*/ 2147483647 w 1065"/>
                    <a:gd name="T19" fmla="*/ 2147483647 h 347"/>
                    <a:gd name="T20" fmla="*/ 2147483647 w 1065"/>
                    <a:gd name="T21" fmla="*/ 2147483647 h 347"/>
                    <a:gd name="T22" fmla="*/ 2147483647 w 1065"/>
                    <a:gd name="T23" fmla="*/ 2147483647 h 347"/>
                    <a:gd name="T24" fmla="*/ 2147483647 w 1065"/>
                    <a:gd name="T25" fmla="*/ 2147483647 h 347"/>
                    <a:gd name="T26" fmla="*/ 2147483647 w 1065"/>
                    <a:gd name="T27" fmla="*/ 2147483647 h 347"/>
                    <a:gd name="T28" fmla="*/ 2147483647 w 1065"/>
                    <a:gd name="T29" fmla="*/ 2147483647 h 347"/>
                    <a:gd name="T30" fmla="*/ 2147483647 w 1065"/>
                    <a:gd name="T31" fmla="*/ 2147483647 h 347"/>
                    <a:gd name="T32" fmla="*/ 2147483647 w 1065"/>
                    <a:gd name="T33" fmla="*/ 2147483647 h 347"/>
                    <a:gd name="T34" fmla="*/ 2147483647 w 1065"/>
                    <a:gd name="T35" fmla="*/ 2147483647 h 347"/>
                    <a:gd name="T36" fmla="*/ 2147483647 w 1065"/>
                    <a:gd name="T37" fmla="*/ 2147483647 h 347"/>
                    <a:gd name="T38" fmla="*/ 2147483647 w 1065"/>
                    <a:gd name="T39" fmla="*/ 2147483647 h 347"/>
                    <a:gd name="T40" fmla="*/ 2147483647 w 1065"/>
                    <a:gd name="T41" fmla="*/ 2147483647 h 347"/>
                    <a:gd name="T42" fmla="*/ 2147483647 w 1065"/>
                    <a:gd name="T43" fmla="*/ 2147483647 h 347"/>
                    <a:gd name="T44" fmla="*/ 2147483647 w 1065"/>
                    <a:gd name="T45" fmla="*/ 2147483647 h 347"/>
                    <a:gd name="T46" fmla="*/ 2147483647 w 1065"/>
                    <a:gd name="T47" fmla="*/ 2147483647 h 347"/>
                    <a:gd name="T48" fmla="*/ 2147483647 w 1065"/>
                    <a:gd name="T49" fmla="*/ 2147483647 h 347"/>
                    <a:gd name="T50" fmla="*/ 2147483647 w 1065"/>
                    <a:gd name="T51" fmla="*/ 2147483647 h 347"/>
                    <a:gd name="T52" fmla="*/ 2147483647 w 1065"/>
                    <a:gd name="T53" fmla="*/ 2147483647 h 347"/>
                    <a:gd name="T54" fmla="*/ 2147483647 w 1065"/>
                    <a:gd name="T55" fmla="*/ 2147483647 h 347"/>
                    <a:gd name="T56" fmla="*/ 2147483647 w 1065"/>
                    <a:gd name="T57" fmla="*/ 2147483647 h 347"/>
                    <a:gd name="T58" fmla="*/ 2147483647 w 1065"/>
                    <a:gd name="T59" fmla="*/ 2147483647 h 347"/>
                    <a:gd name="T60" fmla="*/ 2147483647 w 1065"/>
                    <a:gd name="T61" fmla="*/ 2147483647 h 347"/>
                    <a:gd name="T62" fmla="*/ 2147483647 w 1065"/>
                    <a:gd name="T63" fmla="*/ 2147483647 h 347"/>
                    <a:gd name="T64" fmla="*/ 2147483647 w 1065"/>
                    <a:gd name="T65" fmla="*/ 2147483647 h 347"/>
                    <a:gd name="T66" fmla="*/ 2147483647 w 1065"/>
                    <a:gd name="T67" fmla="*/ 2147483647 h 347"/>
                    <a:gd name="T68" fmla="*/ 2147483647 w 1065"/>
                    <a:gd name="T69" fmla="*/ 2147483647 h 347"/>
                    <a:gd name="T70" fmla="*/ 2147483647 w 1065"/>
                    <a:gd name="T71" fmla="*/ 2147483647 h 347"/>
                    <a:gd name="T72" fmla="*/ 2147483647 w 1065"/>
                    <a:gd name="T73" fmla="*/ 2147483647 h 347"/>
                    <a:gd name="T74" fmla="*/ 2147483647 w 1065"/>
                    <a:gd name="T75" fmla="*/ 2147483647 h 347"/>
                    <a:gd name="T76" fmla="*/ 2147483647 w 1065"/>
                    <a:gd name="T77" fmla="*/ 2147483647 h 347"/>
                    <a:gd name="T78" fmla="*/ 2147483647 w 1065"/>
                    <a:gd name="T79" fmla="*/ 2147483647 h 347"/>
                    <a:gd name="T80" fmla="*/ 2147483647 w 1065"/>
                    <a:gd name="T81" fmla="*/ 2147483647 h 347"/>
                    <a:gd name="T82" fmla="*/ 2147483647 w 1065"/>
                    <a:gd name="T83" fmla="*/ 2147483647 h 347"/>
                    <a:gd name="T84" fmla="*/ 2147483647 w 1065"/>
                    <a:gd name="T85" fmla="*/ 2147483647 h 347"/>
                    <a:gd name="T86" fmla="*/ 2147483647 w 1065"/>
                    <a:gd name="T87" fmla="*/ 2147483647 h 347"/>
                    <a:gd name="T88" fmla="*/ 2147483647 w 1065"/>
                    <a:gd name="T89" fmla="*/ 2147483647 h 347"/>
                    <a:gd name="T90" fmla="*/ 2147483647 w 1065"/>
                    <a:gd name="T91" fmla="*/ 2147483647 h 347"/>
                    <a:gd name="T92" fmla="*/ 2147483647 w 1065"/>
                    <a:gd name="T93" fmla="*/ 2147483647 h 347"/>
                    <a:gd name="T94" fmla="*/ 2147483647 w 1065"/>
                    <a:gd name="T95" fmla="*/ 2147483647 h 347"/>
                    <a:gd name="T96" fmla="*/ 2147483647 w 1065"/>
                    <a:gd name="T97" fmla="*/ 0 h 347"/>
                    <a:gd name="T98" fmla="*/ 2147483647 w 1065"/>
                    <a:gd name="T99" fmla="*/ 2147483647 h 347"/>
                    <a:gd name="T100" fmla="*/ 2147483647 w 1065"/>
                    <a:gd name="T101" fmla="*/ 2147483647 h 347"/>
                    <a:gd name="T102" fmla="*/ 2147483647 w 1065"/>
                    <a:gd name="T103" fmla="*/ 2147483647 h 347"/>
                    <a:gd name="T104" fmla="*/ 2147483647 w 1065"/>
                    <a:gd name="T105" fmla="*/ 2147483647 h 347"/>
                    <a:gd name="T106" fmla="*/ 2147483647 w 1065"/>
                    <a:gd name="T107" fmla="*/ 2147483647 h 347"/>
                    <a:gd name="T108" fmla="*/ 2147483647 w 1065"/>
                    <a:gd name="T109" fmla="*/ 2147483647 h 347"/>
                    <a:gd name="T110" fmla="*/ 2147483647 w 1065"/>
                    <a:gd name="T111" fmla="*/ 2147483647 h 347"/>
                    <a:gd name="T112" fmla="*/ 2147483647 w 1065"/>
                    <a:gd name="T113" fmla="*/ 2147483647 h 347"/>
                    <a:gd name="T114" fmla="*/ 2147483647 w 1065"/>
                    <a:gd name="T115" fmla="*/ 2147483647 h 3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65" h="347">
                      <a:moveTo>
                        <a:pt x="38" y="180"/>
                      </a:moveTo>
                      <a:lnTo>
                        <a:pt x="30" y="187"/>
                      </a:lnTo>
                      <a:lnTo>
                        <a:pt x="25" y="193"/>
                      </a:lnTo>
                      <a:lnTo>
                        <a:pt x="18" y="200"/>
                      </a:lnTo>
                      <a:lnTo>
                        <a:pt x="14" y="208"/>
                      </a:lnTo>
                      <a:lnTo>
                        <a:pt x="9" y="216"/>
                      </a:lnTo>
                      <a:lnTo>
                        <a:pt x="6" y="223"/>
                      </a:lnTo>
                      <a:lnTo>
                        <a:pt x="4" y="232"/>
                      </a:lnTo>
                      <a:lnTo>
                        <a:pt x="1" y="241"/>
                      </a:lnTo>
                      <a:lnTo>
                        <a:pt x="0" y="250"/>
                      </a:lnTo>
                      <a:lnTo>
                        <a:pt x="0" y="259"/>
                      </a:lnTo>
                      <a:lnTo>
                        <a:pt x="1" y="268"/>
                      </a:lnTo>
                      <a:lnTo>
                        <a:pt x="2" y="276"/>
                      </a:lnTo>
                      <a:lnTo>
                        <a:pt x="5" y="285"/>
                      </a:lnTo>
                      <a:lnTo>
                        <a:pt x="9" y="293"/>
                      </a:lnTo>
                      <a:lnTo>
                        <a:pt x="12" y="302"/>
                      </a:lnTo>
                      <a:lnTo>
                        <a:pt x="18" y="310"/>
                      </a:lnTo>
                      <a:lnTo>
                        <a:pt x="23" y="317"/>
                      </a:lnTo>
                      <a:lnTo>
                        <a:pt x="30" y="324"/>
                      </a:lnTo>
                      <a:lnTo>
                        <a:pt x="38" y="329"/>
                      </a:lnTo>
                      <a:lnTo>
                        <a:pt x="46" y="334"/>
                      </a:lnTo>
                      <a:lnTo>
                        <a:pt x="53" y="338"/>
                      </a:lnTo>
                      <a:lnTo>
                        <a:pt x="61" y="342"/>
                      </a:lnTo>
                      <a:lnTo>
                        <a:pt x="70" y="345"/>
                      </a:lnTo>
                      <a:lnTo>
                        <a:pt x="79" y="346"/>
                      </a:lnTo>
                      <a:lnTo>
                        <a:pt x="88" y="347"/>
                      </a:lnTo>
                      <a:lnTo>
                        <a:pt x="96" y="347"/>
                      </a:lnTo>
                      <a:lnTo>
                        <a:pt x="105" y="347"/>
                      </a:lnTo>
                      <a:lnTo>
                        <a:pt x="114" y="345"/>
                      </a:lnTo>
                      <a:lnTo>
                        <a:pt x="122" y="343"/>
                      </a:lnTo>
                      <a:lnTo>
                        <a:pt x="131" y="339"/>
                      </a:lnTo>
                      <a:lnTo>
                        <a:pt x="140" y="335"/>
                      </a:lnTo>
                      <a:lnTo>
                        <a:pt x="147" y="329"/>
                      </a:lnTo>
                      <a:lnTo>
                        <a:pt x="169" y="315"/>
                      </a:lnTo>
                      <a:lnTo>
                        <a:pt x="221" y="284"/>
                      </a:lnTo>
                      <a:lnTo>
                        <a:pt x="258" y="266"/>
                      </a:lnTo>
                      <a:lnTo>
                        <a:pt x="300" y="248"/>
                      </a:lnTo>
                      <a:lnTo>
                        <a:pt x="323" y="238"/>
                      </a:lnTo>
                      <a:lnTo>
                        <a:pt x="347" y="229"/>
                      </a:lnTo>
                      <a:lnTo>
                        <a:pt x="373" y="221"/>
                      </a:lnTo>
                      <a:lnTo>
                        <a:pt x="399" y="212"/>
                      </a:lnTo>
                      <a:lnTo>
                        <a:pt x="427" y="206"/>
                      </a:lnTo>
                      <a:lnTo>
                        <a:pt x="456" y="199"/>
                      </a:lnTo>
                      <a:lnTo>
                        <a:pt x="486" y="193"/>
                      </a:lnTo>
                      <a:lnTo>
                        <a:pt x="517" y="189"/>
                      </a:lnTo>
                      <a:lnTo>
                        <a:pt x="547" y="187"/>
                      </a:lnTo>
                      <a:lnTo>
                        <a:pt x="580" y="185"/>
                      </a:lnTo>
                      <a:lnTo>
                        <a:pt x="612" y="185"/>
                      </a:lnTo>
                      <a:lnTo>
                        <a:pt x="646" y="186"/>
                      </a:lnTo>
                      <a:lnTo>
                        <a:pt x="679" y="190"/>
                      </a:lnTo>
                      <a:lnTo>
                        <a:pt x="713" y="195"/>
                      </a:lnTo>
                      <a:lnTo>
                        <a:pt x="749" y="202"/>
                      </a:lnTo>
                      <a:lnTo>
                        <a:pt x="783" y="212"/>
                      </a:lnTo>
                      <a:lnTo>
                        <a:pt x="818" y="224"/>
                      </a:lnTo>
                      <a:lnTo>
                        <a:pt x="854" y="239"/>
                      </a:lnTo>
                      <a:lnTo>
                        <a:pt x="889" y="255"/>
                      </a:lnTo>
                      <a:lnTo>
                        <a:pt x="926" y="275"/>
                      </a:lnTo>
                      <a:lnTo>
                        <a:pt x="933" y="280"/>
                      </a:lnTo>
                      <a:lnTo>
                        <a:pt x="942" y="284"/>
                      </a:lnTo>
                      <a:lnTo>
                        <a:pt x="951" y="286"/>
                      </a:lnTo>
                      <a:lnTo>
                        <a:pt x="960" y="287"/>
                      </a:lnTo>
                      <a:lnTo>
                        <a:pt x="969" y="289"/>
                      </a:lnTo>
                      <a:lnTo>
                        <a:pt x="978" y="289"/>
                      </a:lnTo>
                      <a:lnTo>
                        <a:pt x="986" y="287"/>
                      </a:lnTo>
                      <a:lnTo>
                        <a:pt x="995" y="286"/>
                      </a:lnTo>
                      <a:lnTo>
                        <a:pt x="1004" y="284"/>
                      </a:lnTo>
                      <a:lnTo>
                        <a:pt x="1012" y="280"/>
                      </a:lnTo>
                      <a:lnTo>
                        <a:pt x="1020" y="276"/>
                      </a:lnTo>
                      <a:lnTo>
                        <a:pt x="1027" y="271"/>
                      </a:lnTo>
                      <a:lnTo>
                        <a:pt x="1034" y="265"/>
                      </a:lnTo>
                      <a:lnTo>
                        <a:pt x="1041" y="259"/>
                      </a:lnTo>
                      <a:lnTo>
                        <a:pt x="1047" y="252"/>
                      </a:lnTo>
                      <a:lnTo>
                        <a:pt x="1052" y="244"/>
                      </a:lnTo>
                      <a:lnTo>
                        <a:pt x="1056" y="235"/>
                      </a:lnTo>
                      <a:lnTo>
                        <a:pt x="1060" y="227"/>
                      </a:lnTo>
                      <a:lnTo>
                        <a:pt x="1063" y="219"/>
                      </a:lnTo>
                      <a:lnTo>
                        <a:pt x="1065" y="209"/>
                      </a:lnTo>
                      <a:lnTo>
                        <a:pt x="1065" y="200"/>
                      </a:lnTo>
                      <a:lnTo>
                        <a:pt x="1065" y="191"/>
                      </a:lnTo>
                      <a:lnTo>
                        <a:pt x="1064" y="182"/>
                      </a:lnTo>
                      <a:lnTo>
                        <a:pt x="1063" y="174"/>
                      </a:lnTo>
                      <a:lnTo>
                        <a:pt x="1060" y="166"/>
                      </a:lnTo>
                      <a:lnTo>
                        <a:pt x="1056" y="157"/>
                      </a:lnTo>
                      <a:lnTo>
                        <a:pt x="1053" y="149"/>
                      </a:lnTo>
                      <a:lnTo>
                        <a:pt x="1047" y="141"/>
                      </a:lnTo>
                      <a:lnTo>
                        <a:pt x="1042" y="135"/>
                      </a:lnTo>
                      <a:lnTo>
                        <a:pt x="1035" y="128"/>
                      </a:lnTo>
                      <a:lnTo>
                        <a:pt x="1028" y="123"/>
                      </a:lnTo>
                      <a:lnTo>
                        <a:pt x="1021" y="117"/>
                      </a:lnTo>
                      <a:lnTo>
                        <a:pt x="975" y="92"/>
                      </a:lnTo>
                      <a:lnTo>
                        <a:pt x="929" y="70"/>
                      </a:lnTo>
                      <a:lnTo>
                        <a:pt x="884" y="51"/>
                      </a:lnTo>
                      <a:lnTo>
                        <a:pt x="839" y="35"/>
                      </a:lnTo>
                      <a:lnTo>
                        <a:pt x="794" y="23"/>
                      </a:lnTo>
                      <a:lnTo>
                        <a:pt x="751" y="13"/>
                      </a:lnTo>
                      <a:lnTo>
                        <a:pt x="707" y="7"/>
                      </a:lnTo>
                      <a:lnTo>
                        <a:pt x="665" y="2"/>
                      </a:lnTo>
                      <a:lnTo>
                        <a:pt x="622" y="0"/>
                      </a:lnTo>
                      <a:lnTo>
                        <a:pt x="581" y="0"/>
                      </a:lnTo>
                      <a:lnTo>
                        <a:pt x="540" y="1"/>
                      </a:lnTo>
                      <a:lnTo>
                        <a:pt x="501" y="6"/>
                      </a:lnTo>
                      <a:lnTo>
                        <a:pt x="462" y="10"/>
                      </a:lnTo>
                      <a:lnTo>
                        <a:pt x="425" y="17"/>
                      </a:lnTo>
                      <a:lnTo>
                        <a:pt x="388" y="25"/>
                      </a:lnTo>
                      <a:lnTo>
                        <a:pt x="354" y="34"/>
                      </a:lnTo>
                      <a:lnTo>
                        <a:pt x="321" y="44"/>
                      </a:lnTo>
                      <a:lnTo>
                        <a:pt x="289" y="54"/>
                      </a:lnTo>
                      <a:lnTo>
                        <a:pt x="258" y="65"/>
                      </a:lnTo>
                      <a:lnTo>
                        <a:pt x="229" y="77"/>
                      </a:lnTo>
                      <a:lnTo>
                        <a:pt x="201" y="88"/>
                      </a:lnTo>
                      <a:lnTo>
                        <a:pt x="176" y="101"/>
                      </a:lnTo>
                      <a:lnTo>
                        <a:pt x="153" y="113"/>
                      </a:lnTo>
                      <a:lnTo>
                        <a:pt x="132" y="124"/>
                      </a:lnTo>
                      <a:lnTo>
                        <a:pt x="94" y="145"/>
                      </a:lnTo>
                      <a:lnTo>
                        <a:pt x="66" y="161"/>
                      </a:lnTo>
                      <a:lnTo>
                        <a:pt x="47" y="175"/>
                      </a:lnTo>
                      <a:lnTo>
                        <a:pt x="38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7" name="Freeform 21">
                  <a:extLst>
                    <a:ext uri="{FF2B5EF4-FFF2-40B4-BE49-F238E27FC236}">
                      <a16:creationId xmlns:a16="http://schemas.microsoft.com/office/drawing/2014/main" id="{8C2F7BCD-D867-4EC5-8340-AF28EB627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649" y="2288382"/>
                  <a:ext cx="169862" cy="55562"/>
                </a:xfrm>
                <a:custGeom>
                  <a:avLst/>
                  <a:gdLst>
                    <a:gd name="T0" fmla="*/ 2147483647 w 1066"/>
                    <a:gd name="T1" fmla="*/ 2147483647 h 347"/>
                    <a:gd name="T2" fmla="*/ 2147483647 w 1066"/>
                    <a:gd name="T3" fmla="*/ 2147483647 h 347"/>
                    <a:gd name="T4" fmla="*/ 2147483647 w 1066"/>
                    <a:gd name="T5" fmla="*/ 2147483647 h 347"/>
                    <a:gd name="T6" fmla="*/ 2147483647 w 1066"/>
                    <a:gd name="T7" fmla="*/ 2147483647 h 347"/>
                    <a:gd name="T8" fmla="*/ 2147483647 w 1066"/>
                    <a:gd name="T9" fmla="*/ 2147483647 h 347"/>
                    <a:gd name="T10" fmla="*/ 0 w 1066"/>
                    <a:gd name="T11" fmla="*/ 2147483647 h 347"/>
                    <a:gd name="T12" fmla="*/ 2147483647 w 1066"/>
                    <a:gd name="T13" fmla="*/ 2147483647 h 347"/>
                    <a:gd name="T14" fmla="*/ 2147483647 w 1066"/>
                    <a:gd name="T15" fmla="*/ 2147483647 h 347"/>
                    <a:gd name="T16" fmla="*/ 2147483647 w 1066"/>
                    <a:gd name="T17" fmla="*/ 2147483647 h 347"/>
                    <a:gd name="T18" fmla="*/ 2147483647 w 1066"/>
                    <a:gd name="T19" fmla="*/ 2147483647 h 347"/>
                    <a:gd name="T20" fmla="*/ 2147483647 w 1066"/>
                    <a:gd name="T21" fmla="*/ 2147483647 h 347"/>
                    <a:gd name="T22" fmla="*/ 2147483647 w 1066"/>
                    <a:gd name="T23" fmla="*/ 2147483647 h 347"/>
                    <a:gd name="T24" fmla="*/ 2147483647 w 1066"/>
                    <a:gd name="T25" fmla="*/ 2147483647 h 347"/>
                    <a:gd name="T26" fmla="*/ 2147483647 w 1066"/>
                    <a:gd name="T27" fmla="*/ 2147483647 h 347"/>
                    <a:gd name="T28" fmla="*/ 2147483647 w 1066"/>
                    <a:gd name="T29" fmla="*/ 2147483647 h 347"/>
                    <a:gd name="T30" fmla="*/ 2147483647 w 1066"/>
                    <a:gd name="T31" fmla="*/ 2147483647 h 347"/>
                    <a:gd name="T32" fmla="*/ 2147483647 w 1066"/>
                    <a:gd name="T33" fmla="*/ 2147483647 h 347"/>
                    <a:gd name="T34" fmla="*/ 2147483647 w 1066"/>
                    <a:gd name="T35" fmla="*/ 2147483647 h 347"/>
                    <a:gd name="T36" fmla="*/ 2147483647 w 1066"/>
                    <a:gd name="T37" fmla="*/ 2147483647 h 347"/>
                    <a:gd name="T38" fmla="*/ 2147483647 w 1066"/>
                    <a:gd name="T39" fmla="*/ 2147483647 h 347"/>
                    <a:gd name="T40" fmla="*/ 2147483647 w 1066"/>
                    <a:gd name="T41" fmla="*/ 2147483647 h 347"/>
                    <a:gd name="T42" fmla="*/ 2147483647 w 1066"/>
                    <a:gd name="T43" fmla="*/ 2147483647 h 347"/>
                    <a:gd name="T44" fmla="*/ 2147483647 w 1066"/>
                    <a:gd name="T45" fmla="*/ 2147483647 h 347"/>
                    <a:gd name="T46" fmla="*/ 2147483647 w 1066"/>
                    <a:gd name="T47" fmla="*/ 2147483647 h 347"/>
                    <a:gd name="T48" fmla="*/ 2147483647 w 1066"/>
                    <a:gd name="T49" fmla="*/ 2147483647 h 347"/>
                    <a:gd name="T50" fmla="*/ 2147483647 w 1066"/>
                    <a:gd name="T51" fmla="*/ 2147483647 h 347"/>
                    <a:gd name="T52" fmla="*/ 2147483647 w 1066"/>
                    <a:gd name="T53" fmla="*/ 2147483647 h 347"/>
                    <a:gd name="T54" fmla="*/ 2147483647 w 1066"/>
                    <a:gd name="T55" fmla="*/ 2147483647 h 347"/>
                    <a:gd name="T56" fmla="*/ 2147483647 w 1066"/>
                    <a:gd name="T57" fmla="*/ 2147483647 h 347"/>
                    <a:gd name="T58" fmla="*/ 2147483647 w 1066"/>
                    <a:gd name="T59" fmla="*/ 2147483647 h 347"/>
                    <a:gd name="T60" fmla="*/ 2147483647 w 1066"/>
                    <a:gd name="T61" fmla="*/ 2147483647 h 347"/>
                    <a:gd name="T62" fmla="*/ 2147483647 w 1066"/>
                    <a:gd name="T63" fmla="*/ 2147483647 h 347"/>
                    <a:gd name="T64" fmla="*/ 2147483647 w 1066"/>
                    <a:gd name="T65" fmla="*/ 2147483647 h 347"/>
                    <a:gd name="T66" fmla="*/ 2147483647 w 1066"/>
                    <a:gd name="T67" fmla="*/ 2147483647 h 347"/>
                    <a:gd name="T68" fmla="*/ 2147483647 w 1066"/>
                    <a:gd name="T69" fmla="*/ 2147483647 h 347"/>
                    <a:gd name="T70" fmla="*/ 2147483647 w 1066"/>
                    <a:gd name="T71" fmla="*/ 2147483647 h 347"/>
                    <a:gd name="T72" fmla="*/ 2147483647 w 1066"/>
                    <a:gd name="T73" fmla="*/ 2147483647 h 347"/>
                    <a:gd name="T74" fmla="*/ 2147483647 w 1066"/>
                    <a:gd name="T75" fmla="*/ 2147483647 h 347"/>
                    <a:gd name="T76" fmla="*/ 2147483647 w 1066"/>
                    <a:gd name="T77" fmla="*/ 2147483647 h 347"/>
                    <a:gd name="T78" fmla="*/ 2147483647 w 1066"/>
                    <a:gd name="T79" fmla="*/ 2147483647 h 347"/>
                    <a:gd name="T80" fmla="*/ 2147483647 w 1066"/>
                    <a:gd name="T81" fmla="*/ 2147483647 h 347"/>
                    <a:gd name="T82" fmla="*/ 2147483647 w 1066"/>
                    <a:gd name="T83" fmla="*/ 2147483647 h 347"/>
                    <a:gd name="T84" fmla="*/ 2147483647 w 1066"/>
                    <a:gd name="T85" fmla="*/ 2147483647 h 347"/>
                    <a:gd name="T86" fmla="*/ 2147483647 w 1066"/>
                    <a:gd name="T87" fmla="*/ 2147483647 h 347"/>
                    <a:gd name="T88" fmla="*/ 2147483647 w 1066"/>
                    <a:gd name="T89" fmla="*/ 2147483647 h 347"/>
                    <a:gd name="T90" fmla="*/ 2147483647 w 1066"/>
                    <a:gd name="T91" fmla="*/ 2147483647 h 347"/>
                    <a:gd name="T92" fmla="*/ 2147483647 w 1066"/>
                    <a:gd name="T93" fmla="*/ 2147483647 h 347"/>
                    <a:gd name="T94" fmla="*/ 2147483647 w 1066"/>
                    <a:gd name="T95" fmla="*/ 2147483647 h 347"/>
                    <a:gd name="T96" fmla="*/ 2147483647 w 1066"/>
                    <a:gd name="T97" fmla="*/ 2147483647 h 347"/>
                    <a:gd name="T98" fmla="*/ 2147483647 w 1066"/>
                    <a:gd name="T99" fmla="*/ 2147483647 h 347"/>
                    <a:gd name="T100" fmla="*/ 2147483647 w 1066"/>
                    <a:gd name="T101" fmla="*/ 2147483647 h 347"/>
                    <a:gd name="T102" fmla="*/ 2147483647 w 1066"/>
                    <a:gd name="T103" fmla="*/ 2147483647 h 347"/>
                    <a:gd name="T104" fmla="*/ 2147483647 w 1066"/>
                    <a:gd name="T105" fmla="*/ 2147483647 h 347"/>
                    <a:gd name="T106" fmla="*/ 2147483647 w 1066"/>
                    <a:gd name="T107" fmla="*/ 0 h 347"/>
                    <a:gd name="T108" fmla="*/ 2147483647 w 1066"/>
                    <a:gd name="T109" fmla="*/ 2147483647 h 347"/>
                    <a:gd name="T110" fmla="*/ 2147483647 w 1066"/>
                    <a:gd name="T111" fmla="*/ 2147483647 h 347"/>
                    <a:gd name="T112" fmla="*/ 2147483647 w 1066"/>
                    <a:gd name="T113" fmla="*/ 2147483647 h 347"/>
                    <a:gd name="T114" fmla="*/ 2147483647 w 1066"/>
                    <a:gd name="T115" fmla="*/ 2147483647 h 3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66" h="347">
                      <a:moveTo>
                        <a:pt x="46" y="117"/>
                      </a:moveTo>
                      <a:lnTo>
                        <a:pt x="38" y="123"/>
                      </a:lnTo>
                      <a:lnTo>
                        <a:pt x="30" y="128"/>
                      </a:lnTo>
                      <a:lnTo>
                        <a:pt x="25" y="135"/>
                      </a:lnTo>
                      <a:lnTo>
                        <a:pt x="18" y="141"/>
                      </a:lnTo>
                      <a:lnTo>
                        <a:pt x="13" y="149"/>
                      </a:lnTo>
                      <a:lnTo>
                        <a:pt x="9" y="157"/>
                      </a:lnTo>
                      <a:lnTo>
                        <a:pt x="6" y="166"/>
                      </a:lnTo>
                      <a:lnTo>
                        <a:pt x="4" y="174"/>
                      </a:lnTo>
                      <a:lnTo>
                        <a:pt x="1" y="182"/>
                      </a:lnTo>
                      <a:lnTo>
                        <a:pt x="1" y="191"/>
                      </a:lnTo>
                      <a:lnTo>
                        <a:pt x="0" y="200"/>
                      </a:lnTo>
                      <a:lnTo>
                        <a:pt x="1" y="209"/>
                      </a:lnTo>
                      <a:lnTo>
                        <a:pt x="4" y="219"/>
                      </a:lnTo>
                      <a:lnTo>
                        <a:pt x="6" y="227"/>
                      </a:lnTo>
                      <a:lnTo>
                        <a:pt x="9" y="235"/>
                      </a:lnTo>
                      <a:lnTo>
                        <a:pt x="13" y="244"/>
                      </a:lnTo>
                      <a:lnTo>
                        <a:pt x="19" y="252"/>
                      </a:lnTo>
                      <a:lnTo>
                        <a:pt x="25" y="259"/>
                      </a:lnTo>
                      <a:lnTo>
                        <a:pt x="31" y="265"/>
                      </a:lnTo>
                      <a:lnTo>
                        <a:pt x="39" y="271"/>
                      </a:lnTo>
                      <a:lnTo>
                        <a:pt x="46" y="276"/>
                      </a:lnTo>
                      <a:lnTo>
                        <a:pt x="54" y="280"/>
                      </a:lnTo>
                      <a:lnTo>
                        <a:pt x="62" y="284"/>
                      </a:lnTo>
                      <a:lnTo>
                        <a:pt x="71" y="286"/>
                      </a:lnTo>
                      <a:lnTo>
                        <a:pt x="80" y="287"/>
                      </a:lnTo>
                      <a:lnTo>
                        <a:pt x="89" y="289"/>
                      </a:lnTo>
                      <a:lnTo>
                        <a:pt x="98" y="289"/>
                      </a:lnTo>
                      <a:lnTo>
                        <a:pt x="106" y="287"/>
                      </a:lnTo>
                      <a:lnTo>
                        <a:pt x="115" y="286"/>
                      </a:lnTo>
                      <a:lnTo>
                        <a:pt x="124" y="284"/>
                      </a:lnTo>
                      <a:lnTo>
                        <a:pt x="132" y="280"/>
                      </a:lnTo>
                      <a:lnTo>
                        <a:pt x="141" y="275"/>
                      </a:lnTo>
                      <a:lnTo>
                        <a:pt x="176" y="255"/>
                      </a:lnTo>
                      <a:lnTo>
                        <a:pt x="211" y="239"/>
                      </a:lnTo>
                      <a:lnTo>
                        <a:pt x="247" y="224"/>
                      </a:lnTo>
                      <a:lnTo>
                        <a:pt x="282" y="212"/>
                      </a:lnTo>
                      <a:lnTo>
                        <a:pt x="318" y="202"/>
                      </a:lnTo>
                      <a:lnTo>
                        <a:pt x="353" y="195"/>
                      </a:lnTo>
                      <a:lnTo>
                        <a:pt x="387" y="190"/>
                      </a:lnTo>
                      <a:lnTo>
                        <a:pt x="420" y="186"/>
                      </a:lnTo>
                      <a:lnTo>
                        <a:pt x="453" y="185"/>
                      </a:lnTo>
                      <a:lnTo>
                        <a:pt x="487" y="185"/>
                      </a:lnTo>
                      <a:lnTo>
                        <a:pt x="519" y="187"/>
                      </a:lnTo>
                      <a:lnTo>
                        <a:pt x="550" y="189"/>
                      </a:lnTo>
                      <a:lnTo>
                        <a:pt x="581" y="193"/>
                      </a:lnTo>
                      <a:lnTo>
                        <a:pt x="610" y="199"/>
                      </a:lnTo>
                      <a:lnTo>
                        <a:pt x="639" y="206"/>
                      </a:lnTo>
                      <a:lnTo>
                        <a:pt x="667" y="212"/>
                      </a:lnTo>
                      <a:lnTo>
                        <a:pt x="693" y="221"/>
                      </a:lnTo>
                      <a:lnTo>
                        <a:pt x="719" y="229"/>
                      </a:lnTo>
                      <a:lnTo>
                        <a:pt x="743" y="238"/>
                      </a:lnTo>
                      <a:lnTo>
                        <a:pt x="766" y="248"/>
                      </a:lnTo>
                      <a:lnTo>
                        <a:pt x="808" y="266"/>
                      </a:lnTo>
                      <a:lnTo>
                        <a:pt x="844" y="284"/>
                      </a:lnTo>
                      <a:lnTo>
                        <a:pt x="897" y="315"/>
                      </a:lnTo>
                      <a:lnTo>
                        <a:pt x="919" y="329"/>
                      </a:lnTo>
                      <a:lnTo>
                        <a:pt x="927" y="335"/>
                      </a:lnTo>
                      <a:lnTo>
                        <a:pt x="935" y="339"/>
                      </a:lnTo>
                      <a:lnTo>
                        <a:pt x="943" y="343"/>
                      </a:lnTo>
                      <a:lnTo>
                        <a:pt x="952" y="345"/>
                      </a:lnTo>
                      <a:lnTo>
                        <a:pt x="961" y="347"/>
                      </a:lnTo>
                      <a:lnTo>
                        <a:pt x="970" y="347"/>
                      </a:lnTo>
                      <a:lnTo>
                        <a:pt x="979" y="347"/>
                      </a:lnTo>
                      <a:lnTo>
                        <a:pt x="987" y="346"/>
                      </a:lnTo>
                      <a:lnTo>
                        <a:pt x="996" y="345"/>
                      </a:lnTo>
                      <a:lnTo>
                        <a:pt x="1005" y="342"/>
                      </a:lnTo>
                      <a:lnTo>
                        <a:pt x="1013" y="338"/>
                      </a:lnTo>
                      <a:lnTo>
                        <a:pt x="1021" y="334"/>
                      </a:lnTo>
                      <a:lnTo>
                        <a:pt x="1028" y="329"/>
                      </a:lnTo>
                      <a:lnTo>
                        <a:pt x="1035" y="324"/>
                      </a:lnTo>
                      <a:lnTo>
                        <a:pt x="1042" y="317"/>
                      </a:lnTo>
                      <a:lnTo>
                        <a:pt x="1048" y="310"/>
                      </a:lnTo>
                      <a:lnTo>
                        <a:pt x="1053" y="302"/>
                      </a:lnTo>
                      <a:lnTo>
                        <a:pt x="1057" y="293"/>
                      </a:lnTo>
                      <a:lnTo>
                        <a:pt x="1060" y="285"/>
                      </a:lnTo>
                      <a:lnTo>
                        <a:pt x="1063" y="276"/>
                      </a:lnTo>
                      <a:lnTo>
                        <a:pt x="1065" y="268"/>
                      </a:lnTo>
                      <a:lnTo>
                        <a:pt x="1066" y="259"/>
                      </a:lnTo>
                      <a:lnTo>
                        <a:pt x="1066" y="250"/>
                      </a:lnTo>
                      <a:lnTo>
                        <a:pt x="1065" y="241"/>
                      </a:lnTo>
                      <a:lnTo>
                        <a:pt x="1063" y="232"/>
                      </a:lnTo>
                      <a:lnTo>
                        <a:pt x="1060" y="224"/>
                      </a:lnTo>
                      <a:lnTo>
                        <a:pt x="1057" y="216"/>
                      </a:lnTo>
                      <a:lnTo>
                        <a:pt x="1053" y="208"/>
                      </a:lnTo>
                      <a:lnTo>
                        <a:pt x="1047" y="200"/>
                      </a:lnTo>
                      <a:lnTo>
                        <a:pt x="1042" y="193"/>
                      </a:lnTo>
                      <a:lnTo>
                        <a:pt x="1035" y="187"/>
                      </a:lnTo>
                      <a:lnTo>
                        <a:pt x="1028" y="180"/>
                      </a:lnTo>
                      <a:lnTo>
                        <a:pt x="1018" y="175"/>
                      </a:lnTo>
                      <a:lnTo>
                        <a:pt x="1000" y="161"/>
                      </a:lnTo>
                      <a:lnTo>
                        <a:pt x="972" y="145"/>
                      </a:lnTo>
                      <a:lnTo>
                        <a:pt x="934" y="124"/>
                      </a:lnTo>
                      <a:lnTo>
                        <a:pt x="913" y="113"/>
                      </a:lnTo>
                      <a:lnTo>
                        <a:pt x="889" y="101"/>
                      </a:lnTo>
                      <a:lnTo>
                        <a:pt x="864" y="88"/>
                      </a:lnTo>
                      <a:lnTo>
                        <a:pt x="837" y="77"/>
                      </a:lnTo>
                      <a:lnTo>
                        <a:pt x="808" y="65"/>
                      </a:lnTo>
                      <a:lnTo>
                        <a:pt x="777" y="54"/>
                      </a:lnTo>
                      <a:lnTo>
                        <a:pt x="745" y="44"/>
                      </a:lnTo>
                      <a:lnTo>
                        <a:pt x="712" y="34"/>
                      </a:lnTo>
                      <a:lnTo>
                        <a:pt x="677" y="25"/>
                      </a:lnTo>
                      <a:lnTo>
                        <a:pt x="641" y="17"/>
                      </a:lnTo>
                      <a:lnTo>
                        <a:pt x="604" y="10"/>
                      </a:lnTo>
                      <a:lnTo>
                        <a:pt x="565" y="6"/>
                      </a:lnTo>
                      <a:lnTo>
                        <a:pt x="525" y="1"/>
                      </a:lnTo>
                      <a:lnTo>
                        <a:pt x="486" y="0"/>
                      </a:lnTo>
                      <a:lnTo>
                        <a:pt x="444" y="0"/>
                      </a:lnTo>
                      <a:lnTo>
                        <a:pt x="402" y="2"/>
                      </a:lnTo>
                      <a:lnTo>
                        <a:pt x="358" y="7"/>
                      </a:lnTo>
                      <a:lnTo>
                        <a:pt x="315" y="13"/>
                      </a:lnTo>
                      <a:lnTo>
                        <a:pt x="271" y="23"/>
                      </a:lnTo>
                      <a:lnTo>
                        <a:pt x="227" y="35"/>
                      </a:lnTo>
                      <a:lnTo>
                        <a:pt x="182" y="51"/>
                      </a:lnTo>
                      <a:lnTo>
                        <a:pt x="136" y="70"/>
                      </a:lnTo>
                      <a:lnTo>
                        <a:pt x="91" y="92"/>
                      </a:lnTo>
                      <a:lnTo>
                        <a:pt x="4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78" name="Freeform 22">
                  <a:extLst>
                    <a:ext uri="{FF2B5EF4-FFF2-40B4-BE49-F238E27FC236}">
                      <a16:creationId xmlns:a16="http://schemas.microsoft.com/office/drawing/2014/main" id="{67655F19-2315-4229-939F-7D95EDA63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311" y="2628107"/>
                  <a:ext cx="258762" cy="79375"/>
                </a:xfrm>
                <a:custGeom>
                  <a:avLst/>
                  <a:gdLst>
                    <a:gd name="T0" fmla="*/ 2147483647 w 1634"/>
                    <a:gd name="T1" fmla="*/ 2147483647 h 502"/>
                    <a:gd name="T2" fmla="*/ 2147483647 w 1634"/>
                    <a:gd name="T3" fmla="*/ 2147483647 h 502"/>
                    <a:gd name="T4" fmla="*/ 2147483647 w 1634"/>
                    <a:gd name="T5" fmla="*/ 2147483647 h 502"/>
                    <a:gd name="T6" fmla="*/ 2147483647 w 1634"/>
                    <a:gd name="T7" fmla="*/ 2147483647 h 502"/>
                    <a:gd name="T8" fmla="*/ 2147483647 w 1634"/>
                    <a:gd name="T9" fmla="*/ 2147483647 h 502"/>
                    <a:gd name="T10" fmla="*/ 2147483647 w 1634"/>
                    <a:gd name="T11" fmla="*/ 2147483647 h 502"/>
                    <a:gd name="T12" fmla="*/ 2147483647 w 1634"/>
                    <a:gd name="T13" fmla="*/ 2147483647 h 502"/>
                    <a:gd name="T14" fmla="*/ 2147483647 w 1634"/>
                    <a:gd name="T15" fmla="*/ 2147483647 h 502"/>
                    <a:gd name="T16" fmla="*/ 2147483647 w 1634"/>
                    <a:gd name="T17" fmla="*/ 2147483647 h 502"/>
                    <a:gd name="T18" fmla="*/ 2147483647 w 1634"/>
                    <a:gd name="T19" fmla="*/ 2147483647 h 502"/>
                    <a:gd name="T20" fmla="*/ 2147483647 w 1634"/>
                    <a:gd name="T21" fmla="*/ 2147483647 h 502"/>
                    <a:gd name="T22" fmla="*/ 2147483647 w 1634"/>
                    <a:gd name="T23" fmla="*/ 2147483647 h 502"/>
                    <a:gd name="T24" fmla="*/ 2147483647 w 1634"/>
                    <a:gd name="T25" fmla="*/ 2147483647 h 502"/>
                    <a:gd name="T26" fmla="*/ 2147483647 w 1634"/>
                    <a:gd name="T27" fmla="*/ 2147483647 h 502"/>
                    <a:gd name="T28" fmla="*/ 2147483647 w 1634"/>
                    <a:gd name="T29" fmla="*/ 2147483647 h 502"/>
                    <a:gd name="T30" fmla="*/ 2147483647 w 1634"/>
                    <a:gd name="T31" fmla="*/ 2147483647 h 502"/>
                    <a:gd name="T32" fmla="*/ 2147483647 w 1634"/>
                    <a:gd name="T33" fmla="*/ 2147483647 h 502"/>
                    <a:gd name="T34" fmla="*/ 2147483647 w 1634"/>
                    <a:gd name="T35" fmla="*/ 2147483647 h 502"/>
                    <a:gd name="T36" fmla="*/ 2147483647 w 1634"/>
                    <a:gd name="T37" fmla="*/ 2147483647 h 502"/>
                    <a:gd name="T38" fmla="*/ 2147483647 w 1634"/>
                    <a:gd name="T39" fmla="*/ 2147483647 h 502"/>
                    <a:gd name="T40" fmla="*/ 2147483647 w 1634"/>
                    <a:gd name="T41" fmla="*/ 2147483647 h 502"/>
                    <a:gd name="T42" fmla="*/ 2147483647 w 1634"/>
                    <a:gd name="T43" fmla="*/ 2147483647 h 502"/>
                    <a:gd name="T44" fmla="*/ 2147483647 w 1634"/>
                    <a:gd name="T45" fmla="*/ 2147483647 h 502"/>
                    <a:gd name="T46" fmla="*/ 2147483647 w 1634"/>
                    <a:gd name="T47" fmla="*/ 2147483647 h 502"/>
                    <a:gd name="T48" fmla="*/ 2147483647 w 1634"/>
                    <a:gd name="T49" fmla="*/ 2147483647 h 502"/>
                    <a:gd name="T50" fmla="*/ 2147483647 w 1634"/>
                    <a:gd name="T51" fmla="*/ 2147483647 h 502"/>
                    <a:gd name="T52" fmla="*/ 0 w 1634"/>
                    <a:gd name="T53" fmla="*/ 2147483647 h 502"/>
                    <a:gd name="T54" fmla="*/ 2147483647 w 1634"/>
                    <a:gd name="T55" fmla="*/ 2147483647 h 502"/>
                    <a:gd name="T56" fmla="*/ 2147483647 w 1634"/>
                    <a:gd name="T57" fmla="*/ 2147483647 h 502"/>
                    <a:gd name="T58" fmla="*/ 2147483647 w 1634"/>
                    <a:gd name="T59" fmla="*/ 2147483647 h 502"/>
                    <a:gd name="T60" fmla="*/ 2147483647 w 1634"/>
                    <a:gd name="T61" fmla="*/ 2147483647 h 502"/>
                    <a:gd name="T62" fmla="*/ 2147483647 w 1634"/>
                    <a:gd name="T63" fmla="*/ 2147483647 h 502"/>
                    <a:gd name="T64" fmla="*/ 2147483647 w 1634"/>
                    <a:gd name="T65" fmla="*/ 2147483647 h 502"/>
                    <a:gd name="T66" fmla="*/ 2147483647 w 1634"/>
                    <a:gd name="T67" fmla="*/ 2147483647 h 502"/>
                    <a:gd name="T68" fmla="*/ 2147483647 w 1634"/>
                    <a:gd name="T69" fmla="*/ 2147483647 h 502"/>
                    <a:gd name="T70" fmla="*/ 2147483647 w 1634"/>
                    <a:gd name="T71" fmla="*/ 2147483647 h 502"/>
                    <a:gd name="T72" fmla="*/ 2147483647 w 1634"/>
                    <a:gd name="T73" fmla="*/ 2147483647 h 502"/>
                    <a:gd name="T74" fmla="*/ 2147483647 w 1634"/>
                    <a:gd name="T75" fmla="*/ 2147483647 h 502"/>
                    <a:gd name="T76" fmla="*/ 2147483647 w 1634"/>
                    <a:gd name="T77" fmla="*/ 2147483647 h 502"/>
                    <a:gd name="T78" fmla="*/ 2147483647 w 1634"/>
                    <a:gd name="T79" fmla="*/ 2147483647 h 502"/>
                    <a:gd name="T80" fmla="*/ 2147483647 w 1634"/>
                    <a:gd name="T81" fmla="*/ 2147483647 h 502"/>
                    <a:gd name="T82" fmla="*/ 2147483647 w 1634"/>
                    <a:gd name="T83" fmla="*/ 2147483647 h 502"/>
                    <a:gd name="T84" fmla="*/ 2147483647 w 1634"/>
                    <a:gd name="T85" fmla="*/ 2147483647 h 502"/>
                    <a:gd name="T86" fmla="*/ 2147483647 w 1634"/>
                    <a:gd name="T87" fmla="*/ 2147483647 h 502"/>
                    <a:gd name="T88" fmla="*/ 2147483647 w 1634"/>
                    <a:gd name="T89" fmla="*/ 2147483647 h 502"/>
                    <a:gd name="T90" fmla="*/ 2147483647 w 1634"/>
                    <a:gd name="T91" fmla="*/ 2147483647 h 502"/>
                    <a:gd name="T92" fmla="*/ 2147483647 w 1634"/>
                    <a:gd name="T93" fmla="*/ 2147483647 h 502"/>
                    <a:gd name="T94" fmla="*/ 2147483647 w 1634"/>
                    <a:gd name="T95" fmla="*/ 2147483647 h 502"/>
                    <a:gd name="T96" fmla="*/ 2147483647 w 1634"/>
                    <a:gd name="T97" fmla="*/ 2147483647 h 502"/>
                    <a:gd name="T98" fmla="*/ 2147483647 w 1634"/>
                    <a:gd name="T99" fmla="*/ 2147483647 h 502"/>
                    <a:gd name="T100" fmla="*/ 2147483647 w 1634"/>
                    <a:gd name="T101" fmla="*/ 2147483647 h 502"/>
                    <a:gd name="T102" fmla="*/ 2147483647 w 1634"/>
                    <a:gd name="T103" fmla="*/ 2147483647 h 502"/>
                    <a:gd name="T104" fmla="*/ 2147483647 w 1634"/>
                    <a:gd name="T105" fmla="*/ 2147483647 h 502"/>
                    <a:gd name="T106" fmla="*/ 2147483647 w 1634"/>
                    <a:gd name="T107" fmla="*/ 2147483647 h 502"/>
                    <a:gd name="T108" fmla="*/ 2147483647 w 1634"/>
                    <a:gd name="T109" fmla="*/ 2147483647 h 502"/>
                    <a:gd name="T110" fmla="*/ 2147483647 w 1634"/>
                    <a:gd name="T111" fmla="*/ 2147483647 h 502"/>
                    <a:gd name="T112" fmla="*/ 2147483647 w 1634"/>
                    <a:gd name="T113" fmla="*/ 2147483647 h 502"/>
                    <a:gd name="T114" fmla="*/ 2147483647 w 1634"/>
                    <a:gd name="T115" fmla="*/ 2147483647 h 502"/>
                    <a:gd name="T116" fmla="*/ 2147483647 w 1634"/>
                    <a:gd name="T117" fmla="*/ 0 h 502"/>
                    <a:gd name="T118" fmla="*/ 2147483647 w 1634"/>
                    <a:gd name="T119" fmla="*/ 0 h 502"/>
                    <a:gd name="T120" fmla="*/ 2147483647 w 1634"/>
                    <a:gd name="T121" fmla="*/ 2147483647 h 502"/>
                    <a:gd name="T122" fmla="*/ 2147483647 w 1634"/>
                    <a:gd name="T123" fmla="*/ 2147483647 h 50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634" h="502">
                      <a:moveTo>
                        <a:pt x="1488" y="17"/>
                      </a:moveTo>
                      <a:lnTo>
                        <a:pt x="1411" y="68"/>
                      </a:lnTo>
                      <a:lnTo>
                        <a:pt x="1337" y="115"/>
                      </a:lnTo>
                      <a:lnTo>
                        <a:pt x="1266" y="156"/>
                      </a:lnTo>
                      <a:lnTo>
                        <a:pt x="1195" y="191"/>
                      </a:lnTo>
                      <a:lnTo>
                        <a:pt x="1126" y="222"/>
                      </a:lnTo>
                      <a:lnTo>
                        <a:pt x="1060" y="248"/>
                      </a:lnTo>
                      <a:lnTo>
                        <a:pt x="997" y="270"/>
                      </a:lnTo>
                      <a:lnTo>
                        <a:pt x="935" y="286"/>
                      </a:lnTo>
                      <a:lnTo>
                        <a:pt x="875" y="300"/>
                      </a:lnTo>
                      <a:lnTo>
                        <a:pt x="818" y="310"/>
                      </a:lnTo>
                      <a:lnTo>
                        <a:pt x="763" y="316"/>
                      </a:lnTo>
                      <a:lnTo>
                        <a:pt x="709" y="319"/>
                      </a:lnTo>
                      <a:lnTo>
                        <a:pt x="659" y="321"/>
                      </a:lnTo>
                      <a:lnTo>
                        <a:pt x="610" y="318"/>
                      </a:lnTo>
                      <a:lnTo>
                        <a:pt x="564" y="314"/>
                      </a:lnTo>
                      <a:lnTo>
                        <a:pt x="520" y="307"/>
                      </a:lnTo>
                      <a:lnTo>
                        <a:pt x="478" y="298"/>
                      </a:lnTo>
                      <a:lnTo>
                        <a:pt x="440" y="290"/>
                      </a:lnTo>
                      <a:lnTo>
                        <a:pt x="402" y="279"/>
                      </a:lnTo>
                      <a:lnTo>
                        <a:pt x="369" y="266"/>
                      </a:lnTo>
                      <a:lnTo>
                        <a:pt x="337" y="254"/>
                      </a:lnTo>
                      <a:lnTo>
                        <a:pt x="307" y="241"/>
                      </a:lnTo>
                      <a:lnTo>
                        <a:pt x="281" y="228"/>
                      </a:lnTo>
                      <a:lnTo>
                        <a:pt x="256" y="214"/>
                      </a:lnTo>
                      <a:lnTo>
                        <a:pt x="234" y="201"/>
                      </a:lnTo>
                      <a:lnTo>
                        <a:pt x="215" y="189"/>
                      </a:lnTo>
                      <a:lnTo>
                        <a:pt x="199" y="178"/>
                      </a:lnTo>
                      <a:lnTo>
                        <a:pt x="184" y="168"/>
                      </a:lnTo>
                      <a:lnTo>
                        <a:pt x="164" y="151"/>
                      </a:lnTo>
                      <a:lnTo>
                        <a:pt x="156" y="144"/>
                      </a:lnTo>
                      <a:lnTo>
                        <a:pt x="148" y="137"/>
                      </a:lnTo>
                      <a:lnTo>
                        <a:pt x="140" y="133"/>
                      </a:lnTo>
                      <a:lnTo>
                        <a:pt x="132" y="128"/>
                      </a:lnTo>
                      <a:lnTo>
                        <a:pt x="125" y="125"/>
                      </a:lnTo>
                      <a:lnTo>
                        <a:pt x="116" y="122"/>
                      </a:lnTo>
                      <a:lnTo>
                        <a:pt x="107" y="119"/>
                      </a:lnTo>
                      <a:lnTo>
                        <a:pt x="98" y="119"/>
                      </a:lnTo>
                      <a:lnTo>
                        <a:pt x="89" y="118"/>
                      </a:lnTo>
                      <a:lnTo>
                        <a:pt x="80" y="119"/>
                      </a:lnTo>
                      <a:lnTo>
                        <a:pt x="72" y="120"/>
                      </a:lnTo>
                      <a:lnTo>
                        <a:pt x="63" y="124"/>
                      </a:lnTo>
                      <a:lnTo>
                        <a:pt x="55" y="126"/>
                      </a:lnTo>
                      <a:lnTo>
                        <a:pt x="47" y="130"/>
                      </a:lnTo>
                      <a:lnTo>
                        <a:pt x="40" y="135"/>
                      </a:lnTo>
                      <a:lnTo>
                        <a:pt x="32" y="140"/>
                      </a:lnTo>
                      <a:lnTo>
                        <a:pt x="25" y="147"/>
                      </a:lnTo>
                      <a:lnTo>
                        <a:pt x="19" y="155"/>
                      </a:lnTo>
                      <a:lnTo>
                        <a:pt x="14" y="162"/>
                      </a:lnTo>
                      <a:lnTo>
                        <a:pt x="10" y="170"/>
                      </a:lnTo>
                      <a:lnTo>
                        <a:pt x="5" y="178"/>
                      </a:lnTo>
                      <a:lnTo>
                        <a:pt x="3" y="187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3"/>
                      </a:lnTo>
                      <a:lnTo>
                        <a:pt x="1" y="222"/>
                      </a:lnTo>
                      <a:lnTo>
                        <a:pt x="2" y="231"/>
                      </a:lnTo>
                      <a:lnTo>
                        <a:pt x="4" y="239"/>
                      </a:lnTo>
                      <a:lnTo>
                        <a:pt x="7" y="248"/>
                      </a:lnTo>
                      <a:lnTo>
                        <a:pt x="11" y="255"/>
                      </a:lnTo>
                      <a:lnTo>
                        <a:pt x="16" y="263"/>
                      </a:lnTo>
                      <a:lnTo>
                        <a:pt x="22" y="271"/>
                      </a:lnTo>
                      <a:lnTo>
                        <a:pt x="28" y="277"/>
                      </a:lnTo>
                      <a:lnTo>
                        <a:pt x="36" y="285"/>
                      </a:lnTo>
                      <a:lnTo>
                        <a:pt x="58" y="302"/>
                      </a:lnTo>
                      <a:lnTo>
                        <a:pt x="74" y="314"/>
                      </a:lnTo>
                      <a:lnTo>
                        <a:pt x="93" y="327"/>
                      </a:lnTo>
                      <a:lnTo>
                        <a:pt x="116" y="343"/>
                      </a:lnTo>
                      <a:lnTo>
                        <a:pt x="141" y="358"/>
                      </a:lnTo>
                      <a:lnTo>
                        <a:pt x="170" y="375"/>
                      </a:lnTo>
                      <a:lnTo>
                        <a:pt x="202" y="391"/>
                      </a:lnTo>
                      <a:lnTo>
                        <a:pt x="237" y="408"/>
                      </a:lnTo>
                      <a:lnTo>
                        <a:pt x="275" y="423"/>
                      </a:lnTo>
                      <a:lnTo>
                        <a:pt x="316" y="440"/>
                      </a:lnTo>
                      <a:lnTo>
                        <a:pt x="360" y="454"/>
                      </a:lnTo>
                      <a:lnTo>
                        <a:pt x="407" y="468"/>
                      </a:lnTo>
                      <a:lnTo>
                        <a:pt x="456" y="479"/>
                      </a:lnTo>
                      <a:lnTo>
                        <a:pt x="508" y="489"/>
                      </a:lnTo>
                      <a:lnTo>
                        <a:pt x="564" y="495"/>
                      </a:lnTo>
                      <a:lnTo>
                        <a:pt x="621" y="500"/>
                      </a:lnTo>
                      <a:lnTo>
                        <a:pt x="682" y="502"/>
                      </a:lnTo>
                      <a:lnTo>
                        <a:pt x="745" y="500"/>
                      </a:lnTo>
                      <a:lnTo>
                        <a:pt x="810" y="494"/>
                      </a:lnTo>
                      <a:lnTo>
                        <a:pt x="879" y="485"/>
                      </a:lnTo>
                      <a:lnTo>
                        <a:pt x="948" y="471"/>
                      </a:lnTo>
                      <a:lnTo>
                        <a:pt x="1021" y="453"/>
                      </a:lnTo>
                      <a:lnTo>
                        <a:pt x="1096" y="430"/>
                      </a:lnTo>
                      <a:lnTo>
                        <a:pt x="1174" y="401"/>
                      </a:lnTo>
                      <a:lnTo>
                        <a:pt x="1254" y="367"/>
                      </a:lnTo>
                      <a:lnTo>
                        <a:pt x="1336" y="327"/>
                      </a:lnTo>
                      <a:lnTo>
                        <a:pt x="1420" y="280"/>
                      </a:lnTo>
                      <a:lnTo>
                        <a:pt x="1507" y="227"/>
                      </a:lnTo>
                      <a:lnTo>
                        <a:pt x="1595" y="167"/>
                      </a:lnTo>
                      <a:lnTo>
                        <a:pt x="1603" y="161"/>
                      </a:lnTo>
                      <a:lnTo>
                        <a:pt x="1609" y="155"/>
                      </a:lnTo>
                      <a:lnTo>
                        <a:pt x="1615" y="148"/>
                      </a:lnTo>
                      <a:lnTo>
                        <a:pt x="1620" y="140"/>
                      </a:lnTo>
                      <a:lnTo>
                        <a:pt x="1625" y="133"/>
                      </a:lnTo>
                      <a:lnTo>
                        <a:pt x="1628" y="125"/>
                      </a:lnTo>
                      <a:lnTo>
                        <a:pt x="1630" y="116"/>
                      </a:lnTo>
                      <a:lnTo>
                        <a:pt x="1633" y="107"/>
                      </a:lnTo>
                      <a:lnTo>
                        <a:pt x="1634" y="98"/>
                      </a:lnTo>
                      <a:lnTo>
                        <a:pt x="1634" y="89"/>
                      </a:lnTo>
                      <a:lnTo>
                        <a:pt x="1634" y="81"/>
                      </a:lnTo>
                      <a:lnTo>
                        <a:pt x="1631" y="72"/>
                      </a:lnTo>
                      <a:lnTo>
                        <a:pt x="1629" y="63"/>
                      </a:lnTo>
                      <a:lnTo>
                        <a:pt x="1626" y="54"/>
                      </a:lnTo>
                      <a:lnTo>
                        <a:pt x="1623" y="46"/>
                      </a:lnTo>
                      <a:lnTo>
                        <a:pt x="1617" y="39"/>
                      </a:lnTo>
                      <a:lnTo>
                        <a:pt x="1612" y="31"/>
                      </a:lnTo>
                      <a:lnTo>
                        <a:pt x="1605" y="24"/>
                      </a:lnTo>
                      <a:lnTo>
                        <a:pt x="1597" y="19"/>
                      </a:lnTo>
                      <a:lnTo>
                        <a:pt x="1591" y="13"/>
                      </a:lnTo>
                      <a:lnTo>
                        <a:pt x="1583" y="9"/>
                      </a:lnTo>
                      <a:lnTo>
                        <a:pt x="1574" y="5"/>
                      </a:lnTo>
                      <a:lnTo>
                        <a:pt x="1566" y="3"/>
                      </a:lnTo>
                      <a:lnTo>
                        <a:pt x="1557" y="1"/>
                      </a:lnTo>
                      <a:lnTo>
                        <a:pt x="1549" y="0"/>
                      </a:lnTo>
                      <a:lnTo>
                        <a:pt x="1540" y="0"/>
                      </a:lnTo>
                      <a:lnTo>
                        <a:pt x="1531" y="0"/>
                      </a:lnTo>
                      <a:lnTo>
                        <a:pt x="1522" y="2"/>
                      </a:lnTo>
                      <a:lnTo>
                        <a:pt x="1513" y="4"/>
                      </a:lnTo>
                      <a:lnTo>
                        <a:pt x="1504" y="8"/>
                      </a:lnTo>
                      <a:lnTo>
                        <a:pt x="1497" y="11"/>
                      </a:lnTo>
                      <a:lnTo>
                        <a:pt x="1488" y="17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sp>
            <p:nvSpPr>
              <p:cNvPr id="18867" name="Freeform 79">
                <a:extLst>
                  <a:ext uri="{FF2B5EF4-FFF2-40B4-BE49-F238E27FC236}">
                    <a16:creationId xmlns:a16="http://schemas.microsoft.com/office/drawing/2014/main" id="{C873AEEA-E066-473F-B98E-9782BE5A8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10" y="4717806"/>
                <a:ext cx="293687" cy="155575"/>
              </a:xfrm>
              <a:custGeom>
                <a:avLst/>
                <a:gdLst>
                  <a:gd name="T0" fmla="*/ 2147483647 w 1853"/>
                  <a:gd name="T1" fmla="*/ 2147483647 h 981"/>
                  <a:gd name="T2" fmla="*/ 2147483647 w 1853"/>
                  <a:gd name="T3" fmla="*/ 2147483647 h 981"/>
                  <a:gd name="T4" fmla="*/ 2147483647 w 1853"/>
                  <a:gd name="T5" fmla="*/ 2147483647 h 981"/>
                  <a:gd name="T6" fmla="*/ 2147483647 w 1853"/>
                  <a:gd name="T7" fmla="*/ 2147483647 h 981"/>
                  <a:gd name="T8" fmla="*/ 2147483647 w 1853"/>
                  <a:gd name="T9" fmla="*/ 2147483647 h 981"/>
                  <a:gd name="T10" fmla="*/ 2147483647 w 1853"/>
                  <a:gd name="T11" fmla="*/ 2147483647 h 981"/>
                  <a:gd name="T12" fmla="*/ 2147483647 w 1853"/>
                  <a:gd name="T13" fmla="*/ 2147483647 h 981"/>
                  <a:gd name="T14" fmla="*/ 2147483647 w 1853"/>
                  <a:gd name="T15" fmla="*/ 2147483647 h 981"/>
                  <a:gd name="T16" fmla="*/ 2147483647 w 1853"/>
                  <a:gd name="T17" fmla="*/ 2147483647 h 981"/>
                  <a:gd name="T18" fmla="*/ 2147483647 w 1853"/>
                  <a:gd name="T19" fmla="*/ 2147483647 h 981"/>
                  <a:gd name="T20" fmla="*/ 2147483647 w 1853"/>
                  <a:gd name="T21" fmla="*/ 2147483647 h 981"/>
                  <a:gd name="T22" fmla="*/ 2147483647 w 1853"/>
                  <a:gd name="T23" fmla="*/ 2147483647 h 981"/>
                  <a:gd name="T24" fmla="*/ 2147483647 w 1853"/>
                  <a:gd name="T25" fmla="*/ 2147483647 h 981"/>
                  <a:gd name="T26" fmla="*/ 2147483647 w 1853"/>
                  <a:gd name="T27" fmla="*/ 2147483647 h 981"/>
                  <a:gd name="T28" fmla="*/ 2147483647 w 1853"/>
                  <a:gd name="T29" fmla="*/ 2147483647 h 981"/>
                  <a:gd name="T30" fmla="*/ 2147483647 w 1853"/>
                  <a:gd name="T31" fmla="*/ 2147483647 h 981"/>
                  <a:gd name="T32" fmla="*/ 2147483647 w 1853"/>
                  <a:gd name="T33" fmla="*/ 2147483647 h 981"/>
                  <a:gd name="T34" fmla="*/ 2147483647 w 1853"/>
                  <a:gd name="T35" fmla="*/ 2147483647 h 981"/>
                  <a:gd name="T36" fmla="*/ 2147483647 w 1853"/>
                  <a:gd name="T37" fmla="*/ 2147483647 h 981"/>
                  <a:gd name="T38" fmla="*/ 2147483647 w 1853"/>
                  <a:gd name="T39" fmla="*/ 2147483647 h 981"/>
                  <a:gd name="T40" fmla="*/ 2147483647 w 1853"/>
                  <a:gd name="T41" fmla="*/ 2147483647 h 981"/>
                  <a:gd name="T42" fmla="*/ 2147483647 w 1853"/>
                  <a:gd name="T43" fmla="*/ 2147483647 h 981"/>
                  <a:gd name="T44" fmla="*/ 2147483647 w 1853"/>
                  <a:gd name="T45" fmla="*/ 2147483647 h 981"/>
                  <a:gd name="T46" fmla="*/ 2147483647 w 1853"/>
                  <a:gd name="T47" fmla="*/ 2147483647 h 981"/>
                  <a:gd name="T48" fmla="*/ 2147483647 w 1853"/>
                  <a:gd name="T49" fmla="*/ 2147483647 h 981"/>
                  <a:gd name="T50" fmla="*/ 2147483647 w 1853"/>
                  <a:gd name="T51" fmla="*/ 2147483647 h 981"/>
                  <a:gd name="T52" fmla="*/ 2147483647 w 1853"/>
                  <a:gd name="T53" fmla="*/ 2147483647 h 981"/>
                  <a:gd name="T54" fmla="*/ 2147483647 w 1853"/>
                  <a:gd name="T55" fmla="*/ 2147483647 h 981"/>
                  <a:gd name="T56" fmla="*/ 2147483647 w 1853"/>
                  <a:gd name="T57" fmla="*/ 2147483647 h 981"/>
                  <a:gd name="T58" fmla="*/ 2147483647 w 1853"/>
                  <a:gd name="T59" fmla="*/ 2147483647 h 981"/>
                  <a:gd name="T60" fmla="*/ 2147483647 w 1853"/>
                  <a:gd name="T61" fmla="*/ 2147483647 h 981"/>
                  <a:gd name="T62" fmla="*/ 2147483647 w 1853"/>
                  <a:gd name="T63" fmla="*/ 2147483647 h 981"/>
                  <a:gd name="T64" fmla="*/ 2147483647 w 1853"/>
                  <a:gd name="T65" fmla="*/ 2147483647 h 981"/>
                  <a:gd name="T66" fmla="*/ 2147483647 w 1853"/>
                  <a:gd name="T67" fmla="*/ 2147483647 h 981"/>
                  <a:gd name="T68" fmla="*/ 2147483647 w 1853"/>
                  <a:gd name="T69" fmla="*/ 2147483647 h 981"/>
                  <a:gd name="T70" fmla="*/ 2147483647 w 1853"/>
                  <a:gd name="T71" fmla="*/ 2147483647 h 981"/>
                  <a:gd name="T72" fmla="*/ 2147483647 w 1853"/>
                  <a:gd name="T73" fmla="*/ 2147483647 h 981"/>
                  <a:gd name="T74" fmla="*/ 2147483647 w 1853"/>
                  <a:gd name="T75" fmla="*/ 2147483647 h 981"/>
                  <a:gd name="T76" fmla="*/ 2147483647 w 1853"/>
                  <a:gd name="T77" fmla="*/ 2147483647 h 981"/>
                  <a:gd name="T78" fmla="*/ 2147483647 w 1853"/>
                  <a:gd name="T79" fmla="*/ 2147483647 h 981"/>
                  <a:gd name="T80" fmla="*/ 2147483647 w 1853"/>
                  <a:gd name="T81" fmla="*/ 2147483647 h 981"/>
                  <a:gd name="T82" fmla="*/ 2147483647 w 1853"/>
                  <a:gd name="T83" fmla="*/ 2147483647 h 9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53" h="981">
                    <a:moveTo>
                      <a:pt x="0" y="28"/>
                    </a:moveTo>
                    <a:lnTo>
                      <a:pt x="12" y="32"/>
                    </a:lnTo>
                    <a:lnTo>
                      <a:pt x="47" y="43"/>
                    </a:lnTo>
                    <a:lnTo>
                      <a:pt x="104" y="61"/>
                    </a:lnTo>
                    <a:lnTo>
                      <a:pt x="179" y="81"/>
                    </a:lnTo>
                    <a:lnTo>
                      <a:pt x="222" y="92"/>
                    </a:lnTo>
                    <a:lnTo>
                      <a:pt x="271" y="104"/>
                    </a:lnTo>
                    <a:lnTo>
                      <a:pt x="323" y="115"/>
                    </a:lnTo>
                    <a:lnTo>
                      <a:pt x="378" y="127"/>
                    </a:lnTo>
                    <a:lnTo>
                      <a:pt x="436" y="138"/>
                    </a:lnTo>
                    <a:lnTo>
                      <a:pt x="498" y="148"/>
                    </a:lnTo>
                    <a:lnTo>
                      <a:pt x="562" y="158"/>
                    </a:lnTo>
                    <a:lnTo>
                      <a:pt x="630" y="167"/>
                    </a:lnTo>
                    <a:lnTo>
                      <a:pt x="700" y="175"/>
                    </a:lnTo>
                    <a:lnTo>
                      <a:pt x="771" y="181"/>
                    </a:lnTo>
                    <a:lnTo>
                      <a:pt x="844" y="186"/>
                    </a:lnTo>
                    <a:lnTo>
                      <a:pt x="920" y="189"/>
                    </a:lnTo>
                    <a:lnTo>
                      <a:pt x="996" y="189"/>
                    </a:lnTo>
                    <a:lnTo>
                      <a:pt x="1073" y="188"/>
                    </a:lnTo>
                    <a:lnTo>
                      <a:pt x="1151" y="184"/>
                    </a:lnTo>
                    <a:lnTo>
                      <a:pt x="1230" y="177"/>
                    </a:lnTo>
                    <a:lnTo>
                      <a:pt x="1309" y="168"/>
                    </a:lnTo>
                    <a:lnTo>
                      <a:pt x="1388" y="155"/>
                    </a:lnTo>
                    <a:lnTo>
                      <a:pt x="1467" y="138"/>
                    </a:lnTo>
                    <a:lnTo>
                      <a:pt x="1546" y="120"/>
                    </a:lnTo>
                    <a:lnTo>
                      <a:pt x="1624" y="95"/>
                    </a:lnTo>
                    <a:lnTo>
                      <a:pt x="1701" y="69"/>
                    </a:lnTo>
                    <a:lnTo>
                      <a:pt x="1777" y="37"/>
                    </a:lnTo>
                    <a:lnTo>
                      <a:pt x="1853" y="0"/>
                    </a:lnTo>
                    <a:lnTo>
                      <a:pt x="1850" y="11"/>
                    </a:lnTo>
                    <a:lnTo>
                      <a:pt x="1845" y="43"/>
                    </a:lnTo>
                    <a:lnTo>
                      <a:pt x="1833" y="91"/>
                    </a:lnTo>
                    <a:lnTo>
                      <a:pt x="1816" y="154"/>
                    </a:lnTo>
                    <a:lnTo>
                      <a:pt x="1805" y="190"/>
                    </a:lnTo>
                    <a:lnTo>
                      <a:pt x="1793" y="228"/>
                    </a:lnTo>
                    <a:lnTo>
                      <a:pt x="1778" y="269"/>
                    </a:lnTo>
                    <a:lnTo>
                      <a:pt x="1763" y="311"/>
                    </a:lnTo>
                    <a:lnTo>
                      <a:pt x="1744" y="355"/>
                    </a:lnTo>
                    <a:lnTo>
                      <a:pt x="1724" y="399"/>
                    </a:lnTo>
                    <a:lnTo>
                      <a:pt x="1702" y="445"/>
                    </a:lnTo>
                    <a:lnTo>
                      <a:pt x="1678" y="491"/>
                    </a:lnTo>
                    <a:lnTo>
                      <a:pt x="1650" y="537"/>
                    </a:lnTo>
                    <a:lnTo>
                      <a:pt x="1621" y="583"/>
                    </a:lnTo>
                    <a:lnTo>
                      <a:pt x="1589" y="627"/>
                    </a:lnTo>
                    <a:lnTo>
                      <a:pt x="1555" y="671"/>
                    </a:lnTo>
                    <a:lnTo>
                      <a:pt x="1519" y="713"/>
                    </a:lnTo>
                    <a:lnTo>
                      <a:pt x="1479" y="754"/>
                    </a:lnTo>
                    <a:lnTo>
                      <a:pt x="1436" y="793"/>
                    </a:lnTo>
                    <a:lnTo>
                      <a:pt x="1390" y="828"/>
                    </a:lnTo>
                    <a:lnTo>
                      <a:pt x="1342" y="861"/>
                    </a:lnTo>
                    <a:lnTo>
                      <a:pt x="1291" y="891"/>
                    </a:lnTo>
                    <a:lnTo>
                      <a:pt x="1236" y="917"/>
                    </a:lnTo>
                    <a:lnTo>
                      <a:pt x="1177" y="939"/>
                    </a:lnTo>
                    <a:lnTo>
                      <a:pt x="1116" y="958"/>
                    </a:lnTo>
                    <a:lnTo>
                      <a:pt x="1051" y="971"/>
                    </a:lnTo>
                    <a:lnTo>
                      <a:pt x="983" y="979"/>
                    </a:lnTo>
                    <a:lnTo>
                      <a:pt x="911" y="981"/>
                    </a:lnTo>
                    <a:lnTo>
                      <a:pt x="838" y="979"/>
                    </a:lnTo>
                    <a:lnTo>
                      <a:pt x="770" y="971"/>
                    </a:lnTo>
                    <a:lnTo>
                      <a:pt x="705" y="958"/>
                    </a:lnTo>
                    <a:lnTo>
                      <a:pt x="644" y="940"/>
                    </a:lnTo>
                    <a:lnTo>
                      <a:pt x="587" y="919"/>
                    </a:lnTo>
                    <a:lnTo>
                      <a:pt x="533" y="893"/>
                    </a:lnTo>
                    <a:lnTo>
                      <a:pt x="482" y="865"/>
                    </a:lnTo>
                    <a:lnTo>
                      <a:pt x="435" y="833"/>
                    </a:lnTo>
                    <a:lnTo>
                      <a:pt x="390" y="797"/>
                    </a:lnTo>
                    <a:lnTo>
                      <a:pt x="349" y="760"/>
                    </a:lnTo>
                    <a:lnTo>
                      <a:pt x="310" y="721"/>
                    </a:lnTo>
                    <a:lnTo>
                      <a:pt x="275" y="680"/>
                    </a:lnTo>
                    <a:lnTo>
                      <a:pt x="242" y="637"/>
                    </a:lnTo>
                    <a:lnTo>
                      <a:pt x="212" y="594"/>
                    </a:lnTo>
                    <a:lnTo>
                      <a:pt x="184" y="550"/>
                    </a:lnTo>
                    <a:lnTo>
                      <a:pt x="159" y="504"/>
                    </a:lnTo>
                    <a:lnTo>
                      <a:pt x="136" y="460"/>
                    </a:lnTo>
                    <a:lnTo>
                      <a:pt x="115" y="416"/>
                    </a:lnTo>
                    <a:lnTo>
                      <a:pt x="96" y="372"/>
                    </a:lnTo>
                    <a:lnTo>
                      <a:pt x="79" y="330"/>
                    </a:lnTo>
                    <a:lnTo>
                      <a:pt x="65" y="289"/>
                    </a:lnTo>
                    <a:lnTo>
                      <a:pt x="52" y="249"/>
                    </a:lnTo>
                    <a:lnTo>
                      <a:pt x="41" y="211"/>
                    </a:lnTo>
                    <a:lnTo>
                      <a:pt x="31" y="177"/>
                    </a:lnTo>
                    <a:lnTo>
                      <a:pt x="16" y="116"/>
                    </a:lnTo>
                    <a:lnTo>
                      <a:pt x="6" y="69"/>
                    </a:lnTo>
                    <a:lnTo>
                      <a:pt x="2" y="3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4650E17E-E2DE-4C68-9728-8B6099496541}"/>
              </a:ext>
            </a:extLst>
          </p:cNvPr>
          <p:cNvGrpSpPr>
            <a:grpSpLocks/>
          </p:cNvGrpSpPr>
          <p:nvPr/>
        </p:nvGrpSpPr>
        <p:grpSpPr bwMode="auto">
          <a:xfrm>
            <a:off x="2922111" y="738169"/>
            <a:ext cx="1005002" cy="971953"/>
            <a:chOff x="3923928" y="1412776"/>
            <a:chExt cx="2124223" cy="2054721"/>
          </a:xfrm>
        </p:grpSpPr>
        <p:grpSp>
          <p:nvGrpSpPr>
            <p:cNvPr id="18457" name="Группа 104">
              <a:extLst>
                <a:ext uri="{FF2B5EF4-FFF2-40B4-BE49-F238E27FC236}">
                  <a16:creationId xmlns:a16="http://schemas.microsoft.com/office/drawing/2014/main" id="{397A0CDA-C3E2-4030-B22B-19DFE7236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928" y="2132856"/>
              <a:ext cx="540047" cy="1046609"/>
              <a:chOff x="5472113" y="2270125"/>
              <a:chExt cx="903287" cy="2349500"/>
            </a:xfrm>
          </p:grpSpPr>
          <p:sp>
            <p:nvSpPr>
              <p:cNvPr id="18819" name="Freeform 25">
                <a:extLst>
                  <a:ext uri="{FF2B5EF4-FFF2-40B4-BE49-F238E27FC236}">
                    <a16:creationId xmlns:a16="http://schemas.microsoft.com/office/drawing/2014/main" id="{0BADA702-439D-4723-8B4E-6F3318C2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975" y="4094163"/>
                <a:ext cx="179387" cy="427037"/>
              </a:xfrm>
              <a:custGeom>
                <a:avLst/>
                <a:gdLst>
                  <a:gd name="T0" fmla="*/ 2147483647 w 1130"/>
                  <a:gd name="T1" fmla="*/ 2147483647 h 2683"/>
                  <a:gd name="T2" fmla="*/ 2147483647 w 1130"/>
                  <a:gd name="T3" fmla="*/ 2147483647 h 2683"/>
                  <a:gd name="T4" fmla="*/ 2147483647 w 1130"/>
                  <a:gd name="T5" fmla="*/ 2147483647 h 2683"/>
                  <a:gd name="T6" fmla="*/ 2147483647 w 1130"/>
                  <a:gd name="T7" fmla="*/ 2147483647 h 2683"/>
                  <a:gd name="T8" fmla="*/ 2147483647 w 1130"/>
                  <a:gd name="T9" fmla="*/ 2147483647 h 2683"/>
                  <a:gd name="T10" fmla="*/ 2147483647 w 1130"/>
                  <a:gd name="T11" fmla="*/ 2147483647 h 2683"/>
                  <a:gd name="T12" fmla="*/ 2147483647 w 1130"/>
                  <a:gd name="T13" fmla="*/ 2147483647 h 2683"/>
                  <a:gd name="T14" fmla="*/ 2147483647 w 1130"/>
                  <a:gd name="T15" fmla="*/ 2147483647 h 2683"/>
                  <a:gd name="T16" fmla="*/ 2147483647 w 1130"/>
                  <a:gd name="T17" fmla="*/ 2147483647 h 2683"/>
                  <a:gd name="T18" fmla="*/ 2147483647 w 1130"/>
                  <a:gd name="T19" fmla="*/ 2147483647 h 2683"/>
                  <a:gd name="T20" fmla="*/ 2147483647 w 1130"/>
                  <a:gd name="T21" fmla="*/ 2147483647 h 2683"/>
                  <a:gd name="T22" fmla="*/ 2147483647 w 1130"/>
                  <a:gd name="T23" fmla="*/ 2147483647 h 2683"/>
                  <a:gd name="T24" fmla="*/ 2147483647 w 1130"/>
                  <a:gd name="T25" fmla="*/ 2147483647 h 2683"/>
                  <a:gd name="T26" fmla="*/ 2147483647 w 1130"/>
                  <a:gd name="T27" fmla="*/ 2147483647 h 2683"/>
                  <a:gd name="T28" fmla="*/ 2147483647 w 1130"/>
                  <a:gd name="T29" fmla="*/ 2147483647 h 2683"/>
                  <a:gd name="T30" fmla="*/ 2147483647 w 1130"/>
                  <a:gd name="T31" fmla="*/ 2147483647 h 2683"/>
                  <a:gd name="T32" fmla="*/ 2147483647 w 1130"/>
                  <a:gd name="T33" fmla="*/ 2147483647 h 2683"/>
                  <a:gd name="T34" fmla="*/ 2147483647 w 1130"/>
                  <a:gd name="T35" fmla="*/ 2147483647 h 2683"/>
                  <a:gd name="T36" fmla="*/ 2147483647 w 1130"/>
                  <a:gd name="T37" fmla="*/ 2147483647 h 2683"/>
                  <a:gd name="T38" fmla="*/ 2147483647 w 1130"/>
                  <a:gd name="T39" fmla="*/ 2147483647 h 2683"/>
                  <a:gd name="T40" fmla="*/ 2147483647 w 1130"/>
                  <a:gd name="T41" fmla="*/ 2147483647 h 2683"/>
                  <a:gd name="T42" fmla="*/ 2147483647 w 1130"/>
                  <a:gd name="T43" fmla="*/ 2147483647 h 2683"/>
                  <a:gd name="T44" fmla="*/ 2147483647 w 1130"/>
                  <a:gd name="T45" fmla="*/ 0 h 2683"/>
                  <a:gd name="T46" fmla="*/ 2147483647 w 1130"/>
                  <a:gd name="T47" fmla="*/ 2147483647 h 2683"/>
                  <a:gd name="T48" fmla="*/ 2147483647 w 1130"/>
                  <a:gd name="T49" fmla="*/ 2147483647 h 2683"/>
                  <a:gd name="T50" fmla="*/ 2147483647 w 1130"/>
                  <a:gd name="T51" fmla="*/ 2147483647 h 2683"/>
                  <a:gd name="T52" fmla="*/ 2147483647 w 1130"/>
                  <a:gd name="T53" fmla="*/ 2147483647 h 2683"/>
                  <a:gd name="T54" fmla="*/ 2147483647 w 1130"/>
                  <a:gd name="T55" fmla="*/ 2147483647 h 2683"/>
                  <a:gd name="T56" fmla="*/ 2147483647 w 1130"/>
                  <a:gd name="T57" fmla="*/ 2147483647 h 2683"/>
                  <a:gd name="T58" fmla="*/ 2147483647 w 1130"/>
                  <a:gd name="T59" fmla="*/ 2147483647 h 2683"/>
                  <a:gd name="T60" fmla="*/ 2147483647 w 1130"/>
                  <a:gd name="T61" fmla="*/ 2147483647 h 2683"/>
                  <a:gd name="T62" fmla="*/ 2147483647 w 1130"/>
                  <a:gd name="T63" fmla="*/ 2147483647 h 2683"/>
                  <a:gd name="T64" fmla="*/ 2147483647 w 1130"/>
                  <a:gd name="T65" fmla="*/ 2147483647 h 2683"/>
                  <a:gd name="T66" fmla="*/ 2147483647 w 1130"/>
                  <a:gd name="T67" fmla="*/ 2147483647 h 2683"/>
                  <a:gd name="T68" fmla="*/ 2147483647 w 1130"/>
                  <a:gd name="T69" fmla="*/ 2147483647 h 2683"/>
                  <a:gd name="T70" fmla="*/ 2147483647 w 1130"/>
                  <a:gd name="T71" fmla="*/ 2147483647 h 2683"/>
                  <a:gd name="T72" fmla="*/ 2147483647 w 1130"/>
                  <a:gd name="T73" fmla="*/ 2147483647 h 2683"/>
                  <a:gd name="T74" fmla="*/ 2147483647 w 1130"/>
                  <a:gd name="T75" fmla="*/ 2147483647 h 2683"/>
                  <a:gd name="T76" fmla="*/ 2147483647 w 1130"/>
                  <a:gd name="T77" fmla="*/ 2147483647 h 2683"/>
                  <a:gd name="T78" fmla="*/ 2147483647 w 1130"/>
                  <a:gd name="T79" fmla="*/ 2147483647 h 2683"/>
                  <a:gd name="T80" fmla="*/ 2147483647 w 1130"/>
                  <a:gd name="T81" fmla="*/ 2147483647 h 2683"/>
                  <a:gd name="T82" fmla="*/ 2147483647 w 1130"/>
                  <a:gd name="T83" fmla="*/ 2147483647 h 2683"/>
                  <a:gd name="T84" fmla="*/ 2147483647 w 1130"/>
                  <a:gd name="T85" fmla="*/ 2147483647 h 2683"/>
                  <a:gd name="T86" fmla="*/ 2147483647 w 1130"/>
                  <a:gd name="T87" fmla="*/ 2147483647 h 2683"/>
                  <a:gd name="T88" fmla="*/ 2147483647 w 1130"/>
                  <a:gd name="T89" fmla="*/ 2147483647 h 2683"/>
                  <a:gd name="T90" fmla="*/ 2147483647 w 1130"/>
                  <a:gd name="T91" fmla="*/ 2147483647 h 2683"/>
                  <a:gd name="T92" fmla="*/ 2147483647 w 1130"/>
                  <a:gd name="T93" fmla="*/ 2147483647 h 2683"/>
                  <a:gd name="T94" fmla="*/ 2147483647 w 1130"/>
                  <a:gd name="T95" fmla="*/ 2147483647 h 2683"/>
                  <a:gd name="T96" fmla="*/ 2147483647 w 1130"/>
                  <a:gd name="T97" fmla="*/ 2147483647 h 2683"/>
                  <a:gd name="T98" fmla="*/ 2147483647 w 1130"/>
                  <a:gd name="T99" fmla="*/ 2147483647 h 2683"/>
                  <a:gd name="T100" fmla="*/ 2147483647 w 1130"/>
                  <a:gd name="T101" fmla="*/ 2147483647 h 2683"/>
                  <a:gd name="T102" fmla="*/ 2147483647 w 1130"/>
                  <a:gd name="T103" fmla="*/ 2147483647 h 2683"/>
                  <a:gd name="T104" fmla="*/ 2147483647 w 1130"/>
                  <a:gd name="T105" fmla="*/ 2147483647 h 2683"/>
                  <a:gd name="T106" fmla="*/ 0 w 1130"/>
                  <a:gd name="T107" fmla="*/ 2147483647 h 2683"/>
                  <a:gd name="T108" fmla="*/ 2147483647 w 1130"/>
                  <a:gd name="T109" fmla="*/ 2147483647 h 2683"/>
                  <a:gd name="T110" fmla="*/ 2147483647 w 1130"/>
                  <a:gd name="T111" fmla="*/ 2147483647 h 26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30" h="2683">
                    <a:moveTo>
                      <a:pt x="1097" y="2225"/>
                    </a:moveTo>
                    <a:lnTo>
                      <a:pt x="1098" y="2211"/>
                    </a:lnTo>
                    <a:lnTo>
                      <a:pt x="1099" y="2197"/>
                    </a:lnTo>
                    <a:lnTo>
                      <a:pt x="1100" y="2182"/>
                    </a:lnTo>
                    <a:lnTo>
                      <a:pt x="1103" y="2168"/>
                    </a:lnTo>
                    <a:lnTo>
                      <a:pt x="1104" y="2152"/>
                    </a:lnTo>
                    <a:lnTo>
                      <a:pt x="1105" y="2138"/>
                    </a:lnTo>
                    <a:lnTo>
                      <a:pt x="1107" y="2124"/>
                    </a:lnTo>
                    <a:lnTo>
                      <a:pt x="1108" y="2108"/>
                    </a:lnTo>
                    <a:lnTo>
                      <a:pt x="1113" y="2055"/>
                    </a:lnTo>
                    <a:lnTo>
                      <a:pt x="1116" y="1997"/>
                    </a:lnTo>
                    <a:lnTo>
                      <a:pt x="1120" y="1932"/>
                    </a:lnTo>
                    <a:lnTo>
                      <a:pt x="1122" y="1864"/>
                    </a:lnTo>
                    <a:lnTo>
                      <a:pt x="1127" y="1715"/>
                    </a:lnTo>
                    <a:lnTo>
                      <a:pt x="1129" y="1552"/>
                    </a:lnTo>
                    <a:lnTo>
                      <a:pt x="1130" y="1382"/>
                    </a:lnTo>
                    <a:lnTo>
                      <a:pt x="1130" y="1206"/>
                    </a:lnTo>
                    <a:lnTo>
                      <a:pt x="1129" y="1028"/>
                    </a:lnTo>
                    <a:lnTo>
                      <a:pt x="1127" y="853"/>
                    </a:lnTo>
                    <a:lnTo>
                      <a:pt x="1121" y="526"/>
                    </a:lnTo>
                    <a:lnTo>
                      <a:pt x="1115" y="254"/>
                    </a:lnTo>
                    <a:lnTo>
                      <a:pt x="1110" y="68"/>
                    </a:lnTo>
                    <a:lnTo>
                      <a:pt x="1108" y="0"/>
                    </a:lnTo>
                    <a:lnTo>
                      <a:pt x="142" y="19"/>
                    </a:lnTo>
                    <a:lnTo>
                      <a:pt x="153" y="102"/>
                    </a:lnTo>
                    <a:lnTo>
                      <a:pt x="179" y="320"/>
                    </a:lnTo>
                    <a:lnTo>
                      <a:pt x="196" y="467"/>
                    </a:lnTo>
                    <a:lnTo>
                      <a:pt x="214" y="633"/>
                    </a:lnTo>
                    <a:lnTo>
                      <a:pt x="231" y="814"/>
                    </a:lnTo>
                    <a:lnTo>
                      <a:pt x="248" y="1002"/>
                    </a:lnTo>
                    <a:lnTo>
                      <a:pt x="255" y="1098"/>
                    </a:lnTo>
                    <a:lnTo>
                      <a:pt x="261" y="1193"/>
                    </a:lnTo>
                    <a:lnTo>
                      <a:pt x="268" y="1288"/>
                    </a:lnTo>
                    <a:lnTo>
                      <a:pt x="272" y="1382"/>
                    </a:lnTo>
                    <a:lnTo>
                      <a:pt x="276" y="1475"/>
                    </a:lnTo>
                    <a:lnTo>
                      <a:pt x="279" y="1564"/>
                    </a:lnTo>
                    <a:lnTo>
                      <a:pt x="280" y="1651"/>
                    </a:lnTo>
                    <a:lnTo>
                      <a:pt x="280" y="1733"/>
                    </a:lnTo>
                    <a:lnTo>
                      <a:pt x="278" y="1812"/>
                    </a:lnTo>
                    <a:lnTo>
                      <a:pt x="275" y="1886"/>
                    </a:lnTo>
                    <a:lnTo>
                      <a:pt x="269" y="1953"/>
                    </a:lnTo>
                    <a:lnTo>
                      <a:pt x="262" y="2015"/>
                    </a:lnTo>
                    <a:lnTo>
                      <a:pt x="252" y="2070"/>
                    </a:lnTo>
                    <a:lnTo>
                      <a:pt x="241" y="2117"/>
                    </a:lnTo>
                    <a:lnTo>
                      <a:pt x="227" y="2156"/>
                    </a:lnTo>
                    <a:lnTo>
                      <a:pt x="210" y="2186"/>
                    </a:lnTo>
                    <a:lnTo>
                      <a:pt x="182" y="2228"/>
                    </a:lnTo>
                    <a:lnTo>
                      <a:pt x="153" y="2272"/>
                    </a:lnTo>
                    <a:lnTo>
                      <a:pt x="124" y="2316"/>
                    </a:lnTo>
                    <a:lnTo>
                      <a:pt x="98" y="2361"/>
                    </a:lnTo>
                    <a:lnTo>
                      <a:pt x="71" y="2408"/>
                    </a:lnTo>
                    <a:lnTo>
                      <a:pt x="46" y="2454"/>
                    </a:lnTo>
                    <a:lnTo>
                      <a:pt x="23" y="2502"/>
                    </a:lnTo>
                    <a:lnTo>
                      <a:pt x="0" y="2548"/>
                    </a:lnTo>
                    <a:lnTo>
                      <a:pt x="556" y="2683"/>
                    </a:lnTo>
                    <a:lnTo>
                      <a:pt x="1097" y="2225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0" name="Freeform 26">
                <a:extLst>
                  <a:ext uri="{FF2B5EF4-FFF2-40B4-BE49-F238E27FC236}">
                    <a16:creationId xmlns:a16="http://schemas.microsoft.com/office/drawing/2014/main" id="{7E4339BF-BCB9-4541-883C-3C1882E57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513" y="4448175"/>
                <a:ext cx="192087" cy="171450"/>
              </a:xfrm>
              <a:custGeom>
                <a:avLst/>
                <a:gdLst>
                  <a:gd name="T0" fmla="*/ 2147483647 w 1203"/>
                  <a:gd name="T1" fmla="*/ 2147483647 h 1084"/>
                  <a:gd name="T2" fmla="*/ 2147483647 w 1203"/>
                  <a:gd name="T3" fmla="*/ 2147483647 h 1084"/>
                  <a:gd name="T4" fmla="*/ 2147483647 w 1203"/>
                  <a:gd name="T5" fmla="*/ 2147483647 h 1084"/>
                  <a:gd name="T6" fmla="*/ 2147483647 w 1203"/>
                  <a:gd name="T7" fmla="*/ 2147483647 h 1084"/>
                  <a:gd name="T8" fmla="*/ 2147483647 w 1203"/>
                  <a:gd name="T9" fmla="*/ 2147483647 h 1084"/>
                  <a:gd name="T10" fmla="*/ 2147483647 w 1203"/>
                  <a:gd name="T11" fmla="*/ 2147483647 h 1084"/>
                  <a:gd name="T12" fmla="*/ 0 w 1203"/>
                  <a:gd name="T13" fmla="*/ 2147483647 h 1084"/>
                  <a:gd name="T14" fmla="*/ 0 w 1203"/>
                  <a:gd name="T15" fmla="*/ 2147483647 h 1084"/>
                  <a:gd name="T16" fmla="*/ 2147483647 w 1203"/>
                  <a:gd name="T17" fmla="*/ 2147483647 h 1084"/>
                  <a:gd name="T18" fmla="*/ 2147483647 w 1203"/>
                  <a:gd name="T19" fmla="*/ 2147483647 h 1084"/>
                  <a:gd name="T20" fmla="*/ 2147483647 w 1203"/>
                  <a:gd name="T21" fmla="*/ 2147483647 h 1084"/>
                  <a:gd name="T22" fmla="*/ 2147483647 w 1203"/>
                  <a:gd name="T23" fmla="*/ 2147483647 h 1084"/>
                  <a:gd name="T24" fmla="*/ 2147483647 w 1203"/>
                  <a:gd name="T25" fmla="*/ 2147483647 h 1084"/>
                  <a:gd name="T26" fmla="*/ 2147483647 w 1203"/>
                  <a:gd name="T27" fmla="*/ 2147483647 h 1084"/>
                  <a:gd name="T28" fmla="*/ 2147483647 w 1203"/>
                  <a:gd name="T29" fmla="*/ 2147483647 h 1084"/>
                  <a:gd name="T30" fmla="*/ 2147483647 w 1203"/>
                  <a:gd name="T31" fmla="*/ 2147483647 h 1084"/>
                  <a:gd name="T32" fmla="*/ 2147483647 w 1203"/>
                  <a:gd name="T33" fmla="*/ 2147483647 h 1084"/>
                  <a:gd name="T34" fmla="*/ 2147483647 w 1203"/>
                  <a:gd name="T35" fmla="*/ 2147483647 h 1084"/>
                  <a:gd name="T36" fmla="*/ 2147483647 w 1203"/>
                  <a:gd name="T37" fmla="*/ 2147483647 h 1084"/>
                  <a:gd name="T38" fmla="*/ 2147483647 w 1203"/>
                  <a:gd name="T39" fmla="*/ 2147483647 h 1084"/>
                  <a:gd name="T40" fmla="*/ 2147483647 w 1203"/>
                  <a:gd name="T41" fmla="*/ 2147483647 h 1084"/>
                  <a:gd name="T42" fmla="*/ 2147483647 w 1203"/>
                  <a:gd name="T43" fmla="*/ 2147483647 h 1084"/>
                  <a:gd name="T44" fmla="*/ 2147483647 w 1203"/>
                  <a:gd name="T45" fmla="*/ 2147483647 h 1084"/>
                  <a:gd name="T46" fmla="*/ 2147483647 w 1203"/>
                  <a:gd name="T47" fmla="*/ 2147483647 h 1084"/>
                  <a:gd name="T48" fmla="*/ 2147483647 w 1203"/>
                  <a:gd name="T49" fmla="*/ 2147483647 h 1084"/>
                  <a:gd name="T50" fmla="*/ 2147483647 w 1203"/>
                  <a:gd name="T51" fmla="*/ 2147483647 h 1084"/>
                  <a:gd name="T52" fmla="*/ 2147483647 w 1203"/>
                  <a:gd name="T53" fmla="*/ 2147483647 h 1084"/>
                  <a:gd name="T54" fmla="*/ 2147483647 w 1203"/>
                  <a:gd name="T55" fmla="*/ 2147483647 h 1084"/>
                  <a:gd name="T56" fmla="*/ 2147483647 w 1203"/>
                  <a:gd name="T57" fmla="*/ 2147483647 h 1084"/>
                  <a:gd name="T58" fmla="*/ 2147483647 w 1203"/>
                  <a:gd name="T59" fmla="*/ 2147483647 h 1084"/>
                  <a:gd name="T60" fmla="*/ 2147483647 w 1203"/>
                  <a:gd name="T61" fmla="*/ 2147483647 h 1084"/>
                  <a:gd name="T62" fmla="*/ 2147483647 w 1203"/>
                  <a:gd name="T63" fmla="*/ 2147483647 h 1084"/>
                  <a:gd name="T64" fmla="*/ 2147483647 w 1203"/>
                  <a:gd name="T65" fmla="*/ 2147483647 h 1084"/>
                  <a:gd name="T66" fmla="*/ 2147483647 w 1203"/>
                  <a:gd name="T67" fmla="*/ 2147483647 h 1084"/>
                  <a:gd name="T68" fmla="*/ 2147483647 w 1203"/>
                  <a:gd name="T69" fmla="*/ 2147483647 h 1084"/>
                  <a:gd name="T70" fmla="*/ 2147483647 w 1203"/>
                  <a:gd name="T71" fmla="*/ 2147483647 h 1084"/>
                  <a:gd name="T72" fmla="*/ 2147483647 w 1203"/>
                  <a:gd name="T73" fmla="*/ 2147483647 h 1084"/>
                  <a:gd name="T74" fmla="*/ 2147483647 w 1203"/>
                  <a:gd name="T75" fmla="*/ 2147483647 h 1084"/>
                  <a:gd name="T76" fmla="*/ 2147483647 w 1203"/>
                  <a:gd name="T77" fmla="*/ 0 h 10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03" h="1084">
                    <a:moveTo>
                      <a:pt x="662" y="458"/>
                    </a:moveTo>
                    <a:lnTo>
                      <a:pt x="106" y="323"/>
                    </a:lnTo>
                    <a:lnTo>
                      <a:pt x="92" y="356"/>
                    </a:lnTo>
                    <a:lnTo>
                      <a:pt x="79" y="389"/>
                    </a:lnTo>
                    <a:lnTo>
                      <a:pt x="65" y="421"/>
                    </a:lnTo>
                    <a:lnTo>
                      <a:pt x="54" y="453"/>
                    </a:lnTo>
                    <a:lnTo>
                      <a:pt x="43" y="485"/>
                    </a:lnTo>
                    <a:lnTo>
                      <a:pt x="33" y="517"/>
                    </a:lnTo>
                    <a:lnTo>
                      <a:pt x="25" y="548"/>
                    </a:lnTo>
                    <a:lnTo>
                      <a:pt x="18" y="579"/>
                    </a:lnTo>
                    <a:lnTo>
                      <a:pt x="11" y="610"/>
                    </a:lnTo>
                    <a:lnTo>
                      <a:pt x="7" y="638"/>
                    </a:lnTo>
                    <a:lnTo>
                      <a:pt x="2" y="668"/>
                    </a:lnTo>
                    <a:lnTo>
                      <a:pt x="0" y="697"/>
                    </a:lnTo>
                    <a:lnTo>
                      <a:pt x="0" y="725"/>
                    </a:lnTo>
                    <a:lnTo>
                      <a:pt x="0" y="752"/>
                    </a:lnTo>
                    <a:lnTo>
                      <a:pt x="2" y="778"/>
                    </a:lnTo>
                    <a:lnTo>
                      <a:pt x="7" y="803"/>
                    </a:lnTo>
                    <a:lnTo>
                      <a:pt x="11" y="830"/>
                    </a:lnTo>
                    <a:lnTo>
                      <a:pt x="18" y="855"/>
                    </a:lnTo>
                    <a:lnTo>
                      <a:pt x="26" y="878"/>
                    </a:lnTo>
                    <a:lnTo>
                      <a:pt x="35" y="900"/>
                    </a:lnTo>
                    <a:lnTo>
                      <a:pt x="44" y="921"/>
                    </a:lnTo>
                    <a:lnTo>
                      <a:pt x="56" y="941"/>
                    </a:lnTo>
                    <a:lnTo>
                      <a:pt x="67" y="960"/>
                    </a:lnTo>
                    <a:lnTo>
                      <a:pt x="80" y="977"/>
                    </a:lnTo>
                    <a:lnTo>
                      <a:pt x="94" y="992"/>
                    </a:lnTo>
                    <a:lnTo>
                      <a:pt x="109" y="1007"/>
                    </a:lnTo>
                    <a:lnTo>
                      <a:pt x="125" y="1020"/>
                    </a:lnTo>
                    <a:lnTo>
                      <a:pt x="142" y="1032"/>
                    </a:lnTo>
                    <a:lnTo>
                      <a:pt x="159" y="1043"/>
                    </a:lnTo>
                    <a:lnTo>
                      <a:pt x="179" y="1052"/>
                    </a:lnTo>
                    <a:lnTo>
                      <a:pt x="199" y="1061"/>
                    </a:lnTo>
                    <a:lnTo>
                      <a:pt x="220" y="1067"/>
                    </a:lnTo>
                    <a:lnTo>
                      <a:pt x="241" y="1073"/>
                    </a:lnTo>
                    <a:lnTo>
                      <a:pt x="264" y="1077"/>
                    </a:lnTo>
                    <a:lnTo>
                      <a:pt x="289" y="1081"/>
                    </a:lnTo>
                    <a:lnTo>
                      <a:pt x="313" y="1083"/>
                    </a:lnTo>
                    <a:lnTo>
                      <a:pt x="339" y="1084"/>
                    </a:lnTo>
                    <a:lnTo>
                      <a:pt x="365" y="1083"/>
                    </a:lnTo>
                    <a:lnTo>
                      <a:pt x="393" y="1082"/>
                    </a:lnTo>
                    <a:lnTo>
                      <a:pt x="421" y="1078"/>
                    </a:lnTo>
                    <a:lnTo>
                      <a:pt x="450" y="1075"/>
                    </a:lnTo>
                    <a:lnTo>
                      <a:pt x="480" y="1070"/>
                    </a:lnTo>
                    <a:lnTo>
                      <a:pt x="511" y="1063"/>
                    </a:lnTo>
                    <a:lnTo>
                      <a:pt x="543" y="1056"/>
                    </a:lnTo>
                    <a:lnTo>
                      <a:pt x="576" y="1047"/>
                    </a:lnTo>
                    <a:lnTo>
                      <a:pt x="609" y="1038"/>
                    </a:lnTo>
                    <a:lnTo>
                      <a:pt x="644" y="1026"/>
                    </a:lnTo>
                    <a:lnTo>
                      <a:pt x="679" y="1014"/>
                    </a:lnTo>
                    <a:lnTo>
                      <a:pt x="719" y="1000"/>
                    </a:lnTo>
                    <a:lnTo>
                      <a:pt x="756" y="983"/>
                    </a:lnTo>
                    <a:lnTo>
                      <a:pt x="792" y="966"/>
                    </a:lnTo>
                    <a:lnTo>
                      <a:pt x="825" y="947"/>
                    </a:lnTo>
                    <a:lnTo>
                      <a:pt x="857" y="926"/>
                    </a:lnTo>
                    <a:lnTo>
                      <a:pt x="886" y="905"/>
                    </a:lnTo>
                    <a:lnTo>
                      <a:pt x="913" y="883"/>
                    </a:lnTo>
                    <a:lnTo>
                      <a:pt x="940" y="858"/>
                    </a:lnTo>
                    <a:lnTo>
                      <a:pt x="963" y="834"/>
                    </a:lnTo>
                    <a:lnTo>
                      <a:pt x="985" y="808"/>
                    </a:lnTo>
                    <a:lnTo>
                      <a:pt x="1006" y="781"/>
                    </a:lnTo>
                    <a:lnTo>
                      <a:pt x="1025" y="752"/>
                    </a:lnTo>
                    <a:lnTo>
                      <a:pt x="1043" y="724"/>
                    </a:lnTo>
                    <a:lnTo>
                      <a:pt x="1059" y="694"/>
                    </a:lnTo>
                    <a:lnTo>
                      <a:pt x="1075" y="663"/>
                    </a:lnTo>
                    <a:lnTo>
                      <a:pt x="1088" y="630"/>
                    </a:lnTo>
                    <a:lnTo>
                      <a:pt x="1101" y="597"/>
                    </a:lnTo>
                    <a:lnTo>
                      <a:pt x="1112" y="563"/>
                    </a:lnTo>
                    <a:lnTo>
                      <a:pt x="1123" y="528"/>
                    </a:lnTo>
                    <a:lnTo>
                      <a:pt x="1133" y="492"/>
                    </a:lnTo>
                    <a:lnTo>
                      <a:pt x="1141" y="456"/>
                    </a:lnTo>
                    <a:lnTo>
                      <a:pt x="1150" y="418"/>
                    </a:lnTo>
                    <a:lnTo>
                      <a:pt x="1157" y="380"/>
                    </a:lnTo>
                    <a:lnTo>
                      <a:pt x="1163" y="340"/>
                    </a:lnTo>
                    <a:lnTo>
                      <a:pt x="1175" y="259"/>
                    </a:lnTo>
                    <a:lnTo>
                      <a:pt x="1185" y="176"/>
                    </a:lnTo>
                    <a:lnTo>
                      <a:pt x="1194" y="90"/>
                    </a:lnTo>
                    <a:lnTo>
                      <a:pt x="1203" y="0"/>
                    </a:lnTo>
                    <a:lnTo>
                      <a:pt x="662" y="458"/>
                    </a:lnTo>
                    <a:close/>
                  </a:path>
                </a:pathLst>
              </a:custGeom>
              <a:solidFill>
                <a:srgbClr val="FF6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1" name="Freeform 27">
                <a:extLst>
                  <a:ext uri="{FF2B5EF4-FFF2-40B4-BE49-F238E27FC236}">
                    <a16:creationId xmlns:a16="http://schemas.microsoft.com/office/drawing/2014/main" id="{F426A0B9-E96D-45C0-AC4E-C5ABE9394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5" y="4094163"/>
                <a:ext cx="179387" cy="427037"/>
              </a:xfrm>
              <a:custGeom>
                <a:avLst/>
                <a:gdLst>
                  <a:gd name="T0" fmla="*/ 2147483647 w 1130"/>
                  <a:gd name="T1" fmla="*/ 2147483647 h 2683"/>
                  <a:gd name="T2" fmla="*/ 2147483647 w 1130"/>
                  <a:gd name="T3" fmla="*/ 2147483647 h 2683"/>
                  <a:gd name="T4" fmla="*/ 2147483647 w 1130"/>
                  <a:gd name="T5" fmla="*/ 2147483647 h 2683"/>
                  <a:gd name="T6" fmla="*/ 2147483647 w 1130"/>
                  <a:gd name="T7" fmla="*/ 2147483647 h 2683"/>
                  <a:gd name="T8" fmla="*/ 2147483647 w 1130"/>
                  <a:gd name="T9" fmla="*/ 2147483647 h 2683"/>
                  <a:gd name="T10" fmla="*/ 2147483647 w 1130"/>
                  <a:gd name="T11" fmla="*/ 2147483647 h 2683"/>
                  <a:gd name="T12" fmla="*/ 2147483647 w 1130"/>
                  <a:gd name="T13" fmla="*/ 2147483647 h 2683"/>
                  <a:gd name="T14" fmla="*/ 2147483647 w 1130"/>
                  <a:gd name="T15" fmla="*/ 2147483647 h 2683"/>
                  <a:gd name="T16" fmla="*/ 2147483647 w 1130"/>
                  <a:gd name="T17" fmla="*/ 2147483647 h 2683"/>
                  <a:gd name="T18" fmla="*/ 2147483647 w 1130"/>
                  <a:gd name="T19" fmla="*/ 2147483647 h 2683"/>
                  <a:gd name="T20" fmla="*/ 2147483647 w 1130"/>
                  <a:gd name="T21" fmla="*/ 2147483647 h 2683"/>
                  <a:gd name="T22" fmla="*/ 2147483647 w 1130"/>
                  <a:gd name="T23" fmla="*/ 2147483647 h 2683"/>
                  <a:gd name="T24" fmla="*/ 2147483647 w 1130"/>
                  <a:gd name="T25" fmla="*/ 2147483647 h 2683"/>
                  <a:gd name="T26" fmla="*/ 2147483647 w 1130"/>
                  <a:gd name="T27" fmla="*/ 2147483647 h 2683"/>
                  <a:gd name="T28" fmla="*/ 2147483647 w 1130"/>
                  <a:gd name="T29" fmla="*/ 2147483647 h 2683"/>
                  <a:gd name="T30" fmla="*/ 0 w 1130"/>
                  <a:gd name="T31" fmla="*/ 2147483647 h 2683"/>
                  <a:gd name="T32" fmla="*/ 0 w 1130"/>
                  <a:gd name="T33" fmla="*/ 2147483647 h 2683"/>
                  <a:gd name="T34" fmla="*/ 2147483647 w 1130"/>
                  <a:gd name="T35" fmla="*/ 2147483647 h 2683"/>
                  <a:gd name="T36" fmla="*/ 2147483647 w 1130"/>
                  <a:gd name="T37" fmla="*/ 2147483647 h 2683"/>
                  <a:gd name="T38" fmla="*/ 2147483647 w 1130"/>
                  <a:gd name="T39" fmla="*/ 2147483647 h 2683"/>
                  <a:gd name="T40" fmla="*/ 2147483647 w 1130"/>
                  <a:gd name="T41" fmla="*/ 2147483647 h 2683"/>
                  <a:gd name="T42" fmla="*/ 2147483647 w 1130"/>
                  <a:gd name="T43" fmla="*/ 2147483647 h 2683"/>
                  <a:gd name="T44" fmla="*/ 2147483647 w 1130"/>
                  <a:gd name="T45" fmla="*/ 0 h 2683"/>
                  <a:gd name="T46" fmla="*/ 2147483647 w 1130"/>
                  <a:gd name="T47" fmla="*/ 2147483647 h 2683"/>
                  <a:gd name="T48" fmla="*/ 2147483647 w 1130"/>
                  <a:gd name="T49" fmla="*/ 2147483647 h 2683"/>
                  <a:gd name="T50" fmla="*/ 2147483647 w 1130"/>
                  <a:gd name="T51" fmla="*/ 2147483647 h 2683"/>
                  <a:gd name="T52" fmla="*/ 2147483647 w 1130"/>
                  <a:gd name="T53" fmla="*/ 2147483647 h 2683"/>
                  <a:gd name="T54" fmla="*/ 2147483647 w 1130"/>
                  <a:gd name="T55" fmla="*/ 2147483647 h 2683"/>
                  <a:gd name="T56" fmla="*/ 2147483647 w 1130"/>
                  <a:gd name="T57" fmla="*/ 2147483647 h 2683"/>
                  <a:gd name="T58" fmla="*/ 2147483647 w 1130"/>
                  <a:gd name="T59" fmla="*/ 2147483647 h 2683"/>
                  <a:gd name="T60" fmla="*/ 2147483647 w 1130"/>
                  <a:gd name="T61" fmla="*/ 2147483647 h 2683"/>
                  <a:gd name="T62" fmla="*/ 2147483647 w 1130"/>
                  <a:gd name="T63" fmla="*/ 2147483647 h 2683"/>
                  <a:gd name="T64" fmla="*/ 2147483647 w 1130"/>
                  <a:gd name="T65" fmla="*/ 2147483647 h 2683"/>
                  <a:gd name="T66" fmla="*/ 2147483647 w 1130"/>
                  <a:gd name="T67" fmla="*/ 2147483647 h 2683"/>
                  <a:gd name="T68" fmla="*/ 2147483647 w 1130"/>
                  <a:gd name="T69" fmla="*/ 2147483647 h 2683"/>
                  <a:gd name="T70" fmla="*/ 2147483647 w 1130"/>
                  <a:gd name="T71" fmla="*/ 2147483647 h 2683"/>
                  <a:gd name="T72" fmla="*/ 2147483647 w 1130"/>
                  <a:gd name="T73" fmla="*/ 2147483647 h 2683"/>
                  <a:gd name="T74" fmla="*/ 2147483647 w 1130"/>
                  <a:gd name="T75" fmla="*/ 2147483647 h 2683"/>
                  <a:gd name="T76" fmla="*/ 2147483647 w 1130"/>
                  <a:gd name="T77" fmla="*/ 2147483647 h 2683"/>
                  <a:gd name="T78" fmla="*/ 2147483647 w 1130"/>
                  <a:gd name="T79" fmla="*/ 2147483647 h 2683"/>
                  <a:gd name="T80" fmla="*/ 2147483647 w 1130"/>
                  <a:gd name="T81" fmla="*/ 2147483647 h 2683"/>
                  <a:gd name="T82" fmla="*/ 2147483647 w 1130"/>
                  <a:gd name="T83" fmla="*/ 2147483647 h 2683"/>
                  <a:gd name="T84" fmla="*/ 2147483647 w 1130"/>
                  <a:gd name="T85" fmla="*/ 2147483647 h 2683"/>
                  <a:gd name="T86" fmla="*/ 2147483647 w 1130"/>
                  <a:gd name="T87" fmla="*/ 2147483647 h 2683"/>
                  <a:gd name="T88" fmla="*/ 2147483647 w 1130"/>
                  <a:gd name="T89" fmla="*/ 2147483647 h 2683"/>
                  <a:gd name="T90" fmla="*/ 2147483647 w 1130"/>
                  <a:gd name="T91" fmla="*/ 2147483647 h 2683"/>
                  <a:gd name="T92" fmla="*/ 2147483647 w 1130"/>
                  <a:gd name="T93" fmla="*/ 2147483647 h 2683"/>
                  <a:gd name="T94" fmla="*/ 2147483647 w 1130"/>
                  <a:gd name="T95" fmla="*/ 2147483647 h 2683"/>
                  <a:gd name="T96" fmla="*/ 2147483647 w 1130"/>
                  <a:gd name="T97" fmla="*/ 2147483647 h 2683"/>
                  <a:gd name="T98" fmla="*/ 2147483647 w 1130"/>
                  <a:gd name="T99" fmla="*/ 2147483647 h 2683"/>
                  <a:gd name="T100" fmla="*/ 2147483647 w 1130"/>
                  <a:gd name="T101" fmla="*/ 2147483647 h 2683"/>
                  <a:gd name="T102" fmla="*/ 2147483647 w 1130"/>
                  <a:gd name="T103" fmla="*/ 2147483647 h 2683"/>
                  <a:gd name="T104" fmla="*/ 2147483647 w 1130"/>
                  <a:gd name="T105" fmla="*/ 2147483647 h 2683"/>
                  <a:gd name="T106" fmla="*/ 2147483647 w 1130"/>
                  <a:gd name="T107" fmla="*/ 2147483647 h 2683"/>
                  <a:gd name="T108" fmla="*/ 2147483647 w 1130"/>
                  <a:gd name="T109" fmla="*/ 2147483647 h 2683"/>
                  <a:gd name="T110" fmla="*/ 2147483647 w 1130"/>
                  <a:gd name="T111" fmla="*/ 2147483647 h 26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30" h="2683">
                    <a:moveTo>
                      <a:pt x="33" y="2225"/>
                    </a:moveTo>
                    <a:lnTo>
                      <a:pt x="32" y="2211"/>
                    </a:lnTo>
                    <a:lnTo>
                      <a:pt x="31" y="2197"/>
                    </a:lnTo>
                    <a:lnTo>
                      <a:pt x="30" y="2182"/>
                    </a:lnTo>
                    <a:lnTo>
                      <a:pt x="28" y="2168"/>
                    </a:lnTo>
                    <a:lnTo>
                      <a:pt x="27" y="2152"/>
                    </a:lnTo>
                    <a:lnTo>
                      <a:pt x="26" y="2138"/>
                    </a:lnTo>
                    <a:lnTo>
                      <a:pt x="25" y="2124"/>
                    </a:lnTo>
                    <a:lnTo>
                      <a:pt x="22" y="2108"/>
                    </a:lnTo>
                    <a:lnTo>
                      <a:pt x="18" y="2055"/>
                    </a:lnTo>
                    <a:lnTo>
                      <a:pt x="15" y="1997"/>
                    </a:lnTo>
                    <a:lnTo>
                      <a:pt x="11" y="1932"/>
                    </a:lnTo>
                    <a:lnTo>
                      <a:pt x="8" y="1864"/>
                    </a:lnTo>
                    <a:lnTo>
                      <a:pt x="4" y="1715"/>
                    </a:lnTo>
                    <a:lnTo>
                      <a:pt x="1" y="1552"/>
                    </a:lnTo>
                    <a:lnTo>
                      <a:pt x="0" y="1382"/>
                    </a:lnTo>
                    <a:lnTo>
                      <a:pt x="0" y="1206"/>
                    </a:lnTo>
                    <a:lnTo>
                      <a:pt x="1" y="1028"/>
                    </a:lnTo>
                    <a:lnTo>
                      <a:pt x="4" y="853"/>
                    </a:lnTo>
                    <a:lnTo>
                      <a:pt x="9" y="526"/>
                    </a:lnTo>
                    <a:lnTo>
                      <a:pt x="16" y="254"/>
                    </a:lnTo>
                    <a:lnTo>
                      <a:pt x="21" y="68"/>
                    </a:lnTo>
                    <a:lnTo>
                      <a:pt x="22" y="0"/>
                    </a:lnTo>
                    <a:lnTo>
                      <a:pt x="989" y="19"/>
                    </a:lnTo>
                    <a:lnTo>
                      <a:pt x="979" y="102"/>
                    </a:lnTo>
                    <a:lnTo>
                      <a:pt x="951" y="320"/>
                    </a:lnTo>
                    <a:lnTo>
                      <a:pt x="934" y="467"/>
                    </a:lnTo>
                    <a:lnTo>
                      <a:pt x="917" y="633"/>
                    </a:lnTo>
                    <a:lnTo>
                      <a:pt x="899" y="814"/>
                    </a:lnTo>
                    <a:lnTo>
                      <a:pt x="884" y="1002"/>
                    </a:lnTo>
                    <a:lnTo>
                      <a:pt x="876" y="1098"/>
                    </a:lnTo>
                    <a:lnTo>
                      <a:pt x="869" y="1193"/>
                    </a:lnTo>
                    <a:lnTo>
                      <a:pt x="864" y="1288"/>
                    </a:lnTo>
                    <a:lnTo>
                      <a:pt x="858" y="1382"/>
                    </a:lnTo>
                    <a:lnTo>
                      <a:pt x="855" y="1475"/>
                    </a:lnTo>
                    <a:lnTo>
                      <a:pt x="851" y="1564"/>
                    </a:lnTo>
                    <a:lnTo>
                      <a:pt x="850" y="1651"/>
                    </a:lnTo>
                    <a:lnTo>
                      <a:pt x="850" y="1733"/>
                    </a:lnTo>
                    <a:lnTo>
                      <a:pt x="853" y="1812"/>
                    </a:lnTo>
                    <a:lnTo>
                      <a:pt x="856" y="1886"/>
                    </a:lnTo>
                    <a:lnTo>
                      <a:pt x="861" y="1953"/>
                    </a:lnTo>
                    <a:lnTo>
                      <a:pt x="868" y="2015"/>
                    </a:lnTo>
                    <a:lnTo>
                      <a:pt x="878" y="2070"/>
                    </a:lnTo>
                    <a:lnTo>
                      <a:pt x="889" y="2117"/>
                    </a:lnTo>
                    <a:lnTo>
                      <a:pt x="903" y="2156"/>
                    </a:lnTo>
                    <a:lnTo>
                      <a:pt x="920" y="2186"/>
                    </a:lnTo>
                    <a:lnTo>
                      <a:pt x="949" y="2228"/>
                    </a:lnTo>
                    <a:lnTo>
                      <a:pt x="977" y="2272"/>
                    </a:lnTo>
                    <a:lnTo>
                      <a:pt x="1006" y="2316"/>
                    </a:lnTo>
                    <a:lnTo>
                      <a:pt x="1034" y="2361"/>
                    </a:lnTo>
                    <a:lnTo>
                      <a:pt x="1059" y="2408"/>
                    </a:lnTo>
                    <a:lnTo>
                      <a:pt x="1085" y="2454"/>
                    </a:lnTo>
                    <a:lnTo>
                      <a:pt x="1108" y="2502"/>
                    </a:lnTo>
                    <a:lnTo>
                      <a:pt x="1130" y="2548"/>
                    </a:lnTo>
                    <a:lnTo>
                      <a:pt x="575" y="2683"/>
                    </a:lnTo>
                    <a:lnTo>
                      <a:pt x="33" y="2225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2" name="Freeform 28">
                <a:extLst>
                  <a:ext uri="{FF2B5EF4-FFF2-40B4-BE49-F238E27FC236}">
                    <a16:creationId xmlns:a16="http://schemas.microsoft.com/office/drawing/2014/main" id="{4CD9834E-F01F-4A98-872F-B0AD4BE82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938" y="4448175"/>
                <a:ext cx="190500" cy="171450"/>
              </a:xfrm>
              <a:custGeom>
                <a:avLst/>
                <a:gdLst>
                  <a:gd name="T0" fmla="*/ 2147483647 w 1203"/>
                  <a:gd name="T1" fmla="*/ 2147483647 h 1084"/>
                  <a:gd name="T2" fmla="*/ 2147483647 w 1203"/>
                  <a:gd name="T3" fmla="*/ 2147483647 h 1084"/>
                  <a:gd name="T4" fmla="*/ 2147483647 w 1203"/>
                  <a:gd name="T5" fmla="*/ 2147483647 h 1084"/>
                  <a:gd name="T6" fmla="*/ 2147483647 w 1203"/>
                  <a:gd name="T7" fmla="*/ 2147483647 h 1084"/>
                  <a:gd name="T8" fmla="*/ 2147483647 w 1203"/>
                  <a:gd name="T9" fmla="*/ 2147483647 h 1084"/>
                  <a:gd name="T10" fmla="*/ 2147483647 w 1203"/>
                  <a:gd name="T11" fmla="*/ 2147483647 h 1084"/>
                  <a:gd name="T12" fmla="*/ 2147483647 w 1203"/>
                  <a:gd name="T13" fmla="*/ 2147483647 h 1084"/>
                  <a:gd name="T14" fmla="*/ 2147483647 w 1203"/>
                  <a:gd name="T15" fmla="*/ 2147483647 h 1084"/>
                  <a:gd name="T16" fmla="*/ 2147483647 w 1203"/>
                  <a:gd name="T17" fmla="*/ 2147483647 h 1084"/>
                  <a:gd name="T18" fmla="*/ 2147483647 w 1203"/>
                  <a:gd name="T19" fmla="*/ 2147483647 h 1084"/>
                  <a:gd name="T20" fmla="*/ 2147483647 w 1203"/>
                  <a:gd name="T21" fmla="*/ 2147483647 h 1084"/>
                  <a:gd name="T22" fmla="*/ 2147483647 w 1203"/>
                  <a:gd name="T23" fmla="*/ 2147483647 h 1084"/>
                  <a:gd name="T24" fmla="*/ 2147483647 w 1203"/>
                  <a:gd name="T25" fmla="*/ 2147483647 h 1084"/>
                  <a:gd name="T26" fmla="*/ 2147483647 w 1203"/>
                  <a:gd name="T27" fmla="*/ 2147483647 h 1084"/>
                  <a:gd name="T28" fmla="*/ 2147483647 w 1203"/>
                  <a:gd name="T29" fmla="*/ 2147483647 h 1084"/>
                  <a:gd name="T30" fmla="*/ 2147483647 w 1203"/>
                  <a:gd name="T31" fmla="*/ 2147483647 h 1084"/>
                  <a:gd name="T32" fmla="*/ 2147483647 w 1203"/>
                  <a:gd name="T33" fmla="*/ 2147483647 h 1084"/>
                  <a:gd name="T34" fmla="*/ 2147483647 w 1203"/>
                  <a:gd name="T35" fmla="*/ 2147483647 h 1084"/>
                  <a:gd name="T36" fmla="*/ 2147483647 w 1203"/>
                  <a:gd name="T37" fmla="*/ 2147483647 h 1084"/>
                  <a:gd name="T38" fmla="*/ 2147483647 w 1203"/>
                  <a:gd name="T39" fmla="*/ 2147483647 h 1084"/>
                  <a:gd name="T40" fmla="*/ 2147483647 w 1203"/>
                  <a:gd name="T41" fmla="*/ 2147483647 h 1084"/>
                  <a:gd name="T42" fmla="*/ 2147483647 w 1203"/>
                  <a:gd name="T43" fmla="*/ 2147483647 h 1084"/>
                  <a:gd name="T44" fmla="*/ 2147483647 w 1203"/>
                  <a:gd name="T45" fmla="*/ 2147483647 h 1084"/>
                  <a:gd name="T46" fmla="*/ 2147483647 w 1203"/>
                  <a:gd name="T47" fmla="*/ 2147483647 h 1084"/>
                  <a:gd name="T48" fmla="*/ 2147483647 w 1203"/>
                  <a:gd name="T49" fmla="*/ 2147483647 h 1084"/>
                  <a:gd name="T50" fmla="*/ 2147483647 w 1203"/>
                  <a:gd name="T51" fmla="*/ 2147483647 h 1084"/>
                  <a:gd name="T52" fmla="*/ 2147483647 w 1203"/>
                  <a:gd name="T53" fmla="*/ 2147483647 h 1084"/>
                  <a:gd name="T54" fmla="*/ 2147483647 w 1203"/>
                  <a:gd name="T55" fmla="*/ 2147483647 h 1084"/>
                  <a:gd name="T56" fmla="*/ 2147483647 w 1203"/>
                  <a:gd name="T57" fmla="*/ 2147483647 h 1084"/>
                  <a:gd name="T58" fmla="*/ 2147483647 w 1203"/>
                  <a:gd name="T59" fmla="*/ 2147483647 h 1084"/>
                  <a:gd name="T60" fmla="*/ 2147483647 w 1203"/>
                  <a:gd name="T61" fmla="*/ 2147483647 h 1084"/>
                  <a:gd name="T62" fmla="*/ 2147483647 w 1203"/>
                  <a:gd name="T63" fmla="*/ 2147483647 h 1084"/>
                  <a:gd name="T64" fmla="*/ 2147483647 w 1203"/>
                  <a:gd name="T65" fmla="*/ 2147483647 h 1084"/>
                  <a:gd name="T66" fmla="*/ 2147483647 w 1203"/>
                  <a:gd name="T67" fmla="*/ 2147483647 h 1084"/>
                  <a:gd name="T68" fmla="*/ 2147483647 w 1203"/>
                  <a:gd name="T69" fmla="*/ 2147483647 h 1084"/>
                  <a:gd name="T70" fmla="*/ 2147483647 w 1203"/>
                  <a:gd name="T71" fmla="*/ 2147483647 h 1084"/>
                  <a:gd name="T72" fmla="*/ 2147483647 w 1203"/>
                  <a:gd name="T73" fmla="*/ 2147483647 h 1084"/>
                  <a:gd name="T74" fmla="*/ 2147483647 w 1203"/>
                  <a:gd name="T75" fmla="*/ 2147483647 h 1084"/>
                  <a:gd name="T76" fmla="*/ 0 w 1203"/>
                  <a:gd name="T77" fmla="*/ 0 h 10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03" h="1084">
                    <a:moveTo>
                      <a:pt x="542" y="458"/>
                    </a:moveTo>
                    <a:lnTo>
                      <a:pt x="1097" y="323"/>
                    </a:lnTo>
                    <a:lnTo>
                      <a:pt x="1111" y="356"/>
                    </a:lnTo>
                    <a:lnTo>
                      <a:pt x="1125" y="389"/>
                    </a:lnTo>
                    <a:lnTo>
                      <a:pt x="1138" y="421"/>
                    </a:lnTo>
                    <a:lnTo>
                      <a:pt x="1149" y="453"/>
                    </a:lnTo>
                    <a:lnTo>
                      <a:pt x="1160" y="485"/>
                    </a:lnTo>
                    <a:lnTo>
                      <a:pt x="1170" y="517"/>
                    </a:lnTo>
                    <a:lnTo>
                      <a:pt x="1179" y="548"/>
                    </a:lnTo>
                    <a:lnTo>
                      <a:pt x="1185" y="579"/>
                    </a:lnTo>
                    <a:lnTo>
                      <a:pt x="1192" y="610"/>
                    </a:lnTo>
                    <a:lnTo>
                      <a:pt x="1197" y="638"/>
                    </a:lnTo>
                    <a:lnTo>
                      <a:pt x="1201" y="668"/>
                    </a:lnTo>
                    <a:lnTo>
                      <a:pt x="1203" y="697"/>
                    </a:lnTo>
                    <a:lnTo>
                      <a:pt x="1203" y="725"/>
                    </a:lnTo>
                    <a:lnTo>
                      <a:pt x="1203" y="752"/>
                    </a:lnTo>
                    <a:lnTo>
                      <a:pt x="1201" y="778"/>
                    </a:lnTo>
                    <a:lnTo>
                      <a:pt x="1198" y="803"/>
                    </a:lnTo>
                    <a:lnTo>
                      <a:pt x="1192" y="830"/>
                    </a:lnTo>
                    <a:lnTo>
                      <a:pt x="1185" y="855"/>
                    </a:lnTo>
                    <a:lnTo>
                      <a:pt x="1178" y="878"/>
                    </a:lnTo>
                    <a:lnTo>
                      <a:pt x="1169" y="900"/>
                    </a:lnTo>
                    <a:lnTo>
                      <a:pt x="1159" y="921"/>
                    </a:lnTo>
                    <a:lnTo>
                      <a:pt x="1148" y="941"/>
                    </a:lnTo>
                    <a:lnTo>
                      <a:pt x="1137" y="960"/>
                    </a:lnTo>
                    <a:lnTo>
                      <a:pt x="1124" y="977"/>
                    </a:lnTo>
                    <a:lnTo>
                      <a:pt x="1109" y="992"/>
                    </a:lnTo>
                    <a:lnTo>
                      <a:pt x="1095" y="1007"/>
                    </a:lnTo>
                    <a:lnTo>
                      <a:pt x="1078" y="1020"/>
                    </a:lnTo>
                    <a:lnTo>
                      <a:pt x="1062" y="1032"/>
                    </a:lnTo>
                    <a:lnTo>
                      <a:pt x="1044" y="1043"/>
                    </a:lnTo>
                    <a:lnTo>
                      <a:pt x="1025" y="1052"/>
                    </a:lnTo>
                    <a:lnTo>
                      <a:pt x="1004" y="1061"/>
                    </a:lnTo>
                    <a:lnTo>
                      <a:pt x="984" y="1067"/>
                    </a:lnTo>
                    <a:lnTo>
                      <a:pt x="962" y="1073"/>
                    </a:lnTo>
                    <a:lnTo>
                      <a:pt x="939" y="1077"/>
                    </a:lnTo>
                    <a:lnTo>
                      <a:pt x="916" y="1081"/>
                    </a:lnTo>
                    <a:lnTo>
                      <a:pt x="890" y="1083"/>
                    </a:lnTo>
                    <a:lnTo>
                      <a:pt x="865" y="1084"/>
                    </a:lnTo>
                    <a:lnTo>
                      <a:pt x="838" y="1083"/>
                    </a:lnTo>
                    <a:lnTo>
                      <a:pt x="811" y="1082"/>
                    </a:lnTo>
                    <a:lnTo>
                      <a:pt x="782" y="1078"/>
                    </a:lnTo>
                    <a:lnTo>
                      <a:pt x="753" y="1075"/>
                    </a:lnTo>
                    <a:lnTo>
                      <a:pt x="723" y="1070"/>
                    </a:lnTo>
                    <a:lnTo>
                      <a:pt x="692" y="1063"/>
                    </a:lnTo>
                    <a:lnTo>
                      <a:pt x="660" y="1056"/>
                    </a:lnTo>
                    <a:lnTo>
                      <a:pt x="627" y="1047"/>
                    </a:lnTo>
                    <a:lnTo>
                      <a:pt x="594" y="1038"/>
                    </a:lnTo>
                    <a:lnTo>
                      <a:pt x="560" y="1026"/>
                    </a:lnTo>
                    <a:lnTo>
                      <a:pt x="524" y="1014"/>
                    </a:lnTo>
                    <a:lnTo>
                      <a:pt x="485" y="1000"/>
                    </a:lnTo>
                    <a:lnTo>
                      <a:pt x="447" y="983"/>
                    </a:lnTo>
                    <a:lnTo>
                      <a:pt x="412" y="966"/>
                    </a:lnTo>
                    <a:lnTo>
                      <a:pt x="378" y="947"/>
                    </a:lnTo>
                    <a:lnTo>
                      <a:pt x="346" y="926"/>
                    </a:lnTo>
                    <a:lnTo>
                      <a:pt x="318" y="905"/>
                    </a:lnTo>
                    <a:lnTo>
                      <a:pt x="290" y="883"/>
                    </a:lnTo>
                    <a:lnTo>
                      <a:pt x="264" y="858"/>
                    </a:lnTo>
                    <a:lnTo>
                      <a:pt x="240" y="834"/>
                    </a:lnTo>
                    <a:lnTo>
                      <a:pt x="218" y="808"/>
                    </a:lnTo>
                    <a:lnTo>
                      <a:pt x="197" y="781"/>
                    </a:lnTo>
                    <a:lnTo>
                      <a:pt x="178" y="752"/>
                    </a:lnTo>
                    <a:lnTo>
                      <a:pt x="161" y="724"/>
                    </a:lnTo>
                    <a:lnTo>
                      <a:pt x="144" y="694"/>
                    </a:lnTo>
                    <a:lnTo>
                      <a:pt x="129" y="663"/>
                    </a:lnTo>
                    <a:lnTo>
                      <a:pt x="115" y="630"/>
                    </a:lnTo>
                    <a:lnTo>
                      <a:pt x="102" y="597"/>
                    </a:lnTo>
                    <a:lnTo>
                      <a:pt x="91" y="563"/>
                    </a:lnTo>
                    <a:lnTo>
                      <a:pt x="80" y="528"/>
                    </a:lnTo>
                    <a:lnTo>
                      <a:pt x="70" y="492"/>
                    </a:lnTo>
                    <a:lnTo>
                      <a:pt x="61" y="456"/>
                    </a:lnTo>
                    <a:lnTo>
                      <a:pt x="53" y="418"/>
                    </a:lnTo>
                    <a:lnTo>
                      <a:pt x="47" y="380"/>
                    </a:lnTo>
                    <a:lnTo>
                      <a:pt x="40" y="340"/>
                    </a:lnTo>
                    <a:lnTo>
                      <a:pt x="28" y="259"/>
                    </a:lnTo>
                    <a:lnTo>
                      <a:pt x="18" y="176"/>
                    </a:lnTo>
                    <a:lnTo>
                      <a:pt x="9" y="90"/>
                    </a:lnTo>
                    <a:lnTo>
                      <a:pt x="0" y="0"/>
                    </a:lnTo>
                    <a:lnTo>
                      <a:pt x="542" y="458"/>
                    </a:lnTo>
                    <a:close/>
                  </a:path>
                </a:pathLst>
              </a:custGeom>
              <a:solidFill>
                <a:srgbClr val="FF6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3" name="Freeform 29">
                <a:extLst>
                  <a:ext uri="{FF2B5EF4-FFF2-40B4-BE49-F238E27FC236}">
                    <a16:creationId xmlns:a16="http://schemas.microsoft.com/office/drawing/2014/main" id="{7923CE31-4338-43B0-9588-F2C211CA6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3589338"/>
                <a:ext cx="528637" cy="541337"/>
              </a:xfrm>
              <a:custGeom>
                <a:avLst/>
                <a:gdLst>
                  <a:gd name="T0" fmla="*/ 2147483647 w 3326"/>
                  <a:gd name="T1" fmla="*/ 2147483647 h 3412"/>
                  <a:gd name="T2" fmla="*/ 2147483647 w 3326"/>
                  <a:gd name="T3" fmla="*/ 2147483647 h 3412"/>
                  <a:gd name="T4" fmla="*/ 0 w 3326"/>
                  <a:gd name="T5" fmla="*/ 2147483647 h 3412"/>
                  <a:gd name="T6" fmla="*/ 2147483647 w 3326"/>
                  <a:gd name="T7" fmla="*/ 2147483647 h 3412"/>
                  <a:gd name="T8" fmla="*/ 2147483647 w 3326"/>
                  <a:gd name="T9" fmla="*/ 2147483647 h 3412"/>
                  <a:gd name="T10" fmla="*/ 2147483647 w 3326"/>
                  <a:gd name="T11" fmla="*/ 2147483647 h 3412"/>
                  <a:gd name="T12" fmla="*/ 2147483647 w 3326"/>
                  <a:gd name="T13" fmla="*/ 2147483647 h 3412"/>
                  <a:gd name="T14" fmla="*/ 2147483647 w 3326"/>
                  <a:gd name="T15" fmla="*/ 2147483647 h 3412"/>
                  <a:gd name="T16" fmla="*/ 2147483647 w 3326"/>
                  <a:gd name="T17" fmla="*/ 2147483647 h 3412"/>
                  <a:gd name="T18" fmla="*/ 2147483647 w 3326"/>
                  <a:gd name="T19" fmla="*/ 2147483647 h 3412"/>
                  <a:gd name="T20" fmla="*/ 2147483647 w 3326"/>
                  <a:gd name="T21" fmla="*/ 2147483647 h 3412"/>
                  <a:gd name="T22" fmla="*/ 2147483647 w 3326"/>
                  <a:gd name="T23" fmla="*/ 2147483647 h 3412"/>
                  <a:gd name="T24" fmla="*/ 2147483647 w 3326"/>
                  <a:gd name="T25" fmla="*/ 2147483647 h 3412"/>
                  <a:gd name="T26" fmla="*/ 2147483647 w 3326"/>
                  <a:gd name="T27" fmla="*/ 2147483647 h 3412"/>
                  <a:gd name="T28" fmla="*/ 2147483647 w 3326"/>
                  <a:gd name="T29" fmla="*/ 2147483647 h 3412"/>
                  <a:gd name="T30" fmla="*/ 2147483647 w 3326"/>
                  <a:gd name="T31" fmla="*/ 2147483647 h 3412"/>
                  <a:gd name="T32" fmla="*/ 2147483647 w 3326"/>
                  <a:gd name="T33" fmla="*/ 2147483647 h 3412"/>
                  <a:gd name="T34" fmla="*/ 2147483647 w 3326"/>
                  <a:gd name="T35" fmla="*/ 2147483647 h 3412"/>
                  <a:gd name="T36" fmla="*/ 2147483647 w 3326"/>
                  <a:gd name="T37" fmla="*/ 2147483647 h 3412"/>
                  <a:gd name="T38" fmla="*/ 2147483647 w 3326"/>
                  <a:gd name="T39" fmla="*/ 2147483647 h 3412"/>
                  <a:gd name="T40" fmla="*/ 2147483647 w 3326"/>
                  <a:gd name="T41" fmla="*/ 2147483647 h 3412"/>
                  <a:gd name="T42" fmla="*/ 2147483647 w 3326"/>
                  <a:gd name="T43" fmla="*/ 2147483647 h 3412"/>
                  <a:gd name="T44" fmla="*/ 2147483647 w 3326"/>
                  <a:gd name="T45" fmla="*/ 2147483647 h 3412"/>
                  <a:gd name="T46" fmla="*/ 2147483647 w 3326"/>
                  <a:gd name="T47" fmla="*/ 2147483647 h 3412"/>
                  <a:gd name="T48" fmla="*/ 2147483647 w 3326"/>
                  <a:gd name="T49" fmla="*/ 2147483647 h 3412"/>
                  <a:gd name="T50" fmla="*/ 2147483647 w 3326"/>
                  <a:gd name="T51" fmla="*/ 2147483647 h 3412"/>
                  <a:gd name="T52" fmla="*/ 2147483647 w 3326"/>
                  <a:gd name="T53" fmla="*/ 2147483647 h 3412"/>
                  <a:gd name="T54" fmla="*/ 2147483647 w 3326"/>
                  <a:gd name="T55" fmla="*/ 2147483647 h 3412"/>
                  <a:gd name="T56" fmla="*/ 2147483647 w 3326"/>
                  <a:gd name="T57" fmla="*/ 2147483647 h 3412"/>
                  <a:gd name="T58" fmla="*/ 2147483647 w 3326"/>
                  <a:gd name="T59" fmla="*/ 2147483647 h 3412"/>
                  <a:gd name="T60" fmla="*/ 2147483647 w 3326"/>
                  <a:gd name="T61" fmla="*/ 2147483647 h 3412"/>
                  <a:gd name="T62" fmla="*/ 2147483647 w 3326"/>
                  <a:gd name="T63" fmla="*/ 2147483647 h 3412"/>
                  <a:gd name="T64" fmla="*/ 2147483647 w 3326"/>
                  <a:gd name="T65" fmla="*/ 2147483647 h 3412"/>
                  <a:gd name="T66" fmla="*/ 2147483647 w 3326"/>
                  <a:gd name="T67" fmla="*/ 2147483647 h 3412"/>
                  <a:gd name="T68" fmla="*/ 2147483647 w 3326"/>
                  <a:gd name="T69" fmla="*/ 0 h 34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6" h="3412">
                    <a:moveTo>
                      <a:pt x="12" y="96"/>
                    </a:moveTo>
                    <a:lnTo>
                      <a:pt x="10" y="149"/>
                    </a:lnTo>
                    <a:lnTo>
                      <a:pt x="5" y="294"/>
                    </a:lnTo>
                    <a:lnTo>
                      <a:pt x="2" y="395"/>
                    </a:lnTo>
                    <a:lnTo>
                      <a:pt x="1" y="511"/>
                    </a:lnTo>
                    <a:lnTo>
                      <a:pt x="0" y="640"/>
                    </a:lnTo>
                    <a:lnTo>
                      <a:pt x="0" y="778"/>
                    </a:lnTo>
                    <a:lnTo>
                      <a:pt x="2" y="925"/>
                    </a:lnTo>
                    <a:lnTo>
                      <a:pt x="5" y="1076"/>
                    </a:lnTo>
                    <a:lnTo>
                      <a:pt x="8" y="1152"/>
                    </a:lnTo>
                    <a:lnTo>
                      <a:pt x="11" y="1229"/>
                    </a:lnTo>
                    <a:lnTo>
                      <a:pt x="15" y="1306"/>
                    </a:lnTo>
                    <a:lnTo>
                      <a:pt x="20" y="1382"/>
                    </a:lnTo>
                    <a:lnTo>
                      <a:pt x="25" y="1457"/>
                    </a:lnTo>
                    <a:lnTo>
                      <a:pt x="32" y="1531"/>
                    </a:lnTo>
                    <a:lnTo>
                      <a:pt x="38" y="1604"/>
                    </a:lnTo>
                    <a:lnTo>
                      <a:pt x="46" y="1675"/>
                    </a:lnTo>
                    <a:lnTo>
                      <a:pt x="55" y="1744"/>
                    </a:lnTo>
                    <a:lnTo>
                      <a:pt x="65" y="1811"/>
                    </a:lnTo>
                    <a:lnTo>
                      <a:pt x="76" y="1875"/>
                    </a:lnTo>
                    <a:lnTo>
                      <a:pt x="88" y="1936"/>
                    </a:lnTo>
                    <a:lnTo>
                      <a:pt x="100" y="1995"/>
                    </a:lnTo>
                    <a:lnTo>
                      <a:pt x="111" y="2056"/>
                    </a:lnTo>
                    <a:lnTo>
                      <a:pt x="121" y="2118"/>
                    </a:lnTo>
                    <a:lnTo>
                      <a:pt x="131" y="2181"/>
                    </a:lnTo>
                    <a:lnTo>
                      <a:pt x="139" y="2244"/>
                    </a:lnTo>
                    <a:lnTo>
                      <a:pt x="147" y="2307"/>
                    </a:lnTo>
                    <a:lnTo>
                      <a:pt x="153" y="2370"/>
                    </a:lnTo>
                    <a:lnTo>
                      <a:pt x="160" y="2433"/>
                    </a:lnTo>
                    <a:lnTo>
                      <a:pt x="170" y="2558"/>
                    </a:lnTo>
                    <a:lnTo>
                      <a:pt x="178" y="2681"/>
                    </a:lnTo>
                    <a:lnTo>
                      <a:pt x="183" y="2799"/>
                    </a:lnTo>
                    <a:lnTo>
                      <a:pt x="187" y="2911"/>
                    </a:lnTo>
                    <a:lnTo>
                      <a:pt x="189" y="3016"/>
                    </a:lnTo>
                    <a:lnTo>
                      <a:pt x="189" y="3112"/>
                    </a:lnTo>
                    <a:lnTo>
                      <a:pt x="189" y="3197"/>
                    </a:lnTo>
                    <a:lnTo>
                      <a:pt x="188" y="3270"/>
                    </a:lnTo>
                    <a:lnTo>
                      <a:pt x="185" y="3374"/>
                    </a:lnTo>
                    <a:lnTo>
                      <a:pt x="184" y="3412"/>
                    </a:lnTo>
                    <a:lnTo>
                      <a:pt x="3040" y="3412"/>
                    </a:lnTo>
                    <a:lnTo>
                      <a:pt x="3049" y="3339"/>
                    </a:lnTo>
                    <a:lnTo>
                      <a:pt x="3071" y="3143"/>
                    </a:lnTo>
                    <a:lnTo>
                      <a:pt x="3105" y="2859"/>
                    </a:lnTo>
                    <a:lnTo>
                      <a:pt x="3146" y="2523"/>
                    </a:lnTo>
                    <a:lnTo>
                      <a:pt x="3190" y="2170"/>
                    </a:lnTo>
                    <a:lnTo>
                      <a:pt x="3234" y="1835"/>
                    </a:lnTo>
                    <a:lnTo>
                      <a:pt x="3255" y="1686"/>
                    </a:lnTo>
                    <a:lnTo>
                      <a:pt x="3275" y="1553"/>
                    </a:lnTo>
                    <a:lnTo>
                      <a:pt x="3293" y="1444"/>
                    </a:lnTo>
                    <a:lnTo>
                      <a:pt x="3309" y="1361"/>
                    </a:lnTo>
                    <a:lnTo>
                      <a:pt x="3315" y="1324"/>
                    </a:lnTo>
                    <a:lnTo>
                      <a:pt x="3320" y="1286"/>
                    </a:lnTo>
                    <a:lnTo>
                      <a:pt x="3323" y="1243"/>
                    </a:lnTo>
                    <a:lnTo>
                      <a:pt x="3325" y="1197"/>
                    </a:lnTo>
                    <a:lnTo>
                      <a:pt x="3326" y="1150"/>
                    </a:lnTo>
                    <a:lnTo>
                      <a:pt x="3326" y="1100"/>
                    </a:lnTo>
                    <a:lnTo>
                      <a:pt x="3325" y="1048"/>
                    </a:lnTo>
                    <a:lnTo>
                      <a:pt x="3323" y="995"/>
                    </a:lnTo>
                    <a:lnTo>
                      <a:pt x="3320" y="940"/>
                    </a:lnTo>
                    <a:lnTo>
                      <a:pt x="3315" y="884"/>
                    </a:lnTo>
                    <a:lnTo>
                      <a:pt x="3311" y="827"/>
                    </a:lnTo>
                    <a:lnTo>
                      <a:pt x="3305" y="770"/>
                    </a:lnTo>
                    <a:lnTo>
                      <a:pt x="3293" y="657"/>
                    </a:lnTo>
                    <a:lnTo>
                      <a:pt x="3280" y="544"/>
                    </a:lnTo>
                    <a:lnTo>
                      <a:pt x="3265" y="435"/>
                    </a:lnTo>
                    <a:lnTo>
                      <a:pt x="3250" y="335"/>
                    </a:lnTo>
                    <a:lnTo>
                      <a:pt x="3236" y="242"/>
                    </a:lnTo>
                    <a:lnTo>
                      <a:pt x="3222" y="161"/>
                    </a:lnTo>
                    <a:lnTo>
                      <a:pt x="3201" y="43"/>
                    </a:lnTo>
                    <a:lnTo>
                      <a:pt x="3194" y="0"/>
                    </a:lnTo>
                    <a:lnTo>
                      <a:pt x="12" y="96"/>
                    </a:lnTo>
                    <a:close/>
                  </a:path>
                </a:pathLst>
              </a:custGeom>
              <a:solidFill>
                <a:srgbClr val="FF9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4" name="Freeform 30">
                <a:extLst>
                  <a:ext uri="{FF2B5EF4-FFF2-40B4-BE49-F238E27FC236}">
                    <a16:creationId xmlns:a16="http://schemas.microsoft.com/office/drawing/2014/main" id="{DAB9A8C1-07D8-47F6-8AAF-429D972C5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513" y="3025775"/>
                <a:ext cx="449262" cy="631825"/>
              </a:xfrm>
              <a:custGeom>
                <a:avLst/>
                <a:gdLst>
                  <a:gd name="T0" fmla="*/ 2147483647 w 2828"/>
                  <a:gd name="T1" fmla="*/ 2147483647 h 3978"/>
                  <a:gd name="T2" fmla="*/ 2147483647 w 2828"/>
                  <a:gd name="T3" fmla="*/ 2147483647 h 3978"/>
                  <a:gd name="T4" fmla="*/ 2147483647 w 2828"/>
                  <a:gd name="T5" fmla="*/ 2147483647 h 3978"/>
                  <a:gd name="T6" fmla="*/ 2147483647 w 2828"/>
                  <a:gd name="T7" fmla="*/ 2147483647 h 3978"/>
                  <a:gd name="T8" fmla="*/ 2147483647 w 2828"/>
                  <a:gd name="T9" fmla="*/ 2147483647 h 3978"/>
                  <a:gd name="T10" fmla="*/ 2147483647 w 2828"/>
                  <a:gd name="T11" fmla="*/ 2147483647 h 3978"/>
                  <a:gd name="T12" fmla="*/ 2147483647 w 2828"/>
                  <a:gd name="T13" fmla="*/ 2147483647 h 3978"/>
                  <a:gd name="T14" fmla="*/ 2147483647 w 2828"/>
                  <a:gd name="T15" fmla="*/ 2147483647 h 3978"/>
                  <a:gd name="T16" fmla="*/ 2147483647 w 2828"/>
                  <a:gd name="T17" fmla="*/ 2147483647 h 3978"/>
                  <a:gd name="T18" fmla="*/ 2147483647 w 2828"/>
                  <a:gd name="T19" fmla="*/ 2147483647 h 3978"/>
                  <a:gd name="T20" fmla="*/ 2147483647 w 2828"/>
                  <a:gd name="T21" fmla="*/ 2147483647 h 3978"/>
                  <a:gd name="T22" fmla="*/ 2147483647 w 2828"/>
                  <a:gd name="T23" fmla="*/ 2147483647 h 3978"/>
                  <a:gd name="T24" fmla="*/ 2147483647 w 2828"/>
                  <a:gd name="T25" fmla="*/ 2147483647 h 3978"/>
                  <a:gd name="T26" fmla="*/ 2147483647 w 2828"/>
                  <a:gd name="T27" fmla="*/ 2147483647 h 3978"/>
                  <a:gd name="T28" fmla="*/ 2147483647 w 2828"/>
                  <a:gd name="T29" fmla="*/ 2147483647 h 3978"/>
                  <a:gd name="T30" fmla="*/ 2147483647 w 2828"/>
                  <a:gd name="T31" fmla="*/ 2147483647 h 3978"/>
                  <a:gd name="T32" fmla="*/ 2147483647 w 2828"/>
                  <a:gd name="T33" fmla="*/ 2147483647 h 3978"/>
                  <a:gd name="T34" fmla="*/ 2147483647 w 2828"/>
                  <a:gd name="T35" fmla="*/ 2147483647 h 3978"/>
                  <a:gd name="T36" fmla="*/ 2147483647 w 2828"/>
                  <a:gd name="T37" fmla="*/ 2147483647 h 3978"/>
                  <a:gd name="T38" fmla="*/ 0 w 2828"/>
                  <a:gd name="T39" fmla="*/ 2147483647 h 3978"/>
                  <a:gd name="T40" fmla="*/ 0 w 2828"/>
                  <a:gd name="T41" fmla="*/ 2147483647 h 3978"/>
                  <a:gd name="T42" fmla="*/ 2147483647 w 2828"/>
                  <a:gd name="T43" fmla="*/ 2147483647 h 3978"/>
                  <a:gd name="T44" fmla="*/ 2147483647 w 2828"/>
                  <a:gd name="T45" fmla="*/ 2147483647 h 3978"/>
                  <a:gd name="T46" fmla="*/ 2147483647 w 2828"/>
                  <a:gd name="T47" fmla="*/ 2147483647 h 3978"/>
                  <a:gd name="T48" fmla="*/ 2147483647 w 2828"/>
                  <a:gd name="T49" fmla="*/ 2147483647 h 3978"/>
                  <a:gd name="T50" fmla="*/ 2147483647 w 2828"/>
                  <a:gd name="T51" fmla="*/ 2147483647 h 3978"/>
                  <a:gd name="T52" fmla="*/ 2147483647 w 2828"/>
                  <a:gd name="T53" fmla="*/ 2147483647 h 3978"/>
                  <a:gd name="T54" fmla="*/ 2147483647 w 2828"/>
                  <a:gd name="T55" fmla="*/ 2147483647 h 3978"/>
                  <a:gd name="T56" fmla="*/ 2147483647 w 2828"/>
                  <a:gd name="T57" fmla="*/ 2147483647 h 3978"/>
                  <a:gd name="T58" fmla="*/ 2147483647 w 2828"/>
                  <a:gd name="T59" fmla="*/ 2147483647 h 3978"/>
                  <a:gd name="T60" fmla="*/ 2147483647 w 2828"/>
                  <a:gd name="T61" fmla="*/ 2147483647 h 3978"/>
                  <a:gd name="T62" fmla="*/ 2147483647 w 2828"/>
                  <a:gd name="T63" fmla="*/ 2147483647 h 3978"/>
                  <a:gd name="T64" fmla="*/ 2147483647 w 2828"/>
                  <a:gd name="T65" fmla="*/ 2147483647 h 3978"/>
                  <a:gd name="T66" fmla="*/ 2147483647 w 2828"/>
                  <a:gd name="T67" fmla="*/ 2147483647 h 3978"/>
                  <a:gd name="T68" fmla="*/ 2147483647 w 2828"/>
                  <a:gd name="T69" fmla="*/ 2147483647 h 3978"/>
                  <a:gd name="T70" fmla="*/ 2147483647 w 2828"/>
                  <a:gd name="T71" fmla="*/ 2147483647 h 3978"/>
                  <a:gd name="T72" fmla="*/ 2147483647 w 2828"/>
                  <a:gd name="T73" fmla="*/ 2147483647 h 3978"/>
                  <a:gd name="T74" fmla="*/ 2147483647 w 2828"/>
                  <a:gd name="T75" fmla="*/ 2147483647 h 3978"/>
                  <a:gd name="T76" fmla="*/ 2147483647 w 2828"/>
                  <a:gd name="T77" fmla="*/ 2147483647 h 3978"/>
                  <a:gd name="T78" fmla="*/ 2147483647 w 2828"/>
                  <a:gd name="T79" fmla="*/ 2147483647 h 3978"/>
                  <a:gd name="T80" fmla="*/ 2147483647 w 2828"/>
                  <a:gd name="T81" fmla="*/ 2147483647 h 3978"/>
                  <a:gd name="T82" fmla="*/ 2147483647 w 2828"/>
                  <a:gd name="T83" fmla="*/ 2147483647 h 3978"/>
                  <a:gd name="T84" fmla="*/ 2147483647 w 2828"/>
                  <a:gd name="T85" fmla="*/ 2147483647 h 3978"/>
                  <a:gd name="T86" fmla="*/ 2147483647 w 2828"/>
                  <a:gd name="T87" fmla="*/ 2147483647 h 3978"/>
                  <a:gd name="T88" fmla="*/ 2147483647 w 2828"/>
                  <a:gd name="T89" fmla="*/ 2147483647 h 3978"/>
                  <a:gd name="T90" fmla="*/ 2147483647 w 2828"/>
                  <a:gd name="T91" fmla="*/ 2147483647 h 3978"/>
                  <a:gd name="T92" fmla="*/ 2147483647 w 2828"/>
                  <a:gd name="T93" fmla="*/ 2147483647 h 3978"/>
                  <a:gd name="T94" fmla="*/ 2147483647 w 2828"/>
                  <a:gd name="T95" fmla="*/ 0 h 3978"/>
                  <a:gd name="T96" fmla="*/ 2147483647 w 2828"/>
                  <a:gd name="T97" fmla="*/ 2147483647 h 39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28" h="3978">
                    <a:moveTo>
                      <a:pt x="378" y="79"/>
                    </a:moveTo>
                    <a:lnTo>
                      <a:pt x="359" y="210"/>
                    </a:lnTo>
                    <a:lnTo>
                      <a:pt x="309" y="562"/>
                    </a:lnTo>
                    <a:lnTo>
                      <a:pt x="276" y="803"/>
                    </a:lnTo>
                    <a:lnTo>
                      <a:pt x="240" y="1077"/>
                    </a:lnTo>
                    <a:lnTo>
                      <a:pt x="202" y="1376"/>
                    </a:lnTo>
                    <a:lnTo>
                      <a:pt x="163" y="1693"/>
                    </a:lnTo>
                    <a:lnTo>
                      <a:pt x="145" y="1855"/>
                    </a:lnTo>
                    <a:lnTo>
                      <a:pt x="126" y="2020"/>
                    </a:lnTo>
                    <a:lnTo>
                      <a:pt x="108" y="2186"/>
                    </a:lnTo>
                    <a:lnTo>
                      <a:pt x="90" y="2351"/>
                    </a:lnTo>
                    <a:lnTo>
                      <a:pt x="75" y="2514"/>
                    </a:lnTo>
                    <a:lnTo>
                      <a:pt x="60" y="2677"/>
                    </a:lnTo>
                    <a:lnTo>
                      <a:pt x="45" y="2836"/>
                    </a:lnTo>
                    <a:lnTo>
                      <a:pt x="33" y="2991"/>
                    </a:lnTo>
                    <a:lnTo>
                      <a:pt x="22" y="3141"/>
                    </a:lnTo>
                    <a:lnTo>
                      <a:pt x="13" y="3286"/>
                    </a:lnTo>
                    <a:lnTo>
                      <a:pt x="6" y="3423"/>
                    </a:lnTo>
                    <a:lnTo>
                      <a:pt x="2" y="3554"/>
                    </a:lnTo>
                    <a:lnTo>
                      <a:pt x="0" y="3675"/>
                    </a:lnTo>
                    <a:lnTo>
                      <a:pt x="0" y="3787"/>
                    </a:lnTo>
                    <a:lnTo>
                      <a:pt x="3" y="3889"/>
                    </a:lnTo>
                    <a:lnTo>
                      <a:pt x="9" y="3978"/>
                    </a:lnTo>
                    <a:lnTo>
                      <a:pt x="2828" y="3978"/>
                    </a:lnTo>
                    <a:lnTo>
                      <a:pt x="2816" y="3838"/>
                    </a:lnTo>
                    <a:lnTo>
                      <a:pt x="2779" y="3461"/>
                    </a:lnTo>
                    <a:lnTo>
                      <a:pt x="2753" y="3204"/>
                    </a:lnTo>
                    <a:lnTo>
                      <a:pt x="2719" y="2914"/>
                    </a:lnTo>
                    <a:lnTo>
                      <a:pt x="2701" y="2759"/>
                    </a:lnTo>
                    <a:lnTo>
                      <a:pt x="2681" y="2598"/>
                    </a:lnTo>
                    <a:lnTo>
                      <a:pt x="2660" y="2434"/>
                    </a:lnTo>
                    <a:lnTo>
                      <a:pt x="2636" y="2266"/>
                    </a:lnTo>
                    <a:lnTo>
                      <a:pt x="2612" y="2095"/>
                    </a:lnTo>
                    <a:lnTo>
                      <a:pt x="2587" y="1924"/>
                    </a:lnTo>
                    <a:lnTo>
                      <a:pt x="2560" y="1754"/>
                    </a:lnTo>
                    <a:lnTo>
                      <a:pt x="2531" y="1583"/>
                    </a:lnTo>
                    <a:lnTo>
                      <a:pt x="2503" y="1414"/>
                    </a:lnTo>
                    <a:lnTo>
                      <a:pt x="2472" y="1250"/>
                    </a:lnTo>
                    <a:lnTo>
                      <a:pt x="2439" y="1088"/>
                    </a:lnTo>
                    <a:lnTo>
                      <a:pt x="2405" y="933"/>
                    </a:lnTo>
                    <a:lnTo>
                      <a:pt x="2370" y="783"/>
                    </a:lnTo>
                    <a:lnTo>
                      <a:pt x="2335" y="641"/>
                    </a:lnTo>
                    <a:lnTo>
                      <a:pt x="2297" y="508"/>
                    </a:lnTo>
                    <a:lnTo>
                      <a:pt x="2258" y="383"/>
                    </a:lnTo>
                    <a:lnTo>
                      <a:pt x="2217" y="269"/>
                    </a:lnTo>
                    <a:lnTo>
                      <a:pt x="2177" y="166"/>
                    </a:lnTo>
                    <a:lnTo>
                      <a:pt x="2133" y="77"/>
                    </a:lnTo>
                    <a:lnTo>
                      <a:pt x="2090" y="0"/>
                    </a:lnTo>
                    <a:lnTo>
                      <a:pt x="378" y="79"/>
                    </a:lnTo>
                    <a:close/>
                  </a:path>
                </a:pathLst>
              </a:custGeom>
              <a:solidFill>
                <a:srgbClr val="FF9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5" name="Freeform 31">
                <a:extLst>
                  <a:ext uri="{FF2B5EF4-FFF2-40B4-BE49-F238E27FC236}">
                    <a16:creationId xmlns:a16="http://schemas.microsoft.com/office/drawing/2014/main" id="{74D7FBED-A8F5-4B40-AD7F-90440380C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138" y="2703513"/>
                <a:ext cx="782637" cy="425450"/>
              </a:xfrm>
              <a:custGeom>
                <a:avLst/>
                <a:gdLst>
                  <a:gd name="T0" fmla="*/ 2147483647 w 4933"/>
                  <a:gd name="T1" fmla="*/ 2147483647 h 2685"/>
                  <a:gd name="T2" fmla="*/ 2147483647 w 4933"/>
                  <a:gd name="T3" fmla="*/ 2147483647 h 2685"/>
                  <a:gd name="T4" fmla="*/ 2147483647 w 4933"/>
                  <a:gd name="T5" fmla="*/ 2147483647 h 2685"/>
                  <a:gd name="T6" fmla="*/ 2147483647 w 4933"/>
                  <a:gd name="T7" fmla="*/ 2147483647 h 2685"/>
                  <a:gd name="T8" fmla="*/ 2147483647 w 4933"/>
                  <a:gd name="T9" fmla="*/ 2147483647 h 2685"/>
                  <a:gd name="T10" fmla="*/ 2147483647 w 4933"/>
                  <a:gd name="T11" fmla="*/ 2147483647 h 2685"/>
                  <a:gd name="T12" fmla="*/ 2147483647 w 4933"/>
                  <a:gd name="T13" fmla="*/ 2147483647 h 2685"/>
                  <a:gd name="T14" fmla="*/ 2147483647 w 4933"/>
                  <a:gd name="T15" fmla="*/ 2147483647 h 2685"/>
                  <a:gd name="T16" fmla="*/ 2147483647 w 4933"/>
                  <a:gd name="T17" fmla="*/ 2147483647 h 2685"/>
                  <a:gd name="T18" fmla="*/ 2147483647 w 4933"/>
                  <a:gd name="T19" fmla="*/ 2147483647 h 2685"/>
                  <a:gd name="T20" fmla="*/ 2147483647 w 4933"/>
                  <a:gd name="T21" fmla="*/ 2147483647 h 2685"/>
                  <a:gd name="T22" fmla="*/ 2147483647 w 4933"/>
                  <a:gd name="T23" fmla="*/ 2147483647 h 2685"/>
                  <a:gd name="T24" fmla="*/ 2147483647 w 4933"/>
                  <a:gd name="T25" fmla="*/ 2147483647 h 2685"/>
                  <a:gd name="T26" fmla="*/ 2147483647 w 4933"/>
                  <a:gd name="T27" fmla="*/ 2147483647 h 2685"/>
                  <a:gd name="T28" fmla="*/ 2147483647 w 4933"/>
                  <a:gd name="T29" fmla="*/ 2147483647 h 2685"/>
                  <a:gd name="T30" fmla="*/ 2147483647 w 4933"/>
                  <a:gd name="T31" fmla="*/ 2147483647 h 2685"/>
                  <a:gd name="T32" fmla="*/ 2147483647 w 4933"/>
                  <a:gd name="T33" fmla="*/ 2147483647 h 2685"/>
                  <a:gd name="T34" fmla="*/ 2147483647 w 4933"/>
                  <a:gd name="T35" fmla="*/ 2147483647 h 2685"/>
                  <a:gd name="T36" fmla="*/ 2147483647 w 4933"/>
                  <a:gd name="T37" fmla="*/ 2147483647 h 2685"/>
                  <a:gd name="T38" fmla="*/ 2147483647 w 4933"/>
                  <a:gd name="T39" fmla="*/ 2147483647 h 2685"/>
                  <a:gd name="T40" fmla="*/ 2147483647 w 4933"/>
                  <a:gd name="T41" fmla="*/ 2147483647 h 2685"/>
                  <a:gd name="T42" fmla="*/ 2147483647 w 4933"/>
                  <a:gd name="T43" fmla="*/ 2147483647 h 2685"/>
                  <a:gd name="T44" fmla="*/ 2147483647 w 4933"/>
                  <a:gd name="T45" fmla="*/ 2147483647 h 2685"/>
                  <a:gd name="T46" fmla="*/ 2147483647 w 4933"/>
                  <a:gd name="T47" fmla="*/ 2147483647 h 2685"/>
                  <a:gd name="T48" fmla="*/ 2147483647 w 4933"/>
                  <a:gd name="T49" fmla="*/ 2147483647 h 2685"/>
                  <a:gd name="T50" fmla="*/ 2147483647 w 4933"/>
                  <a:gd name="T51" fmla="*/ 2147483647 h 2685"/>
                  <a:gd name="T52" fmla="*/ 2147483647 w 4933"/>
                  <a:gd name="T53" fmla="*/ 2147483647 h 2685"/>
                  <a:gd name="T54" fmla="*/ 2147483647 w 4933"/>
                  <a:gd name="T55" fmla="*/ 2147483647 h 2685"/>
                  <a:gd name="T56" fmla="*/ 2147483647 w 4933"/>
                  <a:gd name="T57" fmla="*/ 2147483647 h 2685"/>
                  <a:gd name="T58" fmla="*/ 2147483647 w 4933"/>
                  <a:gd name="T59" fmla="*/ 2147483647 h 2685"/>
                  <a:gd name="T60" fmla="*/ 2147483647 w 4933"/>
                  <a:gd name="T61" fmla="*/ 2147483647 h 2685"/>
                  <a:gd name="T62" fmla="*/ 2147483647 w 4933"/>
                  <a:gd name="T63" fmla="*/ 2147483647 h 2685"/>
                  <a:gd name="T64" fmla="*/ 2147483647 w 4933"/>
                  <a:gd name="T65" fmla="*/ 2147483647 h 2685"/>
                  <a:gd name="T66" fmla="*/ 2147483647 w 4933"/>
                  <a:gd name="T67" fmla="*/ 2147483647 h 2685"/>
                  <a:gd name="T68" fmla="*/ 2147483647 w 4933"/>
                  <a:gd name="T69" fmla="*/ 2147483647 h 2685"/>
                  <a:gd name="T70" fmla="*/ 2147483647 w 4933"/>
                  <a:gd name="T71" fmla="*/ 2147483647 h 2685"/>
                  <a:gd name="T72" fmla="*/ 2147483647 w 4933"/>
                  <a:gd name="T73" fmla="*/ 2147483647 h 2685"/>
                  <a:gd name="T74" fmla="*/ 2147483647 w 4933"/>
                  <a:gd name="T75" fmla="*/ 2147483647 h 2685"/>
                  <a:gd name="T76" fmla="*/ 2147483647 w 4933"/>
                  <a:gd name="T77" fmla="*/ 2147483647 h 2685"/>
                  <a:gd name="T78" fmla="*/ 2147483647 w 4933"/>
                  <a:gd name="T79" fmla="*/ 2147483647 h 2685"/>
                  <a:gd name="T80" fmla="*/ 2147483647 w 4933"/>
                  <a:gd name="T81" fmla="*/ 2147483647 h 2685"/>
                  <a:gd name="T82" fmla="*/ 2147483647 w 4933"/>
                  <a:gd name="T83" fmla="*/ 2147483647 h 2685"/>
                  <a:gd name="T84" fmla="*/ 2147483647 w 4933"/>
                  <a:gd name="T85" fmla="*/ 2147483647 h 2685"/>
                  <a:gd name="T86" fmla="*/ 2147483647 w 4933"/>
                  <a:gd name="T87" fmla="*/ 2147483647 h 2685"/>
                  <a:gd name="T88" fmla="*/ 2147483647 w 4933"/>
                  <a:gd name="T89" fmla="*/ 2147483647 h 2685"/>
                  <a:gd name="T90" fmla="*/ 2147483647 w 4933"/>
                  <a:gd name="T91" fmla="*/ 2147483647 h 2685"/>
                  <a:gd name="T92" fmla="*/ 2147483647 w 4933"/>
                  <a:gd name="T93" fmla="*/ 2147483647 h 2685"/>
                  <a:gd name="T94" fmla="*/ 2147483647 w 4933"/>
                  <a:gd name="T95" fmla="*/ 2147483647 h 2685"/>
                  <a:gd name="T96" fmla="*/ 2147483647 w 4933"/>
                  <a:gd name="T97" fmla="*/ 2147483647 h 2685"/>
                  <a:gd name="T98" fmla="*/ 2147483647 w 4933"/>
                  <a:gd name="T99" fmla="*/ 2147483647 h 2685"/>
                  <a:gd name="T100" fmla="*/ 2147483647 w 4933"/>
                  <a:gd name="T101" fmla="*/ 2147483647 h 2685"/>
                  <a:gd name="T102" fmla="*/ 2147483647 w 4933"/>
                  <a:gd name="T103" fmla="*/ 2147483647 h 2685"/>
                  <a:gd name="T104" fmla="*/ 2147483647 w 4933"/>
                  <a:gd name="T105" fmla="*/ 2147483647 h 2685"/>
                  <a:gd name="T106" fmla="*/ 2147483647 w 4933"/>
                  <a:gd name="T107" fmla="*/ 2147483647 h 2685"/>
                  <a:gd name="T108" fmla="*/ 2147483647 w 4933"/>
                  <a:gd name="T109" fmla="*/ 2147483647 h 2685"/>
                  <a:gd name="T110" fmla="*/ 2147483647 w 4933"/>
                  <a:gd name="T111" fmla="*/ 2147483647 h 2685"/>
                  <a:gd name="T112" fmla="*/ 2147483647 w 4933"/>
                  <a:gd name="T113" fmla="*/ 2147483647 h 2685"/>
                  <a:gd name="T114" fmla="*/ 2147483647 w 4933"/>
                  <a:gd name="T115" fmla="*/ 2147483647 h 26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33" h="2685">
                    <a:moveTo>
                      <a:pt x="415" y="0"/>
                    </a:moveTo>
                    <a:lnTo>
                      <a:pt x="400" y="29"/>
                    </a:lnTo>
                    <a:lnTo>
                      <a:pt x="360" y="111"/>
                    </a:lnTo>
                    <a:lnTo>
                      <a:pt x="335" y="170"/>
                    </a:lnTo>
                    <a:lnTo>
                      <a:pt x="307" y="237"/>
                    </a:lnTo>
                    <a:lnTo>
                      <a:pt x="293" y="274"/>
                    </a:lnTo>
                    <a:lnTo>
                      <a:pt x="278" y="312"/>
                    </a:lnTo>
                    <a:lnTo>
                      <a:pt x="265" y="353"/>
                    </a:lnTo>
                    <a:lnTo>
                      <a:pt x="251" y="395"/>
                    </a:lnTo>
                    <a:lnTo>
                      <a:pt x="237" y="439"/>
                    </a:lnTo>
                    <a:lnTo>
                      <a:pt x="225" y="485"/>
                    </a:lnTo>
                    <a:lnTo>
                      <a:pt x="213" y="531"/>
                    </a:lnTo>
                    <a:lnTo>
                      <a:pt x="202" y="580"/>
                    </a:lnTo>
                    <a:lnTo>
                      <a:pt x="192" y="628"/>
                    </a:lnTo>
                    <a:lnTo>
                      <a:pt x="183" y="677"/>
                    </a:lnTo>
                    <a:lnTo>
                      <a:pt x="176" y="728"/>
                    </a:lnTo>
                    <a:lnTo>
                      <a:pt x="171" y="779"/>
                    </a:lnTo>
                    <a:lnTo>
                      <a:pt x="168" y="830"/>
                    </a:lnTo>
                    <a:lnTo>
                      <a:pt x="165" y="880"/>
                    </a:lnTo>
                    <a:lnTo>
                      <a:pt x="165" y="932"/>
                    </a:lnTo>
                    <a:lnTo>
                      <a:pt x="169" y="983"/>
                    </a:lnTo>
                    <a:lnTo>
                      <a:pt x="173" y="1035"/>
                    </a:lnTo>
                    <a:lnTo>
                      <a:pt x="181" y="1086"/>
                    </a:lnTo>
                    <a:lnTo>
                      <a:pt x="191" y="1136"/>
                    </a:lnTo>
                    <a:lnTo>
                      <a:pt x="205" y="1186"/>
                    </a:lnTo>
                    <a:lnTo>
                      <a:pt x="218" y="1233"/>
                    </a:lnTo>
                    <a:lnTo>
                      <a:pt x="230" y="1276"/>
                    </a:lnTo>
                    <a:lnTo>
                      <a:pt x="239" y="1316"/>
                    </a:lnTo>
                    <a:lnTo>
                      <a:pt x="246" y="1353"/>
                    </a:lnTo>
                    <a:lnTo>
                      <a:pt x="252" y="1385"/>
                    </a:lnTo>
                    <a:lnTo>
                      <a:pt x="256" y="1415"/>
                    </a:lnTo>
                    <a:lnTo>
                      <a:pt x="257" y="1441"/>
                    </a:lnTo>
                    <a:lnTo>
                      <a:pt x="258" y="1465"/>
                    </a:lnTo>
                    <a:lnTo>
                      <a:pt x="256" y="1486"/>
                    </a:lnTo>
                    <a:lnTo>
                      <a:pt x="254" y="1505"/>
                    </a:lnTo>
                    <a:lnTo>
                      <a:pt x="249" y="1522"/>
                    </a:lnTo>
                    <a:lnTo>
                      <a:pt x="245" y="1537"/>
                    </a:lnTo>
                    <a:lnTo>
                      <a:pt x="238" y="1551"/>
                    </a:lnTo>
                    <a:lnTo>
                      <a:pt x="232" y="1562"/>
                    </a:lnTo>
                    <a:lnTo>
                      <a:pt x="223" y="1572"/>
                    </a:lnTo>
                    <a:lnTo>
                      <a:pt x="214" y="1581"/>
                    </a:lnTo>
                    <a:lnTo>
                      <a:pt x="205" y="1589"/>
                    </a:lnTo>
                    <a:lnTo>
                      <a:pt x="194" y="1597"/>
                    </a:lnTo>
                    <a:lnTo>
                      <a:pt x="184" y="1604"/>
                    </a:lnTo>
                    <a:lnTo>
                      <a:pt x="173" y="1610"/>
                    </a:lnTo>
                    <a:lnTo>
                      <a:pt x="150" y="1623"/>
                    </a:lnTo>
                    <a:lnTo>
                      <a:pt x="127" y="1638"/>
                    </a:lnTo>
                    <a:lnTo>
                      <a:pt x="116" y="1646"/>
                    </a:lnTo>
                    <a:lnTo>
                      <a:pt x="103" y="1656"/>
                    </a:lnTo>
                    <a:lnTo>
                      <a:pt x="92" y="1665"/>
                    </a:lnTo>
                    <a:lnTo>
                      <a:pt x="82" y="1677"/>
                    </a:lnTo>
                    <a:lnTo>
                      <a:pt x="73" y="1690"/>
                    </a:lnTo>
                    <a:lnTo>
                      <a:pt x="63" y="1704"/>
                    </a:lnTo>
                    <a:lnTo>
                      <a:pt x="55" y="1721"/>
                    </a:lnTo>
                    <a:lnTo>
                      <a:pt x="46" y="1740"/>
                    </a:lnTo>
                    <a:lnTo>
                      <a:pt x="39" y="1759"/>
                    </a:lnTo>
                    <a:lnTo>
                      <a:pt x="33" y="1782"/>
                    </a:lnTo>
                    <a:lnTo>
                      <a:pt x="26" y="1806"/>
                    </a:lnTo>
                    <a:lnTo>
                      <a:pt x="21" y="1830"/>
                    </a:lnTo>
                    <a:lnTo>
                      <a:pt x="15" y="1857"/>
                    </a:lnTo>
                    <a:lnTo>
                      <a:pt x="11" y="1884"/>
                    </a:lnTo>
                    <a:lnTo>
                      <a:pt x="6" y="1913"/>
                    </a:lnTo>
                    <a:lnTo>
                      <a:pt x="3" y="1942"/>
                    </a:lnTo>
                    <a:lnTo>
                      <a:pt x="1" y="1972"/>
                    </a:lnTo>
                    <a:lnTo>
                      <a:pt x="0" y="2003"/>
                    </a:lnTo>
                    <a:lnTo>
                      <a:pt x="0" y="2035"/>
                    </a:lnTo>
                    <a:lnTo>
                      <a:pt x="1" y="2067"/>
                    </a:lnTo>
                    <a:lnTo>
                      <a:pt x="3" y="2099"/>
                    </a:lnTo>
                    <a:lnTo>
                      <a:pt x="6" y="2131"/>
                    </a:lnTo>
                    <a:lnTo>
                      <a:pt x="11" y="2164"/>
                    </a:lnTo>
                    <a:lnTo>
                      <a:pt x="17" y="2197"/>
                    </a:lnTo>
                    <a:lnTo>
                      <a:pt x="24" y="2229"/>
                    </a:lnTo>
                    <a:lnTo>
                      <a:pt x="34" y="2263"/>
                    </a:lnTo>
                    <a:lnTo>
                      <a:pt x="44" y="2295"/>
                    </a:lnTo>
                    <a:lnTo>
                      <a:pt x="56" y="2326"/>
                    </a:lnTo>
                    <a:lnTo>
                      <a:pt x="70" y="2358"/>
                    </a:lnTo>
                    <a:lnTo>
                      <a:pt x="87" y="2387"/>
                    </a:lnTo>
                    <a:lnTo>
                      <a:pt x="105" y="2417"/>
                    </a:lnTo>
                    <a:lnTo>
                      <a:pt x="124" y="2447"/>
                    </a:lnTo>
                    <a:lnTo>
                      <a:pt x="147" y="2475"/>
                    </a:lnTo>
                    <a:lnTo>
                      <a:pt x="170" y="2502"/>
                    </a:lnTo>
                    <a:lnTo>
                      <a:pt x="196" y="2528"/>
                    </a:lnTo>
                    <a:lnTo>
                      <a:pt x="225" y="2552"/>
                    </a:lnTo>
                    <a:lnTo>
                      <a:pt x="256" y="2575"/>
                    </a:lnTo>
                    <a:lnTo>
                      <a:pt x="289" y="2596"/>
                    </a:lnTo>
                    <a:lnTo>
                      <a:pt x="325" y="2616"/>
                    </a:lnTo>
                    <a:lnTo>
                      <a:pt x="362" y="2635"/>
                    </a:lnTo>
                    <a:lnTo>
                      <a:pt x="402" y="2651"/>
                    </a:lnTo>
                    <a:lnTo>
                      <a:pt x="441" y="2663"/>
                    </a:lnTo>
                    <a:lnTo>
                      <a:pt x="479" y="2673"/>
                    </a:lnTo>
                    <a:lnTo>
                      <a:pt x="518" y="2679"/>
                    </a:lnTo>
                    <a:lnTo>
                      <a:pt x="557" y="2684"/>
                    </a:lnTo>
                    <a:lnTo>
                      <a:pt x="594" y="2685"/>
                    </a:lnTo>
                    <a:lnTo>
                      <a:pt x="632" y="2685"/>
                    </a:lnTo>
                    <a:lnTo>
                      <a:pt x="668" y="2682"/>
                    </a:lnTo>
                    <a:lnTo>
                      <a:pt x="706" y="2676"/>
                    </a:lnTo>
                    <a:lnTo>
                      <a:pt x="742" y="2669"/>
                    </a:lnTo>
                    <a:lnTo>
                      <a:pt x="779" y="2661"/>
                    </a:lnTo>
                    <a:lnTo>
                      <a:pt x="814" y="2649"/>
                    </a:lnTo>
                    <a:lnTo>
                      <a:pt x="850" y="2637"/>
                    </a:lnTo>
                    <a:lnTo>
                      <a:pt x="885" y="2623"/>
                    </a:lnTo>
                    <a:lnTo>
                      <a:pt x="920" y="2609"/>
                    </a:lnTo>
                    <a:lnTo>
                      <a:pt x="956" y="2592"/>
                    </a:lnTo>
                    <a:lnTo>
                      <a:pt x="990" y="2575"/>
                    </a:lnTo>
                    <a:lnTo>
                      <a:pt x="1024" y="2557"/>
                    </a:lnTo>
                    <a:lnTo>
                      <a:pt x="1058" y="2538"/>
                    </a:lnTo>
                    <a:lnTo>
                      <a:pt x="1091" y="2519"/>
                    </a:lnTo>
                    <a:lnTo>
                      <a:pt x="1157" y="2479"/>
                    </a:lnTo>
                    <a:lnTo>
                      <a:pt x="1222" y="2438"/>
                    </a:lnTo>
                    <a:lnTo>
                      <a:pt x="1285" y="2399"/>
                    </a:lnTo>
                    <a:lnTo>
                      <a:pt x="1348" y="2360"/>
                    </a:lnTo>
                    <a:lnTo>
                      <a:pt x="1378" y="2342"/>
                    </a:lnTo>
                    <a:lnTo>
                      <a:pt x="1409" y="2324"/>
                    </a:lnTo>
                    <a:lnTo>
                      <a:pt x="1439" y="2308"/>
                    </a:lnTo>
                    <a:lnTo>
                      <a:pt x="1469" y="2292"/>
                    </a:lnTo>
                    <a:lnTo>
                      <a:pt x="1501" y="2278"/>
                    </a:lnTo>
                    <a:lnTo>
                      <a:pt x="1537" y="2265"/>
                    </a:lnTo>
                    <a:lnTo>
                      <a:pt x="1577" y="2251"/>
                    </a:lnTo>
                    <a:lnTo>
                      <a:pt x="1621" y="2239"/>
                    </a:lnTo>
                    <a:lnTo>
                      <a:pt x="1670" y="2228"/>
                    </a:lnTo>
                    <a:lnTo>
                      <a:pt x="1721" y="2218"/>
                    </a:lnTo>
                    <a:lnTo>
                      <a:pt x="1775" y="2208"/>
                    </a:lnTo>
                    <a:lnTo>
                      <a:pt x="1831" y="2200"/>
                    </a:lnTo>
                    <a:lnTo>
                      <a:pt x="1891" y="2192"/>
                    </a:lnTo>
                    <a:lnTo>
                      <a:pt x="1953" y="2185"/>
                    </a:lnTo>
                    <a:lnTo>
                      <a:pt x="2016" y="2180"/>
                    </a:lnTo>
                    <a:lnTo>
                      <a:pt x="2081" y="2174"/>
                    </a:lnTo>
                    <a:lnTo>
                      <a:pt x="2149" y="2171"/>
                    </a:lnTo>
                    <a:lnTo>
                      <a:pt x="2216" y="2167"/>
                    </a:lnTo>
                    <a:lnTo>
                      <a:pt x="2286" y="2165"/>
                    </a:lnTo>
                    <a:lnTo>
                      <a:pt x="2354" y="2164"/>
                    </a:lnTo>
                    <a:lnTo>
                      <a:pt x="2425" y="2164"/>
                    </a:lnTo>
                    <a:lnTo>
                      <a:pt x="2495" y="2165"/>
                    </a:lnTo>
                    <a:lnTo>
                      <a:pt x="2564" y="2166"/>
                    </a:lnTo>
                    <a:lnTo>
                      <a:pt x="2634" y="2170"/>
                    </a:lnTo>
                    <a:lnTo>
                      <a:pt x="2703" y="2174"/>
                    </a:lnTo>
                    <a:lnTo>
                      <a:pt x="2771" y="2178"/>
                    </a:lnTo>
                    <a:lnTo>
                      <a:pt x="2837" y="2185"/>
                    </a:lnTo>
                    <a:lnTo>
                      <a:pt x="2903" y="2193"/>
                    </a:lnTo>
                    <a:lnTo>
                      <a:pt x="2966" y="2201"/>
                    </a:lnTo>
                    <a:lnTo>
                      <a:pt x="3028" y="2211"/>
                    </a:lnTo>
                    <a:lnTo>
                      <a:pt x="3087" y="2222"/>
                    </a:lnTo>
                    <a:lnTo>
                      <a:pt x="3144" y="2233"/>
                    </a:lnTo>
                    <a:lnTo>
                      <a:pt x="3198" y="2246"/>
                    </a:lnTo>
                    <a:lnTo>
                      <a:pt x="3249" y="2260"/>
                    </a:lnTo>
                    <a:lnTo>
                      <a:pt x="3295" y="2276"/>
                    </a:lnTo>
                    <a:lnTo>
                      <a:pt x="3339" y="2292"/>
                    </a:lnTo>
                    <a:lnTo>
                      <a:pt x="3423" y="2327"/>
                    </a:lnTo>
                    <a:lnTo>
                      <a:pt x="3505" y="2360"/>
                    </a:lnTo>
                    <a:lnTo>
                      <a:pt x="3586" y="2392"/>
                    </a:lnTo>
                    <a:lnTo>
                      <a:pt x="3665" y="2421"/>
                    </a:lnTo>
                    <a:lnTo>
                      <a:pt x="3744" y="2448"/>
                    </a:lnTo>
                    <a:lnTo>
                      <a:pt x="3821" y="2473"/>
                    </a:lnTo>
                    <a:lnTo>
                      <a:pt x="3859" y="2483"/>
                    </a:lnTo>
                    <a:lnTo>
                      <a:pt x="3896" y="2492"/>
                    </a:lnTo>
                    <a:lnTo>
                      <a:pt x="3934" y="2502"/>
                    </a:lnTo>
                    <a:lnTo>
                      <a:pt x="3972" y="2510"/>
                    </a:lnTo>
                    <a:lnTo>
                      <a:pt x="4008" y="2517"/>
                    </a:lnTo>
                    <a:lnTo>
                      <a:pt x="4045" y="2522"/>
                    </a:lnTo>
                    <a:lnTo>
                      <a:pt x="4081" y="2527"/>
                    </a:lnTo>
                    <a:lnTo>
                      <a:pt x="4118" y="2530"/>
                    </a:lnTo>
                    <a:lnTo>
                      <a:pt x="4153" y="2532"/>
                    </a:lnTo>
                    <a:lnTo>
                      <a:pt x="4188" y="2532"/>
                    </a:lnTo>
                    <a:lnTo>
                      <a:pt x="4224" y="2532"/>
                    </a:lnTo>
                    <a:lnTo>
                      <a:pt x="4258" y="2530"/>
                    </a:lnTo>
                    <a:lnTo>
                      <a:pt x="4292" y="2526"/>
                    </a:lnTo>
                    <a:lnTo>
                      <a:pt x="4326" y="2520"/>
                    </a:lnTo>
                    <a:lnTo>
                      <a:pt x="4361" y="2514"/>
                    </a:lnTo>
                    <a:lnTo>
                      <a:pt x="4394" y="2505"/>
                    </a:lnTo>
                    <a:lnTo>
                      <a:pt x="4427" y="2494"/>
                    </a:lnTo>
                    <a:lnTo>
                      <a:pt x="4460" y="2481"/>
                    </a:lnTo>
                    <a:lnTo>
                      <a:pt x="4492" y="2467"/>
                    </a:lnTo>
                    <a:lnTo>
                      <a:pt x="4524" y="2450"/>
                    </a:lnTo>
                    <a:lnTo>
                      <a:pt x="4556" y="2433"/>
                    </a:lnTo>
                    <a:lnTo>
                      <a:pt x="4588" y="2413"/>
                    </a:lnTo>
                    <a:lnTo>
                      <a:pt x="4618" y="2393"/>
                    </a:lnTo>
                    <a:lnTo>
                      <a:pt x="4648" y="2371"/>
                    </a:lnTo>
                    <a:lnTo>
                      <a:pt x="4677" y="2348"/>
                    </a:lnTo>
                    <a:lnTo>
                      <a:pt x="4706" y="2323"/>
                    </a:lnTo>
                    <a:lnTo>
                      <a:pt x="4732" y="2298"/>
                    </a:lnTo>
                    <a:lnTo>
                      <a:pt x="4758" y="2270"/>
                    </a:lnTo>
                    <a:lnTo>
                      <a:pt x="4782" y="2243"/>
                    </a:lnTo>
                    <a:lnTo>
                      <a:pt x="4805" y="2214"/>
                    </a:lnTo>
                    <a:lnTo>
                      <a:pt x="4826" y="2184"/>
                    </a:lnTo>
                    <a:lnTo>
                      <a:pt x="4846" y="2153"/>
                    </a:lnTo>
                    <a:lnTo>
                      <a:pt x="4864" y="2121"/>
                    </a:lnTo>
                    <a:lnTo>
                      <a:pt x="4880" y="2088"/>
                    </a:lnTo>
                    <a:lnTo>
                      <a:pt x="4895" y="2054"/>
                    </a:lnTo>
                    <a:lnTo>
                      <a:pt x="4907" y="2019"/>
                    </a:lnTo>
                    <a:lnTo>
                      <a:pt x="4917" y="1984"/>
                    </a:lnTo>
                    <a:lnTo>
                      <a:pt x="4925" y="1947"/>
                    </a:lnTo>
                    <a:lnTo>
                      <a:pt x="4930" y="1910"/>
                    </a:lnTo>
                    <a:lnTo>
                      <a:pt x="4933" y="1872"/>
                    </a:lnTo>
                    <a:lnTo>
                      <a:pt x="4933" y="1834"/>
                    </a:lnTo>
                    <a:lnTo>
                      <a:pt x="4931" y="1794"/>
                    </a:lnTo>
                    <a:lnTo>
                      <a:pt x="4926" y="1754"/>
                    </a:lnTo>
                    <a:lnTo>
                      <a:pt x="4918" y="1713"/>
                    </a:lnTo>
                    <a:lnTo>
                      <a:pt x="4907" y="1672"/>
                    </a:lnTo>
                    <a:lnTo>
                      <a:pt x="4892" y="1630"/>
                    </a:lnTo>
                    <a:lnTo>
                      <a:pt x="4875" y="1588"/>
                    </a:lnTo>
                    <a:lnTo>
                      <a:pt x="4854" y="1545"/>
                    </a:lnTo>
                    <a:lnTo>
                      <a:pt x="4829" y="1502"/>
                    </a:lnTo>
                    <a:lnTo>
                      <a:pt x="4802" y="1459"/>
                    </a:lnTo>
                    <a:lnTo>
                      <a:pt x="4771" y="1415"/>
                    </a:lnTo>
                    <a:lnTo>
                      <a:pt x="4736" y="1370"/>
                    </a:lnTo>
                    <a:lnTo>
                      <a:pt x="4700" y="1326"/>
                    </a:lnTo>
                    <a:lnTo>
                      <a:pt x="4667" y="1284"/>
                    </a:lnTo>
                    <a:lnTo>
                      <a:pt x="4637" y="1243"/>
                    </a:lnTo>
                    <a:lnTo>
                      <a:pt x="4608" y="1202"/>
                    </a:lnTo>
                    <a:lnTo>
                      <a:pt x="4584" y="1164"/>
                    </a:lnTo>
                    <a:lnTo>
                      <a:pt x="4561" y="1125"/>
                    </a:lnTo>
                    <a:lnTo>
                      <a:pt x="4540" y="1088"/>
                    </a:lnTo>
                    <a:lnTo>
                      <a:pt x="4522" y="1051"/>
                    </a:lnTo>
                    <a:lnTo>
                      <a:pt x="4506" y="1015"/>
                    </a:lnTo>
                    <a:lnTo>
                      <a:pt x="4492" y="980"/>
                    </a:lnTo>
                    <a:lnTo>
                      <a:pt x="4480" y="945"/>
                    </a:lnTo>
                    <a:lnTo>
                      <a:pt x="4470" y="910"/>
                    </a:lnTo>
                    <a:lnTo>
                      <a:pt x="4462" y="876"/>
                    </a:lnTo>
                    <a:lnTo>
                      <a:pt x="4456" y="842"/>
                    </a:lnTo>
                    <a:lnTo>
                      <a:pt x="4451" y="809"/>
                    </a:lnTo>
                    <a:lnTo>
                      <a:pt x="4449" y="774"/>
                    </a:lnTo>
                    <a:lnTo>
                      <a:pt x="4448" y="740"/>
                    </a:lnTo>
                    <a:lnTo>
                      <a:pt x="4448" y="706"/>
                    </a:lnTo>
                    <a:lnTo>
                      <a:pt x="4450" y="672"/>
                    </a:lnTo>
                    <a:lnTo>
                      <a:pt x="4454" y="637"/>
                    </a:lnTo>
                    <a:lnTo>
                      <a:pt x="4458" y="602"/>
                    </a:lnTo>
                    <a:lnTo>
                      <a:pt x="4465" y="565"/>
                    </a:lnTo>
                    <a:lnTo>
                      <a:pt x="4471" y="530"/>
                    </a:lnTo>
                    <a:lnTo>
                      <a:pt x="4480" y="492"/>
                    </a:lnTo>
                    <a:lnTo>
                      <a:pt x="4500" y="416"/>
                    </a:lnTo>
                    <a:lnTo>
                      <a:pt x="4522" y="334"/>
                    </a:lnTo>
                    <a:lnTo>
                      <a:pt x="4549" y="249"/>
                    </a:lnTo>
                    <a:lnTo>
                      <a:pt x="4577" y="159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6" name="Freeform 32">
                <a:extLst>
                  <a:ext uri="{FF2B5EF4-FFF2-40B4-BE49-F238E27FC236}">
                    <a16:creationId xmlns:a16="http://schemas.microsoft.com/office/drawing/2014/main" id="{A1A2363B-2A48-419D-85EC-88F5F691A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88" y="3059113"/>
                <a:ext cx="271462" cy="647700"/>
              </a:xfrm>
              <a:custGeom>
                <a:avLst/>
                <a:gdLst>
                  <a:gd name="T0" fmla="*/ 2147483647 w 1712"/>
                  <a:gd name="T1" fmla="*/ 0 h 4084"/>
                  <a:gd name="T2" fmla="*/ 2147483647 w 1712"/>
                  <a:gd name="T3" fmla="*/ 2147483647 h 4084"/>
                  <a:gd name="T4" fmla="*/ 0 w 1712"/>
                  <a:gd name="T5" fmla="*/ 2147483647 h 4084"/>
                  <a:gd name="T6" fmla="*/ 2147483647 w 1712"/>
                  <a:gd name="T7" fmla="*/ 2147483647 h 4084"/>
                  <a:gd name="T8" fmla="*/ 2147483647 w 1712"/>
                  <a:gd name="T9" fmla="*/ 2147483647 h 4084"/>
                  <a:gd name="T10" fmla="*/ 2147483647 w 1712"/>
                  <a:gd name="T11" fmla="*/ 2147483647 h 4084"/>
                  <a:gd name="T12" fmla="*/ 2147483647 w 1712"/>
                  <a:gd name="T13" fmla="*/ 2147483647 h 4084"/>
                  <a:gd name="T14" fmla="*/ 2147483647 w 1712"/>
                  <a:gd name="T15" fmla="*/ 2147483647 h 4084"/>
                  <a:gd name="T16" fmla="*/ 2147483647 w 1712"/>
                  <a:gd name="T17" fmla="*/ 2147483647 h 4084"/>
                  <a:gd name="T18" fmla="*/ 2147483647 w 1712"/>
                  <a:gd name="T19" fmla="*/ 2147483647 h 4084"/>
                  <a:gd name="T20" fmla="*/ 2147483647 w 1712"/>
                  <a:gd name="T21" fmla="*/ 2147483647 h 4084"/>
                  <a:gd name="T22" fmla="*/ 2147483647 w 1712"/>
                  <a:gd name="T23" fmla="*/ 2147483647 h 4084"/>
                  <a:gd name="T24" fmla="*/ 2147483647 w 1712"/>
                  <a:gd name="T25" fmla="*/ 2147483647 h 4084"/>
                  <a:gd name="T26" fmla="*/ 2147483647 w 1712"/>
                  <a:gd name="T27" fmla="*/ 2147483647 h 4084"/>
                  <a:gd name="T28" fmla="*/ 2147483647 w 1712"/>
                  <a:gd name="T29" fmla="*/ 2147483647 h 4084"/>
                  <a:gd name="T30" fmla="*/ 2147483647 w 1712"/>
                  <a:gd name="T31" fmla="*/ 2147483647 h 4084"/>
                  <a:gd name="T32" fmla="*/ 2147483647 w 1712"/>
                  <a:gd name="T33" fmla="*/ 2147483647 h 4084"/>
                  <a:gd name="T34" fmla="*/ 2147483647 w 1712"/>
                  <a:gd name="T35" fmla="*/ 2147483647 h 4084"/>
                  <a:gd name="T36" fmla="*/ 2147483647 w 1712"/>
                  <a:gd name="T37" fmla="*/ 2147483647 h 4084"/>
                  <a:gd name="T38" fmla="*/ 2147483647 w 1712"/>
                  <a:gd name="T39" fmla="*/ 2147483647 h 4084"/>
                  <a:gd name="T40" fmla="*/ 2147483647 w 1712"/>
                  <a:gd name="T41" fmla="*/ 2147483647 h 4084"/>
                  <a:gd name="T42" fmla="*/ 2147483647 w 1712"/>
                  <a:gd name="T43" fmla="*/ 2147483647 h 4084"/>
                  <a:gd name="T44" fmla="*/ 2147483647 w 1712"/>
                  <a:gd name="T45" fmla="*/ 2147483647 h 4084"/>
                  <a:gd name="T46" fmla="*/ 2147483647 w 1712"/>
                  <a:gd name="T47" fmla="*/ 2147483647 h 4084"/>
                  <a:gd name="T48" fmla="*/ 2147483647 w 1712"/>
                  <a:gd name="T49" fmla="*/ 2147483647 h 4084"/>
                  <a:gd name="T50" fmla="*/ 2147483647 w 1712"/>
                  <a:gd name="T51" fmla="*/ 2147483647 h 4084"/>
                  <a:gd name="T52" fmla="*/ 2147483647 w 1712"/>
                  <a:gd name="T53" fmla="*/ 2147483647 h 4084"/>
                  <a:gd name="T54" fmla="*/ 2147483647 w 1712"/>
                  <a:gd name="T55" fmla="*/ 2147483647 h 4084"/>
                  <a:gd name="T56" fmla="*/ 2147483647 w 1712"/>
                  <a:gd name="T57" fmla="*/ 2147483647 h 4084"/>
                  <a:gd name="T58" fmla="*/ 2147483647 w 1712"/>
                  <a:gd name="T59" fmla="*/ 2147483647 h 4084"/>
                  <a:gd name="T60" fmla="*/ 2147483647 w 1712"/>
                  <a:gd name="T61" fmla="*/ 2147483647 h 4084"/>
                  <a:gd name="T62" fmla="*/ 2147483647 w 1712"/>
                  <a:gd name="T63" fmla="*/ 2147483647 h 4084"/>
                  <a:gd name="T64" fmla="*/ 2147483647 w 1712"/>
                  <a:gd name="T65" fmla="*/ 2147483647 h 4084"/>
                  <a:gd name="T66" fmla="*/ 2147483647 w 1712"/>
                  <a:gd name="T67" fmla="*/ 2147483647 h 4084"/>
                  <a:gd name="T68" fmla="*/ 2147483647 w 1712"/>
                  <a:gd name="T69" fmla="*/ 2147483647 h 4084"/>
                  <a:gd name="T70" fmla="*/ 2147483647 w 1712"/>
                  <a:gd name="T71" fmla="*/ 2147483647 h 4084"/>
                  <a:gd name="T72" fmla="*/ 2147483647 w 1712"/>
                  <a:gd name="T73" fmla="*/ 2147483647 h 4084"/>
                  <a:gd name="T74" fmla="*/ 2147483647 w 1712"/>
                  <a:gd name="T75" fmla="*/ 2147483647 h 4084"/>
                  <a:gd name="T76" fmla="*/ 2147483647 w 1712"/>
                  <a:gd name="T77" fmla="*/ 2147483647 h 4084"/>
                  <a:gd name="T78" fmla="*/ 2147483647 w 1712"/>
                  <a:gd name="T79" fmla="*/ 2147483647 h 4084"/>
                  <a:gd name="T80" fmla="*/ 2147483647 w 1712"/>
                  <a:gd name="T81" fmla="*/ 2147483647 h 4084"/>
                  <a:gd name="T82" fmla="*/ 2147483647 w 1712"/>
                  <a:gd name="T83" fmla="*/ 2147483647 h 4084"/>
                  <a:gd name="T84" fmla="*/ 2147483647 w 1712"/>
                  <a:gd name="T85" fmla="*/ 2147483647 h 4084"/>
                  <a:gd name="T86" fmla="*/ 2147483647 w 1712"/>
                  <a:gd name="T87" fmla="*/ 2147483647 h 4084"/>
                  <a:gd name="T88" fmla="*/ 2147483647 w 1712"/>
                  <a:gd name="T89" fmla="*/ 2147483647 h 4084"/>
                  <a:gd name="T90" fmla="*/ 2147483647 w 1712"/>
                  <a:gd name="T91" fmla="*/ 2147483647 h 4084"/>
                  <a:gd name="T92" fmla="*/ 2147483647 w 1712"/>
                  <a:gd name="T93" fmla="*/ 2147483647 h 4084"/>
                  <a:gd name="T94" fmla="*/ 2147483647 w 1712"/>
                  <a:gd name="T95" fmla="*/ 2147483647 h 4084"/>
                  <a:gd name="T96" fmla="*/ 2147483647 w 1712"/>
                  <a:gd name="T97" fmla="*/ 2147483647 h 4084"/>
                  <a:gd name="T98" fmla="*/ 2147483647 w 1712"/>
                  <a:gd name="T99" fmla="*/ 2147483647 h 4084"/>
                  <a:gd name="T100" fmla="*/ 2147483647 w 1712"/>
                  <a:gd name="T101" fmla="*/ 2147483647 h 4084"/>
                  <a:gd name="T102" fmla="*/ 2147483647 w 1712"/>
                  <a:gd name="T103" fmla="*/ 2147483647 h 4084"/>
                  <a:gd name="T104" fmla="*/ 2147483647 w 1712"/>
                  <a:gd name="T105" fmla="*/ 2147483647 h 4084"/>
                  <a:gd name="T106" fmla="*/ 2147483647 w 1712"/>
                  <a:gd name="T107" fmla="*/ 2147483647 h 4084"/>
                  <a:gd name="T108" fmla="*/ 2147483647 w 1712"/>
                  <a:gd name="T109" fmla="*/ 0 h 4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12" h="4084">
                    <a:moveTo>
                      <a:pt x="1528" y="0"/>
                    </a:moveTo>
                    <a:lnTo>
                      <a:pt x="1712" y="4084"/>
                    </a:lnTo>
                    <a:lnTo>
                      <a:pt x="0" y="4084"/>
                    </a:lnTo>
                    <a:lnTo>
                      <a:pt x="22" y="3993"/>
                    </a:lnTo>
                    <a:lnTo>
                      <a:pt x="82" y="3746"/>
                    </a:lnTo>
                    <a:lnTo>
                      <a:pt x="121" y="3578"/>
                    </a:lnTo>
                    <a:lnTo>
                      <a:pt x="165" y="3388"/>
                    </a:lnTo>
                    <a:lnTo>
                      <a:pt x="211" y="3180"/>
                    </a:lnTo>
                    <a:lnTo>
                      <a:pt x="260" y="2961"/>
                    </a:lnTo>
                    <a:lnTo>
                      <a:pt x="308" y="2736"/>
                    </a:lnTo>
                    <a:lnTo>
                      <a:pt x="353" y="2508"/>
                    </a:lnTo>
                    <a:lnTo>
                      <a:pt x="375" y="2396"/>
                    </a:lnTo>
                    <a:lnTo>
                      <a:pt x="396" y="2286"/>
                    </a:lnTo>
                    <a:lnTo>
                      <a:pt x="415" y="2177"/>
                    </a:lnTo>
                    <a:lnTo>
                      <a:pt x="432" y="2072"/>
                    </a:lnTo>
                    <a:lnTo>
                      <a:pt x="449" y="1972"/>
                    </a:lnTo>
                    <a:lnTo>
                      <a:pt x="463" y="1874"/>
                    </a:lnTo>
                    <a:lnTo>
                      <a:pt x="476" y="1783"/>
                    </a:lnTo>
                    <a:lnTo>
                      <a:pt x="486" y="1696"/>
                    </a:lnTo>
                    <a:lnTo>
                      <a:pt x="493" y="1617"/>
                    </a:lnTo>
                    <a:lnTo>
                      <a:pt x="499" y="1545"/>
                    </a:lnTo>
                    <a:lnTo>
                      <a:pt x="501" y="1480"/>
                    </a:lnTo>
                    <a:lnTo>
                      <a:pt x="500" y="1423"/>
                    </a:lnTo>
                    <a:lnTo>
                      <a:pt x="499" y="1371"/>
                    </a:lnTo>
                    <a:lnTo>
                      <a:pt x="500" y="1317"/>
                    </a:lnTo>
                    <a:lnTo>
                      <a:pt x="503" y="1262"/>
                    </a:lnTo>
                    <a:lnTo>
                      <a:pt x="510" y="1205"/>
                    </a:lnTo>
                    <a:lnTo>
                      <a:pt x="518" y="1149"/>
                    </a:lnTo>
                    <a:lnTo>
                      <a:pt x="529" y="1092"/>
                    </a:lnTo>
                    <a:lnTo>
                      <a:pt x="542" y="1033"/>
                    </a:lnTo>
                    <a:lnTo>
                      <a:pt x="557" y="975"/>
                    </a:lnTo>
                    <a:lnTo>
                      <a:pt x="574" y="917"/>
                    </a:lnTo>
                    <a:lnTo>
                      <a:pt x="594" y="859"/>
                    </a:lnTo>
                    <a:lnTo>
                      <a:pt x="616" y="801"/>
                    </a:lnTo>
                    <a:lnTo>
                      <a:pt x="640" y="744"/>
                    </a:lnTo>
                    <a:lnTo>
                      <a:pt x="666" y="688"/>
                    </a:lnTo>
                    <a:lnTo>
                      <a:pt x="694" y="632"/>
                    </a:lnTo>
                    <a:lnTo>
                      <a:pt x="724" y="577"/>
                    </a:lnTo>
                    <a:lnTo>
                      <a:pt x="757" y="524"/>
                    </a:lnTo>
                    <a:lnTo>
                      <a:pt x="792" y="472"/>
                    </a:lnTo>
                    <a:lnTo>
                      <a:pt x="827" y="423"/>
                    </a:lnTo>
                    <a:lnTo>
                      <a:pt x="866" y="374"/>
                    </a:lnTo>
                    <a:lnTo>
                      <a:pt x="906" y="329"/>
                    </a:lnTo>
                    <a:lnTo>
                      <a:pt x="948" y="284"/>
                    </a:lnTo>
                    <a:lnTo>
                      <a:pt x="992" y="242"/>
                    </a:lnTo>
                    <a:lnTo>
                      <a:pt x="1038" y="204"/>
                    </a:lnTo>
                    <a:lnTo>
                      <a:pt x="1086" y="167"/>
                    </a:lnTo>
                    <a:lnTo>
                      <a:pt x="1134" y="134"/>
                    </a:lnTo>
                    <a:lnTo>
                      <a:pt x="1186" y="104"/>
                    </a:lnTo>
                    <a:lnTo>
                      <a:pt x="1238" y="78"/>
                    </a:lnTo>
                    <a:lnTo>
                      <a:pt x="1294" y="54"/>
                    </a:lnTo>
                    <a:lnTo>
                      <a:pt x="1349" y="35"/>
                    </a:lnTo>
                    <a:lnTo>
                      <a:pt x="1407" y="19"/>
                    </a:lnTo>
                    <a:lnTo>
                      <a:pt x="1466" y="8"/>
                    </a:lnTo>
                    <a:lnTo>
                      <a:pt x="1528" y="0"/>
                    </a:lnTo>
                    <a:close/>
                  </a:path>
                </a:pathLst>
              </a:custGeom>
              <a:solidFill>
                <a:srgbClr val="FF6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7" name="Freeform 33">
                <a:extLst>
                  <a:ext uri="{FF2B5EF4-FFF2-40B4-BE49-F238E27FC236}">
                    <a16:creationId xmlns:a16="http://schemas.microsoft.com/office/drawing/2014/main" id="{7F0CDE85-0B0A-44B9-A943-3193687E6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4088" y="3062288"/>
                <a:ext cx="271462" cy="647700"/>
              </a:xfrm>
              <a:custGeom>
                <a:avLst/>
                <a:gdLst>
                  <a:gd name="T0" fmla="*/ 2147483647 w 1713"/>
                  <a:gd name="T1" fmla="*/ 0 h 4083"/>
                  <a:gd name="T2" fmla="*/ 0 w 1713"/>
                  <a:gd name="T3" fmla="*/ 2147483647 h 4083"/>
                  <a:gd name="T4" fmla="*/ 2147483647 w 1713"/>
                  <a:gd name="T5" fmla="*/ 2147483647 h 4083"/>
                  <a:gd name="T6" fmla="*/ 2147483647 w 1713"/>
                  <a:gd name="T7" fmla="*/ 2147483647 h 4083"/>
                  <a:gd name="T8" fmla="*/ 2147483647 w 1713"/>
                  <a:gd name="T9" fmla="*/ 2147483647 h 4083"/>
                  <a:gd name="T10" fmla="*/ 2147483647 w 1713"/>
                  <a:gd name="T11" fmla="*/ 2147483647 h 4083"/>
                  <a:gd name="T12" fmla="*/ 2147483647 w 1713"/>
                  <a:gd name="T13" fmla="*/ 2147483647 h 4083"/>
                  <a:gd name="T14" fmla="*/ 2147483647 w 1713"/>
                  <a:gd name="T15" fmla="*/ 2147483647 h 4083"/>
                  <a:gd name="T16" fmla="*/ 2147483647 w 1713"/>
                  <a:gd name="T17" fmla="*/ 2147483647 h 4083"/>
                  <a:gd name="T18" fmla="*/ 2147483647 w 1713"/>
                  <a:gd name="T19" fmla="*/ 2147483647 h 4083"/>
                  <a:gd name="T20" fmla="*/ 2147483647 w 1713"/>
                  <a:gd name="T21" fmla="*/ 2147483647 h 4083"/>
                  <a:gd name="T22" fmla="*/ 2147483647 w 1713"/>
                  <a:gd name="T23" fmla="*/ 2147483647 h 4083"/>
                  <a:gd name="T24" fmla="*/ 2147483647 w 1713"/>
                  <a:gd name="T25" fmla="*/ 2147483647 h 4083"/>
                  <a:gd name="T26" fmla="*/ 2147483647 w 1713"/>
                  <a:gd name="T27" fmla="*/ 2147483647 h 4083"/>
                  <a:gd name="T28" fmla="*/ 2147483647 w 1713"/>
                  <a:gd name="T29" fmla="*/ 2147483647 h 4083"/>
                  <a:gd name="T30" fmla="*/ 2147483647 w 1713"/>
                  <a:gd name="T31" fmla="*/ 2147483647 h 4083"/>
                  <a:gd name="T32" fmla="*/ 2147483647 w 1713"/>
                  <a:gd name="T33" fmla="*/ 2147483647 h 4083"/>
                  <a:gd name="T34" fmla="*/ 2147483647 w 1713"/>
                  <a:gd name="T35" fmla="*/ 2147483647 h 4083"/>
                  <a:gd name="T36" fmla="*/ 2147483647 w 1713"/>
                  <a:gd name="T37" fmla="*/ 2147483647 h 4083"/>
                  <a:gd name="T38" fmla="*/ 2147483647 w 1713"/>
                  <a:gd name="T39" fmla="*/ 2147483647 h 4083"/>
                  <a:gd name="T40" fmla="*/ 2147483647 w 1713"/>
                  <a:gd name="T41" fmla="*/ 2147483647 h 4083"/>
                  <a:gd name="T42" fmla="*/ 2147483647 w 1713"/>
                  <a:gd name="T43" fmla="*/ 2147483647 h 4083"/>
                  <a:gd name="T44" fmla="*/ 2147483647 w 1713"/>
                  <a:gd name="T45" fmla="*/ 2147483647 h 4083"/>
                  <a:gd name="T46" fmla="*/ 2147483647 w 1713"/>
                  <a:gd name="T47" fmla="*/ 2147483647 h 4083"/>
                  <a:gd name="T48" fmla="*/ 2147483647 w 1713"/>
                  <a:gd name="T49" fmla="*/ 2147483647 h 4083"/>
                  <a:gd name="T50" fmla="*/ 2147483647 w 1713"/>
                  <a:gd name="T51" fmla="*/ 2147483647 h 4083"/>
                  <a:gd name="T52" fmla="*/ 2147483647 w 1713"/>
                  <a:gd name="T53" fmla="*/ 2147483647 h 4083"/>
                  <a:gd name="T54" fmla="*/ 2147483647 w 1713"/>
                  <a:gd name="T55" fmla="*/ 2147483647 h 4083"/>
                  <a:gd name="T56" fmla="*/ 2147483647 w 1713"/>
                  <a:gd name="T57" fmla="*/ 2147483647 h 4083"/>
                  <a:gd name="T58" fmla="*/ 2147483647 w 1713"/>
                  <a:gd name="T59" fmla="*/ 2147483647 h 4083"/>
                  <a:gd name="T60" fmla="*/ 2147483647 w 1713"/>
                  <a:gd name="T61" fmla="*/ 2147483647 h 4083"/>
                  <a:gd name="T62" fmla="*/ 2147483647 w 1713"/>
                  <a:gd name="T63" fmla="*/ 2147483647 h 4083"/>
                  <a:gd name="T64" fmla="*/ 2147483647 w 1713"/>
                  <a:gd name="T65" fmla="*/ 2147483647 h 4083"/>
                  <a:gd name="T66" fmla="*/ 2147483647 w 1713"/>
                  <a:gd name="T67" fmla="*/ 2147483647 h 4083"/>
                  <a:gd name="T68" fmla="*/ 2147483647 w 1713"/>
                  <a:gd name="T69" fmla="*/ 2147483647 h 4083"/>
                  <a:gd name="T70" fmla="*/ 2147483647 w 1713"/>
                  <a:gd name="T71" fmla="*/ 2147483647 h 4083"/>
                  <a:gd name="T72" fmla="*/ 2147483647 w 1713"/>
                  <a:gd name="T73" fmla="*/ 2147483647 h 4083"/>
                  <a:gd name="T74" fmla="*/ 2147483647 w 1713"/>
                  <a:gd name="T75" fmla="*/ 2147483647 h 4083"/>
                  <a:gd name="T76" fmla="*/ 2147483647 w 1713"/>
                  <a:gd name="T77" fmla="*/ 2147483647 h 4083"/>
                  <a:gd name="T78" fmla="*/ 2147483647 w 1713"/>
                  <a:gd name="T79" fmla="*/ 2147483647 h 4083"/>
                  <a:gd name="T80" fmla="*/ 2147483647 w 1713"/>
                  <a:gd name="T81" fmla="*/ 2147483647 h 4083"/>
                  <a:gd name="T82" fmla="*/ 2147483647 w 1713"/>
                  <a:gd name="T83" fmla="*/ 2147483647 h 4083"/>
                  <a:gd name="T84" fmla="*/ 2147483647 w 1713"/>
                  <a:gd name="T85" fmla="*/ 2147483647 h 4083"/>
                  <a:gd name="T86" fmla="*/ 2147483647 w 1713"/>
                  <a:gd name="T87" fmla="*/ 2147483647 h 4083"/>
                  <a:gd name="T88" fmla="*/ 2147483647 w 1713"/>
                  <a:gd name="T89" fmla="*/ 2147483647 h 4083"/>
                  <a:gd name="T90" fmla="*/ 2147483647 w 1713"/>
                  <a:gd name="T91" fmla="*/ 2147483647 h 4083"/>
                  <a:gd name="T92" fmla="*/ 2147483647 w 1713"/>
                  <a:gd name="T93" fmla="*/ 2147483647 h 4083"/>
                  <a:gd name="T94" fmla="*/ 2147483647 w 1713"/>
                  <a:gd name="T95" fmla="*/ 2147483647 h 4083"/>
                  <a:gd name="T96" fmla="*/ 2147483647 w 1713"/>
                  <a:gd name="T97" fmla="*/ 2147483647 h 4083"/>
                  <a:gd name="T98" fmla="*/ 2147483647 w 1713"/>
                  <a:gd name="T99" fmla="*/ 2147483647 h 4083"/>
                  <a:gd name="T100" fmla="*/ 2147483647 w 1713"/>
                  <a:gd name="T101" fmla="*/ 2147483647 h 4083"/>
                  <a:gd name="T102" fmla="*/ 2147483647 w 1713"/>
                  <a:gd name="T103" fmla="*/ 2147483647 h 4083"/>
                  <a:gd name="T104" fmla="*/ 2147483647 w 1713"/>
                  <a:gd name="T105" fmla="*/ 2147483647 h 4083"/>
                  <a:gd name="T106" fmla="*/ 2147483647 w 1713"/>
                  <a:gd name="T107" fmla="*/ 2147483647 h 4083"/>
                  <a:gd name="T108" fmla="*/ 2147483647 w 1713"/>
                  <a:gd name="T109" fmla="*/ 0 h 40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13" h="4083">
                    <a:moveTo>
                      <a:pt x="185" y="0"/>
                    </a:moveTo>
                    <a:lnTo>
                      <a:pt x="0" y="4083"/>
                    </a:lnTo>
                    <a:lnTo>
                      <a:pt x="1713" y="4083"/>
                    </a:lnTo>
                    <a:lnTo>
                      <a:pt x="1690" y="3992"/>
                    </a:lnTo>
                    <a:lnTo>
                      <a:pt x="1631" y="3745"/>
                    </a:lnTo>
                    <a:lnTo>
                      <a:pt x="1591" y="3578"/>
                    </a:lnTo>
                    <a:lnTo>
                      <a:pt x="1547" y="3388"/>
                    </a:lnTo>
                    <a:lnTo>
                      <a:pt x="1501" y="3180"/>
                    </a:lnTo>
                    <a:lnTo>
                      <a:pt x="1453" y="2960"/>
                    </a:lnTo>
                    <a:lnTo>
                      <a:pt x="1404" y="2734"/>
                    </a:lnTo>
                    <a:lnTo>
                      <a:pt x="1359" y="2508"/>
                    </a:lnTo>
                    <a:lnTo>
                      <a:pt x="1337" y="2395"/>
                    </a:lnTo>
                    <a:lnTo>
                      <a:pt x="1317" y="2284"/>
                    </a:lnTo>
                    <a:lnTo>
                      <a:pt x="1297" y="2176"/>
                    </a:lnTo>
                    <a:lnTo>
                      <a:pt x="1279" y="2071"/>
                    </a:lnTo>
                    <a:lnTo>
                      <a:pt x="1263" y="1970"/>
                    </a:lnTo>
                    <a:lnTo>
                      <a:pt x="1248" y="1873"/>
                    </a:lnTo>
                    <a:lnTo>
                      <a:pt x="1236" y="1781"/>
                    </a:lnTo>
                    <a:lnTo>
                      <a:pt x="1226" y="1695"/>
                    </a:lnTo>
                    <a:lnTo>
                      <a:pt x="1219" y="1616"/>
                    </a:lnTo>
                    <a:lnTo>
                      <a:pt x="1213" y="1544"/>
                    </a:lnTo>
                    <a:lnTo>
                      <a:pt x="1211" y="1478"/>
                    </a:lnTo>
                    <a:lnTo>
                      <a:pt x="1212" y="1422"/>
                    </a:lnTo>
                    <a:lnTo>
                      <a:pt x="1213" y="1370"/>
                    </a:lnTo>
                    <a:lnTo>
                      <a:pt x="1212" y="1316"/>
                    </a:lnTo>
                    <a:lnTo>
                      <a:pt x="1209" y="1261"/>
                    </a:lnTo>
                    <a:lnTo>
                      <a:pt x="1202" y="1204"/>
                    </a:lnTo>
                    <a:lnTo>
                      <a:pt x="1194" y="1148"/>
                    </a:lnTo>
                    <a:lnTo>
                      <a:pt x="1183" y="1090"/>
                    </a:lnTo>
                    <a:lnTo>
                      <a:pt x="1170" y="1033"/>
                    </a:lnTo>
                    <a:lnTo>
                      <a:pt x="1156" y="974"/>
                    </a:lnTo>
                    <a:lnTo>
                      <a:pt x="1138" y="916"/>
                    </a:lnTo>
                    <a:lnTo>
                      <a:pt x="1118" y="858"/>
                    </a:lnTo>
                    <a:lnTo>
                      <a:pt x="1096" y="801"/>
                    </a:lnTo>
                    <a:lnTo>
                      <a:pt x="1073" y="743"/>
                    </a:lnTo>
                    <a:lnTo>
                      <a:pt x="1046" y="687"/>
                    </a:lnTo>
                    <a:lnTo>
                      <a:pt x="1017" y="632"/>
                    </a:lnTo>
                    <a:lnTo>
                      <a:pt x="988" y="576"/>
                    </a:lnTo>
                    <a:lnTo>
                      <a:pt x="956" y="523"/>
                    </a:lnTo>
                    <a:lnTo>
                      <a:pt x="921" y="472"/>
                    </a:lnTo>
                    <a:lnTo>
                      <a:pt x="885" y="421"/>
                    </a:lnTo>
                    <a:lnTo>
                      <a:pt x="846" y="374"/>
                    </a:lnTo>
                    <a:lnTo>
                      <a:pt x="806" y="327"/>
                    </a:lnTo>
                    <a:lnTo>
                      <a:pt x="764" y="283"/>
                    </a:lnTo>
                    <a:lnTo>
                      <a:pt x="720" y="242"/>
                    </a:lnTo>
                    <a:lnTo>
                      <a:pt x="675" y="203"/>
                    </a:lnTo>
                    <a:lnTo>
                      <a:pt x="627" y="167"/>
                    </a:lnTo>
                    <a:lnTo>
                      <a:pt x="577" y="134"/>
                    </a:lnTo>
                    <a:lnTo>
                      <a:pt x="527" y="103"/>
                    </a:lnTo>
                    <a:lnTo>
                      <a:pt x="474" y="76"/>
                    </a:lnTo>
                    <a:lnTo>
                      <a:pt x="419" y="53"/>
                    </a:lnTo>
                    <a:lnTo>
                      <a:pt x="363" y="34"/>
                    </a:lnTo>
                    <a:lnTo>
                      <a:pt x="305" y="19"/>
                    </a:lnTo>
                    <a:lnTo>
                      <a:pt x="246" y="7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6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8" name="Freeform 34">
                <a:extLst>
                  <a:ext uri="{FF2B5EF4-FFF2-40B4-BE49-F238E27FC236}">
                    <a16:creationId xmlns:a16="http://schemas.microsoft.com/office/drawing/2014/main" id="{E0043E8F-6648-4713-9BF4-CF722843D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88" y="2301875"/>
                <a:ext cx="693737" cy="795337"/>
              </a:xfrm>
              <a:custGeom>
                <a:avLst/>
                <a:gdLst>
                  <a:gd name="T0" fmla="*/ 2147483647 w 4372"/>
                  <a:gd name="T1" fmla="*/ 2147483647 h 5006"/>
                  <a:gd name="T2" fmla="*/ 2147483647 w 4372"/>
                  <a:gd name="T3" fmla="*/ 2147483647 h 5006"/>
                  <a:gd name="T4" fmla="*/ 2147483647 w 4372"/>
                  <a:gd name="T5" fmla="*/ 2147483647 h 5006"/>
                  <a:gd name="T6" fmla="*/ 2147483647 w 4372"/>
                  <a:gd name="T7" fmla="*/ 2147483647 h 5006"/>
                  <a:gd name="T8" fmla="*/ 2147483647 w 4372"/>
                  <a:gd name="T9" fmla="*/ 2147483647 h 5006"/>
                  <a:gd name="T10" fmla="*/ 2147483647 w 4372"/>
                  <a:gd name="T11" fmla="*/ 2147483647 h 5006"/>
                  <a:gd name="T12" fmla="*/ 2147483647 w 4372"/>
                  <a:gd name="T13" fmla="*/ 2147483647 h 5006"/>
                  <a:gd name="T14" fmla="*/ 2147483647 w 4372"/>
                  <a:gd name="T15" fmla="*/ 2147483647 h 5006"/>
                  <a:gd name="T16" fmla="*/ 2147483647 w 4372"/>
                  <a:gd name="T17" fmla="*/ 2147483647 h 5006"/>
                  <a:gd name="T18" fmla="*/ 2147483647 w 4372"/>
                  <a:gd name="T19" fmla="*/ 2147483647 h 5006"/>
                  <a:gd name="T20" fmla="*/ 2147483647 w 4372"/>
                  <a:gd name="T21" fmla="*/ 2147483647 h 5006"/>
                  <a:gd name="T22" fmla="*/ 2147483647 w 4372"/>
                  <a:gd name="T23" fmla="*/ 2147483647 h 5006"/>
                  <a:gd name="T24" fmla="*/ 2147483647 w 4372"/>
                  <a:gd name="T25" fmla="*/ 2147483647 h 5006"/>
                  <a:gd name="T26" fmla="*/ 2147483647 w 4372"/>
                  <a:gd name="T27" fmla="*/ 2147483647 h 5006"/>
                  <a:gd name="T28" fmla="*/ 2147483647 w 4372"/>
                  <a:gd name="T29" fmla="*/ 2147483647 h 5006"/>
                  <a:gd name="T30" fmla="*/ 2147483647 w 4372"/>
                  <a:gd name="T31" fmla="*/ 2147483647 h 5006"/>
                  <a:gd name="T32" fmla="*/ 2147483647 w 4372"/>
                  <a:gd name="T33" fmla="*/ 2147483647 h 5006"/>
                  <a:gd name="T34" fmla="*/ 2147483647 w 4372"/>
                  <a:gd name="T35" fmla="*/ 2147483647 h 5006"/>
                  <a:gd name="T36" fmla="*/ 2147483647 w 4372"/>
                  <a:gd name="T37" fmla="*/ 2147483647 h 5006"/>
                  <a:gd name="T38" fmla="*/ 2147483647 w 4372"/>
                  <a:gd name="T39" fmla="*/ 2147483647 h 5006"/>
                  <a:gd name="T40" fmla="*/ 2147483647 w 4372"/>
                  <a:gd name="T41" fmla="*/ 2147483647 h 5006"/>
                  <a:gd name="T42" fmla="*/ 2147483647 w 4372"/>
                  <a:gd name="T43" fmla="*/ 2147483647 h 5006"/>
                  <a:gd name="T44" fmla="*/ 2147483647 w 4372"/>
                  <a:gd name="T45" fmla="*/ 2147483647 h 5006"/>
                  <a:gd name="T46" fmla="*/ 2147483647 w 4372"/>
                  <a:gd name="T47" fmla="*/ 2147483647 h 5006"/>
                  <a:gd name="T48" fmla="*/ 2147483647 w 4372"/>
                  <a:gd name="T49" fmla="*/ 2147483647 h 5006"/>
                  <a:gd name="T50" fmla="*/ 2147483647 w 4372"/>
                  <a:gd name="T51" fmla="*/ 2147483647 h 5006"/>
                  <a:gd name="T52" fmla="*/ 2147483647 w 4372"/>
                  <a:gd name="T53" fmla="*/ 2147483647 h 5006"/>
                  <a:gd name="T54" fmla="*/ 2147483647 w 4372"/>
                  <a:gd name="T55" fmla="*/ 2147483647 h 5006"/>
                  <a:gd name="T56" fmla="*/ 2147483647 w 4372"/>
                  <a:gd name="T57" fmla="*/ 2147483647 h 5006"/>
                  <a:gd name="T58" fmla="*/ 2147483647 w 4372"/>
                  <a:gd name="T59" fmla="*/ 2147483647 h 5006"/>
                  <a:gd name="T60" fmla="*/ 2147483647 w 4372"/>
                  <a:gd name="T61" fmla="*/ 2147483647 h 5006"/>
                  <a:gd name="T62" fmla="*/ 2147483647 w 4372"/>
                  <a:gd name="T63" fmla="*/ 2147483647 h 5006"/>
                  <a:gd name="T64" fmla="*/ 2147483647 w 4372"/>
                  <a:gd name="T65" fmla="*/ 2147483647 h 5006"/>
                  <a:gd name="T66" fmla="*/ 2147483647 w 4372"/>
                  <a:gd name="T67" fmla="*/ 2147483647 h 5006"/>
                  <a:gd name="T68" fmla="*/ 2147483647 w 4372"/>
                  <a:gd name="T69" fmla="*/ 2147483647 h 5006"/>
                  <a:gd name="T70" fmla="*/ 2147483647 w 4372"/>
                  <a:gd name="T71" fmla="*/ 2147483647 h 5006"/>
                  <a:gd name="T72" fmla="*/ 2147483647 w 4372"/>
                  <a:gd name="T73" fmla="*/ 2147483647 h 5006"/>
                  <a:gd name="T74" fmla="*/ 2147483647 w 4372"/>
                  <a:gd name="T75" fmla="*/ 2147483647 h 5006"/>
                  <a:gd name="T76" fmla="*/ 2147483647 w 4372"/>
                  <a:gd name="T77" fmla="*/ 2147483647 h 5006"/>
                  <a:gd name="T78" fmla="*/ 2147483647 w 4372"/>
                  <a:gd name="T79" fmla="*/ 2147483647 h 5006"/>
                  <a:gd name="T80" fmla="*/ 2147483647 w 4372"/>
                  <a:gd name="T81" fmla="*/ 2147483647 h 5006"/>
                  <a:gd name="T82" fmla="*/ 2147483647 w 4372"/>
                  <a:gd name="T83" fmla="*/ 2147483647 h 5006"/>
                  <a:gd name="T84" fmla="*/ 2147483647 w 4372"/>
                  <a:gd name="T85" fmla="*/ 2147483647 h 50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72" h="5006">
                    <a:moveTo>
                      <a:pt x="4372" y="2503"/>
                    </a:moveTo>
                    <a:lnTo>
                      <a:pt x="4370" y="2632"/>
                    </a:lnTo>
                    <a:lnTo>
                      <a:pt x="4361" y="2759"/>
                    </a:lnTo>
                    <a:lnTo>
                      <a:pt x="4347" y="2884"/>
                    </a:lnTo>
                    <a:lnTo>
                      <a:pt x="4328" y="3007"/>
                    </a:lnTo>
                    <a:lnTo>
                      <a:pt x="4304" y="3129"/>
                    </a:lnTo>
                    <a:lnTo>
                      <a:pt x="4274" y="3247"/>
                    </a:lnTo>
                    <a:lnTo>
                      <a:pt x="4240" y="3364"/>
                    </a:lnTo>
                    <a:lnTo>
                      <a:pt x="4201" y="3477"/>
                    </a:lnTo>
                    <a:lnTo>
                      <a:pt x="4157" y="3589"/>
                    </a:lnTo>
                    <a:lnTo>
                      <a:pt x="4108" y="3696"/>
                    </a:lnTo>
                    <a:lnTo>
                      <a:pt x="4056" y="3801"/>
                    </a:lnTo>
                    <a:lnTo>
                      <a:pt x="3999" y="3903"/>
                    </a:lnTo>
                    <a:lnTo>
                      <a:pt x="3938" y="4001"/>
                    </a:lnTo>
                    <a:lnTo>
                      <a:pt x="3873" y="4095"/>
                    </a:lnTo>
                    <a:lnTo>
                      <a:pt x="3804" y="4186"/>
                    </a:lnTo>
                    <a:lnTo>
                      <a:pt x="3732" y="4273"/>
                    </a:lnTo>
                    <a:lnTo>
                      <a:pt x="3656" y="4356"/>
                    </a:lnTo>
                    <a:lnTo>
                      <a:pt x="3576" y="4434"/>
                    </a:lnTo>
                    <a:lnTo>
                      <a:pt x="3495" y="4508"/>
                    </a:lnTo>
                    <a:lnTo>
                      <a:pt x="3408" y="4578"/>
                    </a:lnTo>
                    <a:lnTo>
                      <a:pt x="3320" y="4643"/>
                    </a:lnTo>
                    <a:lnTo>
                      <a:pt x="3228" y="4704"/>
                    </a:lnTo>
                    <a:lnTo>
                      <a:pt x="3134" y="4759"/>
                    </a:lnTo>
                    <a:lnTo>
                      <a:pt x="3037" y="4809"/>
                    </a:lnTo>
                    <a:lnTo>
                      <a:pt x="2937" y="4855"/>
                    </a:lnTo>
                    <a:lnTo>
                      <a:pt x="2836" y="4893"/>
                    </a:lnTo>
                    <a:lnTo>
                      <a:pt x="2732" y="4928"/>
                    </a:lnTo>
                    <a:lnTo>
                      <a:pt x="2627" y="4955"/>
                    </a:lnTo>
                    <a:lnTo>
                      <a:pt x="2519" y="4977"/>
                    </a:lnTo>
                    <a:lnTo>
                      <a:pt x="2409" y="4993"/>
                    </a:lnTo>
                    <a:lnTo>
                      <a:pt x="2299" y="5003"/>
                    </a:lnTo>
                    <a:lnTo>
                      <a:pt x="2186" y="5006"/>
                    </a:lnTo>
                    <a:lnTo>
                      <a:pt x="2073" y="5003"/>
                    </a:lnTo>
                    <a:lnTo>
                      <a:pt x="1962" y="4993"/>
                    </a:lnTo>
                    <a:lnTo>
                      <a:pt x="1853" y="4977"/>
                    </a:lnTo>
                    <a:lnTo>
                      <a:pt x="1746" y="4955"/>
                    </a:lnTo>
                    <a:lnTo>
                      <a:pt x="1640" y="4928"/>
                    </a:lnTo>
                    <a:lnTo>
                      <a:pt x="1536" y="4893"/>
                    </a:lnTo>
                    <a:lnTo>
                      <a:pt x="1434" y="4855"/>
                    </a:lnTo>
                    <a:lnTo>
                      <a:pt x="1335" y="4809"/>
                    </a:lnTo>
                    <a:lnTo>
                      <a:pt x="1238" y="4759"/>
                    </a:lnTo>
                    <a:lnTo>
                      <a:pt x="1143" y="4704"/>
                    </a:lnTo>
                    <a:lnTo>
                      <a:pt x="1053" y="4643"/>
                    </a:lnTo>
                    <a:lnTo>
                      <a:pt x="963" y="4578"/>
                    </a:lnTo>
                    <a:lnTo>
                      <a:pt x="878" y="4508"/>
                    </a:lnTo>
                    <a:lnTo>
                      <a:pt x="795" y="4434"/>
                    </a:lnTo>
                    <a:lnTo>
                      <a:pt x="715" y="4356"/>
                    </a:lnTo>
                    <a:lnTo>
                      <a:pt x="640" y="4273"/>
                    </a:lnTo>
                    <a:lnTo>
                      <a:pt x="567" y="4186"/>
                    </a:lnTo>
                    <a:lnTo>
                      <a:pt x="499" y="4095"/>
                    </a:lnTo>
                    <a:lnTo>
                      <a:pt x="434" y="4001"/>
                    </a:lnTo>
                    <a:lnTo>
                      <a:pt x="373" y="3903"/>
                    </a:lnTo>
                    <a:lnTo>
                      <a:pt x="316" y="3801"/>
                    </a:lnTo>
                    <a:lnTo>
                      <a:pt x="263" y="3696"/>
                    </a:lnTo>
                    <a:lnTo>
                      <a:pt x="215" y="3589"/>
                    </a:lnTo>
                    <a:lnTo>
                      <a:pt x="172" y="3477"/>
                    </a:lnTo>
                    <a:lnTo>
                      <a:pt x="132" y="3364"/>
                    </a:lnTo>
                    <a:lnTo>
                      <a:pt x="97" y="3247"/>
                    </a:lnTo>
                    <a:lnTo>
                      <a:pt x="69" y="3129"/>
                    </a:lnTo>
                    <a:lnTo>
                      <a:pt x="44" y="3007"/>
                    </a:lnTo>
                    <a:lnTo>
                      <a:pt x="25" y="2884"/>
                    </a:lnTo>
                    <a:lnTo>
                      <a:pt x="11" y="2759"/>
                    </a:lnTo>
                    <a:lnTo>
                      <a:pt x="2" y="2632"/>
                    </a:lnTo>
                    <a:lnTo>
                      <a:pt x="0" y="2503"/>
                    </a:lnTo>
                    <a:lnTo>
                      <a:pt x="2" y="2375"/>
                    </a:lnTo>
                    <a:lnTo>
                      <a:pt x="11" y="2247"/>
                    </a:lnTo>
                    <a:lnTo>
                      <a:pt x="25" y="2121"/>
                    </a:lnTo>
                    <a:lnTo>
                      <a:pt x="44" y="1999"/>
                    </a:lnTo>
                    <a:lnTo>
                      <a:pt x="69" y="1878"/>
                    </a:lnTo>
                    <a:lnTo>
                      <a:pt x="97" y="1759"/>
                    </a:lnTo>
                    <a:lnTo>
                      <a:pt x="132" y="1643"/>
                    </a:lnTo>
                    <a:lnTo>
                      <a:pt x="172" y="1529"/>
                    </a:lnTo>
                    <a:lnTo>
                      <a:pt x="215" y="1418"/>
                    </a:lnTo>
                    <a:lnTo>
                      <a:pt x="263" y="1310"/>
                    </a:lnTo>
                    <a:lnTo>
                      <a:pt x="316" y="1205"/>
                    </a:lnTo>
                    <a:lnTo>
                      <a:pt x="373" y="1104"/>
                    </a:lnTo>
                    <a:lnTo>
                      <a:pt x="434" y="1006"/>
                    </a:lnTo>
                    <a:lnTo>
                      <a:pt x="499" y="911"/>
                    </a:lnTo>
                    <a:lnTo>
                      <a:pt x="567" y="820"/>
                    </a:lnTo>
                    <a:lnTo>
                      <a:pt x="640" y="733"/>
                    </a:lnTo>
                    <a:lnTo>
                      <a:pt x="715" y="651"/>
                    </a:lnTo>
                    <a:lnTo>
                      <a:pt x="795" y="571"/>
                    </a:lnTo>
                    <a:lnTo>
                      <a:pt x="878" y="497"/>
                    </a:lnTo>
                    <a:lnTo>
                      <a:pt x="963" y="428"/>
                    </a:lnTo>
                    <a:lnTo>
                      <a:pt x="1053" y="362"/>
                    </a:lnTo>
                    <a:lnTo>
                      <a:pt x="1143" y="303"/>
                    </a:lnTo>
                    <a:lnTo>
                      <a:pt x="1238" y="247"/>
                    </a:lnTo>
                    <a:lnTo>
                      <a:pt x="1335" y="197"/>
                    </a:lnTo>
                    <a:lnTo>
                      <a:pt x="1434" y="152"/>
                    </a:lnTo>
                    <a:lnTo>
                      <a:pt x="1536" y="113"/>
                    </a:lnTo>
                    <a:lnTo>
                      <a:pt x="1640" y="79"/>
                    </a:lnTo>
                    <a:lnTo>
                      <a:pt x="1746" y="51"/>
                    </a:lnTo>
                    <a:lnTo>
                      <a:pt x="1853" y="30"/>
                    </a:lnTo>
                    <a:lnTo>
                      <a:pt x="1962" y="13"/>
                    </a:lnTo>
                    <a:lnTo>
                      <a:pt x="2073" y="3"/>
                    </a:lnTo>
                    <a:lnTo>
                      <a:pt x="2186" y="0"/>
                    </a:lnTo>
                    <a:lnTo>
                      <a:pt x="2299" y="3"/>
                    </a:lnTo>
                    <a:lnTo>
                      <a:pt x="2409" y="13"/>
                    </a:lnTo>
                    <a:lnTo>
                      <a:pt x="2519" y="30"/>
                    </a:lnTo>
                    <a:lnTo>
                      <a:pt x="2627" y="51"/>
                    </a:lnTo>
                    <a:lnTo>
                      <a:pt x="2732" y="79"/>
                    </a:lnTo>
                    <a:lnTo>
                      <a:pt x="2836" y="113"/>
                    </a:lnTo>
                    <a:lnTo>
                      <a:pt x="2937" y="152"/>
                    </a:lnTo>
                    <a:lnTo>
                      <a:pt x="3037" y="197"/>
                    </a:lnTo>
                    <a:lnTo>
                      <a:pt x="3134" y="247"/>
                    </a:lnTo>
                    <a:lnTo>
                      <a:pt x="3228" y="303"/>
                    </a:lnTo>
                    <a:lnTo>
                      <a:pt x="3320" y="362"/>
                    </a:lnTo>
                    <a:lnTo>
                      <a:pt x="3408" y="428"/>
                    </a:lnTo>
                    <a:lnTo>
                      <a:pt x="3495" y="497"/>
                    </a:lnTo>
                    <a:lnTo>
                      <a:pt x="3576" y="571"/>
                    </a:lnTo>
                    <a:lnTo>
                      <a:pt x="3656" y="651"/>
                    </a:lnTo>
                    <a:lnTo>
                      <a:pt x="3732" y="733"/>
                    </a:lnTo>
                    <a:lnTo>
                      <a:pt x="3804" y="820"/>
                    </a:lnTo>
                    <a:lnTo>
                      <a:pt x="3873" y="911"/>
                    </a:lnTo>
                    <a:lnTo>
                      <a:pt x="3938" y="1006"/>
                    </a:lnTo>
                    <a:lnTo>
                      <a:pt x="3999" y="1104"/>
                    </a:lnTo>
                    <a:lnTo>
                      <a:pt x="4056" y="1205"/>
                    </a:lnTo>
                    <a:lnTo>
                      <a:pt x="4108" y="1310"/>
                    </a:lnTo>
                    <a:lnTo>
                      <a:pt x="4157" y="1418"/>
                    </a:lnTo>
                    <a:lnTo>
                      <a:pt x="4201" y="1529"/>
                    </a:lnTo>
                    <a:lnTo>
                      <a:pt x="4240" y="1643"/>
                    </a:lnTo>
                    <a:lnTo>
                      <a:pt x="4274" y="1759"/>
                    </a:lnTo>
                    <a:lnTo>
                      <a:pt x="4304" y="1878"/>
                    </a:lnTo>
                    <a:lnTo>
                      <a:pt x="4328" y="1999"/>
                    </a:lnTo>
                    <a:lnTo>
                      <a:pt x="4347" y="2121"/>
                    </a:lnTo>
                    <a:lnTo>
                      <a:pt x="4361" y="2247"/>
                    </a:lnTo>
                    <a:lnTo>
                      <a:pt x="4370" y="2375"/>
                    </a:lnTo>
                    <a:lnTo>
                      <a:pt x="4372" y="250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29" name="Freeform 35">
                <a:extLst>
                  <a:ext uri="{FF2B5EF4-FFF2-40B4-BE49-F238E27FC236}">
                    <a16:creationId xmlns:a16="http://schemas.microsoft.com/office/drawing/2014/main" id="{AF6AD759-BF77-4D1D-95B6-618E85E15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113" y="2593975"/>
                <a:ext cx="209550" cy="209550"/>
              </a:xfrm>
              <a:custGeom>
                <a:avLst/>
                <a:gdLst>
                  <a:gd name="T0" fmla="*/ 2147483647 w 1317"/>
                  <a:gd name="T1" fmla="*/ 2147483647 h 1318"/>
                  <a:gd name="T2" fmla="*/ 2147483647 w 1317"/>
                  <a:gd name="T3" fmla="*/ 2147483647 h 1318"/>
                  <a:gd name="T4" fmla="*/ 2147483647 w 1317"/>
                  <a:gd name="T5" fmla="*/ 2147483647 h 1318"/>
                  <a:gd name="T6" fmla="*/ 2147483647 w 1317"/>
                  <a:gd name="T7" fmla="*/ 2147483647 h 1318"/>
                  <a:gd name="T8" fmla="*/ 2147483647 w 1317"/>
                  <a:gd name="T9" fmla="*/ 2147483647 h 1318"/>
                  <a:gd name="T10" fmla="*/ 2147483647 w 1317"/>
                  <a:gd name="T11" fmla="*/ 2147483647 h 1318"/>
                  <a:gd name="T12" fmla="*/ 2147483647 w 1317"/>
                  <a:gd name="T13" fmla="*/ 2147483647 h 1318"/>
                  <a:gd name="T14" fmla="*/ 2147483647 w 1317"/>
                  <a:gd name="T15" fmla="*/ 2147483647 h 1318"/>
                  <a:gd name="T16" fmla="*/ 2147483647 w 1317"/>
                  <a:gd name="T17" fmla="*/ 2147483647 h 1318"/>
                  <a:gd name="T18" fmla="*/ 2147483647 w 1317"/>
                  <a:gd name="T19" fmla="*/ 2147483647 h 1318"/>
                  <a:gd name="T20" fmla="*/ 2147483647 w 1317"/>
                  <a:gd name="T21" fmla="*/ 2147483647 h 1318"/>
                  <a:gd name="T22" fmla="*/ 2147483647 w 1317"/>
                  <a:gd name="T23" fmla="*/ 2147483647 h 1318"/>
                  <a:gd name="T24" fmla="*/ 2147483647 w 1317"/>
                  <a:gd name="T25" fmla="*/ 2147483647 h 1318"/>
                  <a:gd name="T26" fmla="*/ 2147483647 w 1317"/>
                  <a:gd name="T27" fmla="*/ 2147483647 h 1318"/>
                  <a:gd name="T28" fmla="*/ 2147483647 w 1317"/>
                  <a:gd name="T29" fmla="*/ 2147483647 h 1318"/>
                  <a:gd name="T30" fmla="*/ 2147483647 w 1317"/>
                  <a:gd name="T31" fmla="*/ 2147483647 h 1318"/>
                  <a:gd name="T32" fmla="*/ 2147483647 w 1317"/>
                  <a:gd name="T33" fmla="*/ 2147483647 h 1318"/>
                  <a:gd name="T34" fmla="*/ 2147483647 w 1317"/>
                  <a:gd name="T35" fmla="*/ 2147483647 h 1318"/>
                  <a:gd name="T36" fmla="*/ 2147483647 w 1317"/>
                  <a:gd name="T37" fmla="*/ 2147483647 h 1318"/>
                  <a:gd name="T38" fmla="*/ 2147483647 w 1317"/>
                  <a:gd name="T39" fmla="*/ 2147483647 h 1318"/>
                  <a:gd name="T40" fmla="*/ 2147483647 w 1317"/>
                  <a:gd name="T41" fmla="*/ 2147483647 h 1318"/>
                  <a:gd name="T42" fmla="*/ 2147483647 w 1317"/>
                  <a:gd name="T43" fmla="*/ 2147483647 h 1318"/>
                  <a:gd name="T44" fmla="*/ 2147483647 w 1317"/>
                  <a:gd name="T45" fmla="*/ 2147483647 h 1318"/>
                  <a:gd name="T46" fmla="*/ 2147483647 w 1317"/>
                  <a:gd name="T47" fmla="*/ 2147483647 h 1318"/>
                  <a:gd name="T48" fmla="*/ 2147483647 w 1317"/>
                  <a:gd name="T49" fmla="*/ 2147483647 h 1318"/>
                  <a:gd name="T50" fmla="*/ 2147483647 w 1317"/>
                  <a:gd name="T51" fmla="*/ 2147483647 h 1318"/>
                  <a:gd name="T52" fmla="*/ 2147483647 w 1317"/>
                  <a:gd name="T53" fmla="*/ 2147483647 h 1318"/>
                  <a:gd name="T54" fmla="*/ 2147483647 w 1317"/>
                  <a:gd name="T55" fmla="*/ 2147483647 h 1318"/>
                  <a:gd name="T56" fmla="*/ 2147483647 w 1317"/>
                  <a:gd name="T57" fmla="*/ 2147483647 h 1318"/>
                  <a:gd name="T58" fmla="*/ 2147483647 w 1317"/>
                  <a:gd name="T59" fmla="*/ 2147483647 h 1318"/>
                  <a:gd name="T60" fmla="*/ 2147483647 w 1317"/>
                  <a:gd name="T61" fmla="*/ 2147483647 h 1318"/>
                  <a:gd name="T62" fmla="*/ 2147483647 w 1317"/>
                  <a:gd name="T63" fmla="*/ 2147483647 h 1318"/>
                  <a:gd name="T64" fmla="*/ 2147483647 w 1317"/>
                  <a:gd name="T65" fmla="*/ 2147483647 h 1318"/>
                  <a:gd name="T66" fmla="*/ 2147483647 w 1317"/>
                  <a:gd name="T67" fmla="*/ 2147483647 h 1318"/>
                  <a:gd name="T68" fmla="*/ 2147483647 w 1317"/>
                  <a:gd name="T69" fmla="*/ 2147483647 h 1318"/>
                  <a:gd name="T70" fmla="*/ 2147483647 w 1317"/>
                  <a:gd name="T71" fmla="*/ 2147483647 h 1318"/>
                  <a:gd name="T72" fmla="*/ 2147483647 w 1317"/>
                  <a:gd name="T73" fmla="*/ 2147483647 h 1318"/>
                  <a:gd name="T74" fmla="*/ 2147483647 w 1317"/>
                  <a:gd name="T75" fmla="*/ 2147483647 h 1318"/>
                  <a:gd name="T76" fmla="*/ 2147483647 w 1317"/>
                  <a:gd name="T77" fmla="*/ 2147483647 h 1318"/>
                  <a:gd name="T78" fmla="*/ 2147483647 w 1317"/>
                  <a:gd name="T79" fmla="*/ 2147483647 h 1318"/>
                  <a:gd name="T80" fmla="*/ 2147483647 w 1317"/>
                  <a:gd name="T81" fmla="*/ 2147483647 h 1318"/>
                  <a:gd name="T82" fmla="*/ 2147483647 w 1317"/>
                  <a:gd name="T83" fmla="*/ 2147483647 h 1318"/>
                  <a:gd name="T84" fmla="*/ 2147483647 w 1317"/>
                  <a:gd name="T85" fmla="*/ 2147483647 h 13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17" h="1318">
                    <a:moveTo>
                      <a:pt x="1317" y="659"/>
                    </a:moveTo>
                    <a:lnTo>
                      <a:pt x="1316" y="693"/>
                    </a:lnTo>
                    <a:lnTo>
                      <a:pt x="1314" y="726"/>
                    </a:lnTo>
                    <a:lnTo>
                      <a:pt x="1309" y="759"/>
                    </a:lnTo>
                    <a:lnTo>
                      <a:pt x="1304" y="792"/>
                    </a:lnTo>
                    <a:lnTo>
                      <a:pt x="1296" y="824"/>
                    </a:lnTo>
                    <a:lnTo>
                      <a:pt x="1287" y="855"/>
                    </a:lnTo>
                    <a:lnTo>
                      <a:pt x="1277" y="886"/>
                    </a:lnTo>
                    <a:lnTo>
                      <a:pt x="1265" y="915"/>
                    </a:lnTo>
                    <a:lnTo>
                      <a:pt x="1252" y="944"/>
                    </a:lnTo>
                    <a:lnTo>
                      <a:pt x="1237" y="973"/>
                    </a:lnTo>
                    <a:lnTo>
                      <a:pt x="1222" y="1001"/>
                    </a:lnTo>
                    <a:lnTo>
                      <a:pt x="1204" y="1027"/>
                    </a:lnTo>
                    <a:lnTo>
                      <a:pt x="1187" y="1054"/>
                    </a:lnTo>
                    <a:lnTo>
                      <a:pt x="1167" y="1078"/>
                    </a:lnTo>
                    <a:lnTo>
                      <a:pt x="1146" y="1102"/>
                    </a:lnTo>
                    <a:lnTo>
                      <a:pt x="1125" y="1124"/>
                    </a:lnTo>
                    <a:lnTo>
                      <a:pt x="1101" y="1146"/>
                    </a:lnTo>
                    <a:lnTo>
                      <a:pt x="1077" y="1167"/>
                    </a:lnTo>
                    <a:lnTo>
                      <a:pt x="1053" y="1186"/>
                    </a:lnTo>
                    <a:lnTo>
                      <a:pt x="1026" y="1205"/>
                    </a:lnTo>
                    <a:lnTo>
                      <a:pt x="1000" y="1222"/>
                    </a:lnTo>
                    <a:lnTo>
                      <a:pt x="972" y="1238"/>
                    </a:lnTo>
                    <a:lnTo>
                      <a:pt x="944" y="1253"/>
                    </a:lnTo>
                    <a:lnTo>
                      <a:pt x="915" y="1266"/>
                    </a:lnTo>
                    <a:lnTo>
                      <a:pt x="885" y="1278"/>
                    </a:lnTo>
                    <a:lnTo>
                      <a:pt x="855" y="1288"/>
                    </a:lnTo>
                    <a:lnTo>
                      <a:pt x="823" y="1297"/>
                    </a:lnTo>
                    <a:lnTo>
                      <a:pt x="792" y="1305"/>
                    </a:lnTo>
                    <a:lnTo>
                      <a:pt x="759" y="1310"/>
                    </a:lnTo>
                    <a:lnTo>
                      <a:pt x="726" y="1315"/>
                    </a:lnTo>
                    <a:lnTo>
                      <a:pt x="692" y="1317"/>
                    </a:lnTo>
                    <a:lnTo>
                      <a:pt x="659" y="1318"/>
                    </a:lnTo>
                    <a:lnTo>
                      <a:pt x="625" y="1317"/>
                    </a:lnTo>
                    <a:lnTo>
                      <a:pt x="592" y="1315"/>
                    </a:lnTo>
                    <a:lnTo>
                      <a:pt x="559" y="1310"/>
                    </a:lnTo>
                    <a:lnTo>
                      <a:pt x="525" y="1305"/>
                    </a:lnTo>
                    <a:lnTo>
                      <a:pt x="493" y="1297"/>
                    </a:lnTo>
                    <a:lnTo>
                      <a:pt x="462" y="1288"/>
                    </a:lnTo>
                    <a:lnTo>
                      <a:pt x="433" y="1278"/>
                    </a:lnTo>
                    <a:lnTo>
                      <a:pt x="403" y="1266"/>
                    </a:lnTo>
                    <a:lnTo>
                      <a:pt x="373" y="1253"/>
                    </a:lnTo>
                    <a:lnTo>
                      <a:pt x="344" y="1238"/>
                    </a:lnTo>
                    <a:lnTo>
                      <a:pt x="318" y="1222"/>
                    </a:lnTo>
                    <a:lnTo>
                      <a:pt x="290" y="1205"/>
                    </a:lnTo>
                    <a:lnTo>
                      <a:pt x="265" y="1186"/>
                    </a:lnTo>
                    <a:lnTo>
                      <a:pt x="239" y="1167"/>
                    </a:lnTo>
                    <a:lnTo>
                      <a:pt x="216" y="1146"/>
                    </a:lnTo>
                    <a:lnTo>
                      <a:pt x="193" y="1124"/>
                    </a:lnTo>
                    <a:lnTo>
                      <a:pt x="171" y="1102"/>
                    </a:lnTo>
                    <a:lnTo>
                      <a:pt x="151" y="1078"/>
                    </a:lnTo>
                    <a:lnTo>
                      <a:pt x="131" y="1054"/>
                    </a:lnTo>
                    <a:lnTo>
                      <a:pt x="112" y="1027"/>
                    </a:lnTo>
                    <a:lnTo>
                      <a:pt x="95" y="1001"/>
                    </a:lnTo>
                    <a:lnTo>
                      <a:pt x="80" y="973"/>
                    </a:lnTo>
                    <a:lnTo>
                      <a:pt x="64" y="944"/>
                    </a:lnTo>
                    <a:lnTo>
                      <a:pt x="52" y="915"/>
                    </a:lnTo>
                    <a:lnTo>
                      <a:pt x="40" y="886"/>
                    </a:lnTo>
                    <a:lnTo>
                      <a:pt x="30" y="855"/>
                    </a:lnTo>
                    <a:lnTo>
                      <a:pt x="20" y="824"/>
                    </a:lnTo>
                    <a:lnTo>
                      <a:pt x="14" y="792"/>
                    </a:lnTo>
                    <a:lnTo>
                      <a:pt x="8" y="759"/>
                    </a:lnTo>
                    <a:lnTo>
                      <a:pt x="4" y="726"/>
                    </a:lnTo>
                    <a:lnTo>
                      <a:pt x="1" y="693"/>
                    </a:lnTo>
                    <a:lnTo>
                      <a:pt x="0" y="659"/>
                    </a:lnTo>
                    <a:lnTo>
                      <a:pt x="1" y="626"/>
                    </a:lnTo>
                    <a:lnTo>
                      <a:pt x="4" y="591"/>
                    </a:lnTo>
                    <a:lnTo>
                      <a:pt x="8" y="558"/>
                    </a:lnTo>
                    <a:lnTo>
                      <a:pt x="14" y="526"/>
                    </a:lnTo>
                    <a:lnTo>
                      <a:pt x="20" y="494"/>
                    </a:lnTo>
                    <a:lnTo>
                      <a:pt x="30" y="463"/>
                    </a:lnTo>
                    <a:lnTo>
                      <a:pt x="40" y="432"/>
                    </a:lnTo>
                    <a:lnTo>
                      <a:pt x="52" y="402"/>
                    </a:lnTo>
                    <a:lnTo>
                      <a:pt x="64" y="374"/>
                    </a:lnTo>
                    <a:lnTo>
                      <a:pt x="80" y="345"/>
                    </a:lnTo>
                    <a:lnTo>
                      <a:pt x="95" y="317"/>
                    </a:lnTo>
                    <a:lnTo>
                      <a:pt x="112" y="291"/>
                    </a:lnTo>
                    <a:lnTo>
                      <a:pt x="131" y="265"/>
                    </a:lnTo>
                    <a:lnTo>
                      <a:pt x="151" y="240"/>
                    </a:lnTo>
                    <a:lnTo>
                      <a:pt x="171" y="217"/>
                    </a:lnTo>
                    <a:lnTo>
                      <a:pt x="193" y="193"/>
                    </a:lnTo>
                    <a:lnTo>
                      <a:pt x="216" y="171"/>
                    </a:lnTo>
                    <a:lnTo>
                      <a:pt x="239" y="150"/>
                    </a:lnTo>
                    <a:lnTo>
                      <a:pt x="265" y="131"/>
                    </a:lnTo>
                    <a:lnTo>
                      <a:pt x="290" y="113"/>
                    </a:lnTo>
                    <a:lnTo>
                      <a:pt x="318" y="96"/>
                    </a:lnTo>
                    <a:lnTo>
                      <a:pt x="344" y="80"/>
                    </a:lnTo>
                    <a:lnTo>
                      <a:pt x="373" y="65"/>
                    </a:lnTo>
                    <a:lnTo>
                      <a:pt x="403" y="52"/>
                    </a:lnTo>
                    <a:lnTo>
                      <a:pt x="433" y="41"/>
                    </a:lnTo>
                    <a:lnTo>
                      <a:pt x="462" y="30"/>
                    </a:lnTo>
                    <a:lnTo>
                      <a:pt x="493" y="21"/>
                    </a:lnTo>
                    <a:lnTo>
                      <a:pt x="525" y="14"/>
                    </a:lnTo>
                    <a:lnTo>
                      <a:pt x="559" y="8"/>
                    </a:lnTo>
                    <a:lnTo>
                      <a:pt x="592" y="4"/>
                    </a:lnTo>
                    <a:lnTo>
                      <a:pt x="625" y="1"/>
                    </a:lnTo>
                    <a:lnTo>
                      <a:pt x="659" y="0"/>
                    </a:lnTo>
                    <a:lnTo>
                      <a:pt x="692" y="1"/>
                    </a:lnTo>
                    <a:lnTo>
                      <a:pt x="726" y="4"/>
                    </a:lnTo>
                    <a:lnTo>
                      <a:pt x="759" y="8"/>
                    </a:lnTo>
                    <a:lnTo>
                      <a:pt x="792" y="14"/>
                    </a:lnTo>
                    <a:lnTo>
                      <a:pt x="823" y="21"/>
                    </a:lnTo>
                    <a:lnTo>
                      <a:pt x="855" y="30"/>
                    </a:lnTo>
                    <a:lnTo>
                      <a:pt x="885" y="41"/>
                    </a:lnTo>
                    <a:lnTo>
                      <a:pt x="915" y="52"/>
                    </a:lnTo>
                    <a:lnTo>
                      <a:pt x="944" y="65"/>
                    </a:lnTo>
                    <a:lnTo>
                      <a:pt x="972" y="80"/>
                    </a:lnTo>
                    <a:lnTo>
                      <a:pt x="1000" y="96"/>
                    </a:lnTo>
                    <a:lnTo>
                      <a:pt x="1026" y="113"/>
                    </a:lnTo>
                    <a:lnTo>
                      <a:pt x="1053" y="131"/>
                    </a:lnTo>
                    <a:lnTo>
                      <a:pt x="1077" y="150"/>
                    </a:lnTo>
                    <a:lnTo>
                      <a:pt x="1101" y="171"/>
                    </a:lnTo>
                    <a:lnTo>
                      <a:pt x="1125" y="193"/>
                    </a:lnTo>
                    <a:lnTo>
                      <a:pt x="1146" y="217"/>
                    </a:lnTo>
                    <a:lnTo>
                      <a:pt x="1167" y="240"/>
                    </a:lnTo>
                    <a:lnTo>
                      <a:pt x="1187" y="265"/>
                    </a:lnTo>
                    <a:lnTo>
                      <a:pt x="1204" y="291"/>
                    </a:lnTo>
                    <a:lnTo>
                      <a:pt x="1222" y="317"/>
                    </a:lnTo>
                    <a:lnTo>
                      <a:pt x="1237" y="345"/>
                    </a:lnTo>
                    <a:lnTo>
                      <a:pt x="1252" y="374"/>
                    </a:lnTo>
                    <a:lnTo>
                      <a:pt x="1265" y="402"/>
                    </a:lnTo>
                    <a:lnTo>
                      <a:pt x="1277" y="432"/>
                    </a:lnTo>
                    <a:lnTo>
                      <a:pt x="1287" y="463"/>
                    </a:lnTo>
                    <a:lnTo>
                      <a:pt x="1296" y="494"/>
                    </a:lnTo>
                    <a:lnTo>
                      <a:pt x="1304" y="526"/>
                    </a:lnTo>
                    <a:lnTo>
                      <a:pt x="1309" y="558"/>
                    </a:lnTo>
                    <a:lnTo>
                      <a:pt x="1314" y="591"/>
                    </a:lnTo>
                    <a:lnTo>
                      <a:pt x="1316" y="626"/>
                    </a:lnTo>
                    <a:lnTo>
                      <a:pt x="1317" y="659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0" name="Freeform 36">
                <a:extLst>
                  <a:ext uri="{FF2B5EF4-FFF2-40B4-BE49-F238E27FC236}">
                    <a16:creationId xmlns:a16="http://schemas.microsoft.com/office/drawing/2014/main" id="{73B83A3E-CEC8-4841-8798-1500B5EBD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438" y="2593975"/>
                <a:ext cx="207962" cy="209550"/>
              </a:xfrm>
              <a:custGeom>
                <a:avLst/>
                <a:gdLst>
                  <a:gd name="T0" fmla="*/ 2147483647 w 1317"/>
                  <a:gd name="T1" fmla="*/ 2147483647 h 1318"/>
                  <a:gd name="T2" fmla="*/ 2147483647 w 1317"/>
                  <a:gd name="T3" fmla="*/ 2147483647 h 1318"/>
                  <a:gd name="T4" fmla="*/ 2147483647 w 1317"/>
                  <a:gd name="T5" fmla="*/ 2147483647 h 1318"/>
                  <a:gd name="T6" fmla="*/ 2147483647 w 1317"/>
                  <a:gd name="T7" fmla="*/ 2147483647 h 1318"/>
                  <a:gd name="T8" fmla="*/ 2147483647 w 1317"/>
                  <a:gd name="T9" fmla="*/ 2147483647 h 1318"/>
                  <a:gd name="T10" fmla="*/ 2147483647 w 1317"/>
                  <a:gd name="T11" fmla="*/ 2147483647 h 1318"/>
                  <a:gd name="T12" fmla="*/ 2147483647 w 1317"/>
                  <a:gd name="T13" fmla="*/ 2147483647 h 1318"/>
                  <a:gd name="T14" fmla="*/ 2147483647 w 1317"/>
                  <a:gd name="T15" fmla="*/ 2147483647 h 1318"/>
                  <a:gd name="T16" fmla="*/ 2147483647 w 1317"/>
                  <a:gd name="T17" fmla="*/ 2147483647 h 1318"/>
                  <a:gd name="T18" fmla="*/ 2147483647 w 1317"/>
                  <a:gd name="T19" fmla="*/ 2147483647 h 1318"/>
                  <a:gd name="T20" fmla="*/ 2147483647 w 1317"/>
                  <a:gd name="T21" fmla="*/ 2147483647 h 1318"/>
                  <a:gd name="T22" fmla="*/ 2147483647 w 1317"/>
                  <a:gd name="T23" fmla="*/ 2147483647 h 1318"/>
                  <a:gd name="T24" fmla="*/ 2147483647 w 1317"/>
                  <a:gd name="T25" fmla="*/ 2147483647 h 1318"/>
                  <a:gd name="T26" fmla="*/ 2147483647 w 1317"/>
                  <a:gd name="T27" fmla="*/ 2147483647 h 1318"/>
                  <a:gd name="T28" fmla="*/ 2147483647 w 1317"/>
                  <a:gd name="T29" fmla="*/ 2147483647 h 1318"/>
                  <a:gd name="T30" fmla="*/ 2147483647 w 1317"/>
                  <a:gd name="T31" fmla="*/ 2147483647 h 1318"/>
                  <a:gd name="T32" fmla="*/ 2147483647 w 1317"/>
                  <a:gd name="T33" fmla="*/ 2147483647 h 1318"/>
                  <a:gd name="T34" fmla="*/ 2147483647 w 1317"/>
                  <a:gd name="T35" fmla="*/ 2147483647 h 1318"/>
                  <a:gd name="T36" fmla="*/ 2147483647 w 1317"/>
                  <a:gd name="T37" fmla="*/ 2147483647 h 1318"/>
                  <a:gd name="T38" fmla="*/ 2147483647 w 1317"/>
                  <a:gd name="T39" fmla="*/ 2147483647 h 1318"/>
                  <a:gd name="T40" fmla="*/ 2147483647 w 1317"/>
                  <a:gd name="T41" fmla="*/ 2147483647 h 1318"/>
                  <a:gd name="T42" fmla="*/ 2147483647 w 1317"/>
                  <a:gd name="T43" fmla="*/ 2147483647 h 1318"/>
                  <a:gd name="T44" fmla="*/ 2147483647 w 1317"/>
                  <a:gd name="T45" fmla="*/ 2147483647 h 1318"/>
                  <a:gd name="T46" fmla="*/ 2147483647 w 1317"/>
                  <a:gd name="T47" fmla="*/ 2147483647 h 1318"/>
                  <a:gd name="T48" fmla="*/ 2147483647 w 1317"/>
                  <a:gd name="T49" fmla="*/ 2147483647 h 1318"/>
                  <a:gd name="T50" fmla="*/ 2147483647 w 1317"/>
                  <a:gd name="T51" fmla="*/ 2147483647 h 1318"/>
                  <a:gd name="T52" fmla="*/ 2147483647 w 1317"/>
                  <a:gd name="T53" fmla="*/ 2147483647 h 1318"/>
                  <a:gd name="T54" fmla="*/ 2147483647 w 1317"/>
                  <a:gd name="T55" fmla="*/ 2147483647 h 1318"/>
                  <a:gd name="T56" fmla="*/ 2147483647 w 1317"/>
                  <a:gd name="T57" fmla="*/ 2147483647 h 1318"/>
                  <a:gd name="T58" fmla="*/ 2147483647 w 1317"/>
                  <a:gd name="T59" fmla="*/ 2147483647 h 1318"/>
                  <a:gd name="T60" fmla="*/ 2147483647 w 1317"/>
                  <a:gd name="T61" fmla="*/ 2147483647 h 1318"/>
                  <a:gd name="T62" fmla="*/ 2147483647 w 1317"/>
                  <a:gd name="T63" fmla="*/ 2147483647 h 1318"/>
                  <a:gd name="T64" fmla="*/ 2147483647 w 1317"/>
                  <a:gd name="T65" fmla="*/ 2147483647 h 1318"/>
                  <a:gd name="T66" fmla="*/ 2147483647 w 1317"/>
                  <a:gd name="T67" fmla="*/ 2147483647 h 1318"/>
                  <a:gd name="T68" fmla="*/ 2147483647 w 1317"/>
                  <a:gd name="T69" fmla="*/ 2147483647 h 1318"/>
                  <a:gd name="T70" fmla="*/ 2147483647 w 1317"/>
                  <a:gd name="T71" fmla="*/ 2147483647 h 1318"/>
                  <a:gd name="T72" fmla="*/ 2147483647 w 1317"/>
                  <a:gd name="T73" fmla="*/ 2147483647 h 1318"/>
                  <a:gd name="T74" fmla="*/ 2147483647 w 1317"/>
                  <a:gd name="T75" fmla="*/ 2147483647 h 1318"/>
                  <a:gd name="T76" fmla="*/ 2147483647 w 1317"/>
                  <a:gd name="T77" fmla="*/ 2147483647 h 1318"/>
                  <a:gd name="T78" fmla="*/ 2147483647 w 1317"/>
                  <a:gd name="T79" fmla="*/ 2147483647 h 1318"/>
                  <a:gd name="T80" fmla="*/ 2147483647 w 1317"/>
                  <a:gd name="T81" fmla="*/ 2147483647 h 1318"/>
                  <a:gd name="T82" fmla="*/ 2147483647 w 1317"/>
                  <a:gd name="T83" fmla="*/ 2147483647 h 1318"/>
                  <a:gd name="T84" fmla="*/ 2147483647 w 1317"/>
                  <a:gd name="T85" fmla="*/ 2147483647 h 13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17" h="1318">
                    <a:moveTo>
                      <a:pt x="1317" y="659"/>
                    </a:moveTo>
                    <a:lnTo>
                      <a:pt x="1316" y="693"/>
                    </a:lnTo>
                    <a:lnTo>
                      <a:pt x="1314" y="726"/>
                    </a:lnTo>
                    <a:lnTo>
                      <a:pt x="1310" y="759"/>
                    </a:lnTo>
                    <a:lnTo>
                      <a:pt x="1304" y="792"/>
                    </a:lnTo>
                    <a:lnTo>
                      <a:pt x="1296" y="824"/>
                    </a:lnTo>
                    <a:lnTo>
                      <a:pt x="1287" y="855"/>
                    </a:lnTo>
                    <a:lnTo>
                      <a:pt x="1277" y="886"/>
                    </a:lnTo>
                    <a:lnTo>
                      <a:pt x="1265" y="915"/>
                    </a:lnTo>
                    <a:lnTo>
                      <a:pt x="1252" y="944"/>
                    </a:lnTo>
                    <a:lnTo>
                      <a:pt x="1238" y="973"/>
                    </a:lnTo>
                    <a:lnTo>
                      <a:pt x="1222" y="1001"/>
                    </a:lnTo>
                    <a:lnTo>
                      <a:pt x="1205" y="1027"/>
                    </a:lnTo>
                    <a:lnTo>
                      <a:pt x="1186" y="1054"/>
                    </a:lnTo>
                    <a:lnTo>
                      <a:pt x="1167" y="1078"/>
                    </a:lnTo>
                    <a:lnTo>
                      <a:pt x="1146" y="1102"/>
                    </a:lnTo>
                    <a:lnTo>
                      <a:pt x="1124" y="1124"/>
                    </a:lnTo>
                    <a:lnTo>
                      <a:pt x="1102" y="1146"/>
                    </a:lnTo>
                    <a:lnTo>
                      <a:pt x="1077" y="1167"/>
                    </a:lnTo>
                    <a:lnTo>
                      <a:pt x="1052" y="1186"/>
                    </a:lnTo>
                    <a:lnTo>
                      <a:pt x="1027" y="1205"/>
                    </a:lnTo>
                    <a:lnTo>
                      <a:pt x="1000" y="1222"/>
                    </a:lnTo>
                    <a:lnTo>
                      <a:pt x="972" y="1238"/>
                    </a:lnTo>
                    <a:lnTo>
                      <a:pt x="944" y="1253"/>
                    </a:lnTo>
                    <a:lnTo>
                      <a:pt x="915" y="1266"/>
                    </a:lnTo>
                    <a:lnTo>
                      <a:pt x="885" y="1278"/>
                    </a:lnTo>
                    <a:lnTo>
                      <a:pt x="854" y="1288"/>
                    </a:lnTo>
                    <a:lnTo>
                      <a:pt x="823" y="1297"/>
                    </a:lnTo>
                    <a:lnTo>
                      <a:pt x="791" y="1305"/>
                    </a:lnTo>
                    <a:lnTo>
                      <a:pt x="759" y="1310"/>
                    </a:lnTo>
                    <a:lnTo>
                      <a:pt x="726" y="1315"/>
                    </a:lnTo>
                    <a:lnTo>
                      <a:pt x="693" y="1317"/>
                    </a:lnTo>
                    <a:lnTo>
                      <a:pt x="658" y="1318"/>
                    </a:lnTo>
                    <a:lnTo>
                      <a:pt x="624" y="1317"/>
                    </a:lnTo>
                    <a:lnTo>
                      <a:pt x="591" y="1315"/>
                    </a:lnTo>
                    <a:lnTo>
                      <a:pt x="558" y="1310"/>
                    </a:lnTo>
                    <a:lnTo>
                      <a:pt x="526" y="1305"/>
                    </a:lnTo>
                    <a:lnTo>
                      <a:pt x="494" y="1297"/>
                    </a:lnTo>
                    <a:lnTo>
                      <a:pt x="463" y="1288"/>
                    </a:lnTo>
                    <a:lnTo>
                      <a:pt x="432" y="1278"/>
                    </a:lnTo>
                    <a:lnTo>
                      <a:pt x="402" y="1266"/>
                    </a:lnTo>
                    <a:lnTo>
                      <a:pt x="373" y="1253"/>
                    </a:lnTo>
                    <a:lnTo>
                      <a:pt x="344" y="1238"/>
                    </a:lnTo>
                    <a:lnTo>
                      <a:pt x="317" y="1222"/>
                    </a:lnTo>
                    <a:lnTo>
                      <a:pt x="290" y="1205"/>
                    </a:lnTo>
                    <a:lnTo>
                      <a:pt x="264" y="1186"/>
                    </a:lnTo>
                    <a:lnTo>
                      <a:pt x="239" y="1167"/>
                    </a:lnTo>
                    <a:lnTo>
                      <a:pt x="215" y="1146"/>
                    </a:lnTo>
                    <a:lnTo>
                      <a:pt x="193" y="1124"/>
                    </a:lnTo>
                    <a:lnTo>
                      <a:pt x="171" y="1102"/>
                    </a:lnTo>
                    <a:lnTo>
                      <a:pt x="150" y="1078"/>
                    </a:lnTo>
                    <a:lnTo>
                      <a:pt x="131" y="1054"/>
                    </a:lnTo>
                    <a:lnTo>
                      <a:pt x="112" y="1027"/>
                    </a:lnTo>
                    <a:lnTo>
                      <a:pt x="95" y="1001"/>
                    </a:lnTo>
                    <a:lnTo>
                      <a:pt x="79" y="973"/>
                    </a:lnTo>
                    <a:lnTo>
                      <a:pt x="65" y="944"/>
                    </a:lnTo>
                    <a:lnTo>
                      <a:pt x="52" y="915"/>
                    </a:lnTo>
                    <a:lnTo>
                      <a:pt x="39" y="886"/>
                    </a:lnTo>
                    <a:lnTo>
                      <a:pt x="29" y="855"/>
                    </a:lnTo>
                    <a:lnTo>
                      <a:pt x="21" y="824"/>
                    </a:lnTo>
                    <a:lnTo>
                      <a:pt x="13" y="792"/>
                    </a:lnTo>
                    <a:lnTo>
                      <a:pt x="7" y="759"/>
                    </a:lnTo>
                    <a:lnTo>
                      <a:pt x="3" y="726"/>
                    </a:lnTo>
                    <a:lnTo>
                      <a:pt x="1" y="693"/>
                    </a:lnTo>
                    <a:lnTo>
                      <a:pt x="0" y="659"/>
                    </a:lnTo>
                    <a:lnTo>
                      <a:pt x="1" y="626"/>
                    </a:lnTo>
                    <a:lnTo>
                      <a:pt x="3" y="591"/>
                    </a:lnTo>
                    <a:lnTo>
                      <a:pt x="7" y="558"/>
                    </a:lnTo>
                    <a:lnTo>
                      <a:pt x="13" y="526"/>
                    </a:lnTo>
                    <a:lnTo>
                      <a:pt x="21" y="494"/>
                    </a:lnTo>
                    <a:lnTo>
                      <a:pt x="29" y="463"/>
                    </a:lnTo>
                    <a:lnTo>
                      <a:pt x="39" y="432"/>
                    </a:lnTo>
                    <a:lnTo>
                      <a:pt x="52" y="402"/>
                    </a:lnTo>
                    <a:lnTo>
                      <a:pt x="65" y="374"/>
                    </a:lnTo>
                    <a:lnTo>
                      <a:pt x="79" y="345"/>
                    </a:lnTo>
                    <a:lnTo>
                      <a:pt x="95" y="317"/>
                    </a:lnTo>
                    <a:lnTo>
                      <a:pt x="112" y="291"/>
                    </a:lnTo>
                    <a:lnTo>
                      <a:pt x="131" y="265"/>
                    </a:lnTo>
                    <a:lnTo>
                      <a:pt x="150" y="240"/>
                    </a:lnTo>
                    <a:lnTo>
                      <a:pt x="171" y="217"/>
                    </a:lnTo>
                    <a:lnTo>
                      <a:pt x="193" y="193"/>
                    </a:lnTo>
                    <a:lnTo>
                      <a:pt x="215" y="171"/>
                    </a:lnTo>
                    <a:lnTo>
                      <a:pt x="239" y="150"/>
                    </a:lnTo>
                    <a:lnTo>
                      <a:pt x="264" y="131"/>
                    </a:lnTo>
                    <a:lnTo>
                      <a:pt x="290" y="113"/>
                    </a:lnTo>
                    <a:lnTo>
                      <a:pt x="317" y="96"/>
                    </a:lnTo>
                    <a:lnTo>
                      <a:pt x="344" y="80"/>
                    </a:lnTo>
                    <a:lnTo>
                      <a:pt x="373" y="65"/>
                    </a:lnTo>
                    <a:lnTo>
                      <a:pt x="402" y="52"/>
                    </a:lnTo>
                    <a:lnTo>
                      <a:pt x="432" y="41"/>
                    </a:lnTo>
                    <a:lnTo>
                      <a:pt x="463" y="30"/>
                    </a:lnTo>
                    <a:lnTo>
                      <a:pt x="494" y="21"/>
                    </a:lnTo>
                    <a:lnTo>
                      <a:pt x="526" y="14"/>
                    </a:lnTo>
                    <a:lnTo>
                      <a:pt x="558" y="8"/>
                    </a:lnTo>
                    <a:lnTo>
                      <a:pt x="591" y="4"/>
                    </a:lnTo>
                    <a:lnTo>
                      <a:pt x="624" y="1"/>
                    </a:lnTo>
                    <a:lnTo>
                      <a:pt x="658" y="0"/>
                    </a:lnTo>
                    <a:lnTo>
                      <a:pt x="693" y="1"/>
                    </a:lnTo>
                    <a:lnTo>
                      <a:pt x="726" y="4"/>
                    </a:lnTo>
                    <a:lnTo>
                      <a:pt x="759" y="8"/>
                    </a:lnTo>
                    <a:lnTo>
                      <a:pt x="791" y="14"/>
                    </a:lnTo>
                    <a:lnTo>
                      <a:pt x="823" y="21"/>
                    </a:lnTo>
                    <a:lnTo>
                      <a:pt x="854" y="30"/>
                    </a:lnTo>
                    <a:lnTo>
                      <a:pt x="885" y="41"/>
                    </a:lnTo>
                    <a:lnTo>
                      <a:pt x="915" y="52"/>
                    </a:lnTo>
                    <a:lnTo>
                      <a:pt x="944" y="65"/>
                    </a:lnTo>
                    <a:lnTo>
                      <a:pt x="972" y="80"/>
                    </a:lnTo>
                    <a:lnTo>
                      <a:pt x="1000" y="96"/>
                    </a:lnTo>
                    <a:lnTo>
                      <a:pt x="1027" y="113"/>
                    </a:lnTo>
                    <a:lnTo>
                      <a:pt x="1052" y="131"/>
                    </a:lnTo>
                    <a:lnTo>
                      <a:pt x="1077" y="150"/>
                    </a:lnTo>
                    <a:lnTo>
                      <a:pt x="1102" y="171"/>
                    </a:lnTo>
                    <a:lnTo>
                      <a:pt x="1124" y="193"/>
                    </a:lnTo>
                    <a:lnTo>
                      <a:pt x="1146" y="217"/>
                    </a:lnTo>
                    <a:lnTo>
                      <a:pt x="1167" y="240"/>
                    </a:lnTo>
                    <a:lnTo>
                      <a:pt x="1186" y="265"/>
                    </a:lnTo>
                    <a:lnTo>
                      <a:pt x="1205" y="291"/>
                    </a:lnTo>
                    <a:lnTo>
                      <a:pt x="1222" y="317"/>
                    </a:lnTo>
                    <a:lnTo>
                      <a:pt x="1238" y="345"/>
                    </a:lnTo>
                    <a:lnTo>
                      <a:pt x="1252" y="374"/>
                    </a:lnTo>
                    <a:lnTo>
                      <a:pt x="1265" y="402"/>
                    </a:lnTo>
                    <a:lnTo>
                      <a:pt x="1277" y="432"/>
                    </a:lnTo>
                    <a:lnTo>
                      <a:pt x="1287" y="463"/>
                    </a:lnTo>
                    <a:lnTo>
                      <a:pt x="1296" y="494"/>
                    </a:lnTo>
                    <a:lnTo>
                      <a:pt x="1304" y="526"/>
                    </a:lnTo>
                    <a:lnTo>
                      <a:pt x="1310" y="558"/>
                    </a:lnTo>
                    <a:lnTo>
                      <a:pt x="1314" y="591"/>
                    </a:lnTo>
                    <a:lnTo>
                      <a:pt x="1316" y="626"/>
                    </a:lnTo>
                    <a:lnTo>
                      <a:pt x="1317" y="659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1" name="Freeform 37">
                <a:extLst>
                  <a:ext uri="{FF2B5EF4-FFF2-40B4-BE49-F238E27FC236}">
                    <a16:creationId xmlns:a16="http://schemas.microsoft.com/office/drawing/2014/main" id="{1A069376-ABF2-4E3D-83D9-11583D3B8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013" y="2270125"/>
                <a:ext cx="727075" cy="387350"/>
              </a:xfrm>
              <a:custGeom>
                <a:avLst/>
                <a:gdLst>
                  <a:gd name="T0" fmla="*/ 2147483647 w 4583"/>
                  <a:gd name="T1" fmla="*/ 2147483647 h 2444"/>
                  <a:gd name="T2" fmla="*/ 2147483647 w 4583"/>
                  <a:gd name="T3" fmla="*/ 2147483647 h 2444"/>
                  <a:gd name="T4" fmla="*/ 2147483647 w 4583"/>
                  <a:gd name="T5" fmla="*/ 2147483647 h 2444"/>
                  <a:gd name="T6" fmla="*/ 2147483647 w 4583"/>
                  <a:gd name="T7" fmla="*/ 2147483647 h 2444"/>
                  <a:gd name="T8" fmla="*/ 2147483647 w 4583"/>
                  <a:gd name="T9" fmla="*/ 2147483647 h 2444"/>
                  <a:gd name="T10" fmla="*/ 2147483647 w 4583"/>
                  <a:gd name="T11" fmla="*/ 2147483647 h 2444"/>
                  <a:gd name="T12" fmla="*/ 2147483647 w 4583"/>
                  <a:gd name="T13" fmla="*/ 2147483647 h 2444"/>
                  <a:gd name="T14" fmla="*/ 2147483647 w 4583"/>
                  <a:gd name="T15" fmla="*/ 2147483647 h 2444"/>
                  <a:gd name="T16" fmla="*/ 2147483647 w 4583"/>
                  <a:gd name="T17" fmla="*/ 2147483647 h 2444"/>
                  <a:gd name="T18" fmla="*/ 2147483647 w 4583"/>
                  <a:gd name="T19" fmla="*/ 2147483647 h 2444"/>
                  <a:gd name="T20" fmla="*/ 2147483647 w 4583"/>
                  <a:gd name="T21" fmla="*/ 2147483647 h 2444"/>
                  <a:gd name="T22" fmla="*/ 2147483647 w 4583"/>
                  <a:gd name="T23" fmla="*/ 2147483647 h 2444"/>
                  <a:gd name="T24" fmla="*/ 2147483647 w 4583"/>
                  <a:gd name="T25" fmla="*/ 2147483647 h 2444"/>
                  <a:gd name="T26" fmla="*/ 2147483647 w 4583"/>
                  <a:gd name="T27" fmla="*/ 2147483647 h 2444"/>
                  <a:gd name="T28" fmla="*/ 2147483647 w 4583"/>
                  <a:gd name="T29" fmla="*/ 2147483647 h 2444"/>
                  <a:gd name="T30" fmla="*/ 2147483647 w 4583"/>
                  <a:gd name="T31" fmla="*/ 2147483647 h 2444"/>
                  <a:gd name="T32" fmla="*/ 2147483647 w 4583"/>
                  <a:gd name="T33" fmla="*/ 2147483647 h 2444"/>
                  <a:gd name="T34" fmla="*/ 2147483647 w 4583"/>
                  <a:gd name="T35" fmla="*/ 2147483647 h 2444"/>
                  <a:gd name="T36" fmla="*/ 2147483647 w 4583"/>
                  <a:gd name="T37" fmla="*/ 2147483647 h 2444"/>
                  <a:gd name="T38" fmla="*/ 2147483647 w 4583"/>
                  <a:gd name="T39" fmla="*/ 2147483647 h 2444"/>
                  <a:gd name="T40" fmla="*/ 2147483647 w 4583"/>
                  <a:gd name="T41" fmla="*/ 2147483647 h 2444"/>
                  <a:gd name="T42" fmla="*/ 2147483647 w 4583"/>
                  <a:gd name="T43" fmla="*/ 2147483647 h 2444"/>
                  <a:gd name="T44" fmla="*/ 2147483647 w 4583"/>
                  <a:gd name="T45" fmla="*/ 2147483647 h 2444"/>
                  <a:gd name="T46" fmla="*/ 2147483647 w 4583"/>
                  <a:gd name="T47" fmla="*/ 2147483647 h 2444"/>
                  <a:gd name="T48" fmla="*/ 2147483647 w 4583"/>
                  <a:gd name="T49" fmla="*/ 2147483647 h 2444"/>
                  <a:gd name="T50" fmla="*/ 2147483647 w 4583"/>
                  <a:gd name="T51" fmla="*/ 2147483647 h 2444"/>
                  <a:gd name="T52" fmla="*/ 2147483647 w 4583"/>
                  <a:gd name="T53" fmla="*/ 2147483647 h 2444"/>
                  <a:gd name="T54" fmla="*/ 2147483647 w 4583"/>
                  <a:gd name="T55" fmla="*/ 2147483647 h 2444"/>
                  <a:gd name="T56" fmla="*/ 2147483647 w 4583"/>
                  <a:gd name="T57" fmla="*/ 2147483647 h 2444"/>
                  <a:gd name="T58" fmla="*/ 2147483647 w 4583"/>
                  <a:gd name="T59" fmla="*/ 2147483647 h 2444"/>
                  <a:gd name="T60" fmla="*/ 2147483647 w 4583"/>
                  <a:gd name="T61" fmla="*/ 2147483647 h 2444"/>
                  <a:gd name="T62" fmla="*/ 2147483647 w 4583"/>
                  <a:gd name="T63" fmla="*/ 2147483647 h 2444"/>
                  <a:gd name="T64" fmla="*/ 2147483647 w 4583"/>
                  <a:gd name="T65" fmla="*/ 0 h 2444"/>
                  <a:gd name="T66" fmla="*/ 2147483647 w 4583"/>
                  <a:gd name="T67" fmla="*/ 2147483647 h 2444"/>
                  <a:gd name="T68" fmla="*/ 2147483647 w 4583"/>
                  <a:gd name="T69" fmla="*/ 2147483647 h 2444"/>
                  <a:gd name="T70" fmla="*/ 2147483647 w 4583"/>
                  <a:gd name="T71" fmla="*/ 2147483647 h 2444"/>
                  <a:gd name="T72" fmla="*/ 2147483647 w 4583"/>
                  <a:gd name="T73" fmla="*/ 2147483647 h 2444"/>
                  <a:gd name="T74" fmla="*/ 2147483647 w 4583"/>
                  <a:gd name="T75" fmla="*/ 2147483647 h 2444"/>
                  <a:gd name="T76" fmla="*/ 2147483647 w 4583"/>
                  <a:gd name="T77" fmla="*/ 2147483647 h 2444"/>
                  <a:gd name="T78" fmla="*/ 2147483647 w 4583"/>
                  <a:gd name="T79" fmla="*/ 2147483647 h 2444"/>
                  <a:gd name="T80" fmla="*/ 2147483647 w 4583"/>
                  <a:gd name="T81" fmla="*/ 2147483647 h 2444"/>
                  <a:gd name="T82" fmla="*/ 2147483647 w 4583"/>
                  <a:gd name="T83" fmla="*/ 2147483647 h 2444"/>
                  <a:gd name="T84" fmla="*/ 2147483647 w 4583"/>
                  <a:gd name="T85" fmla="*/ 2147483647 h 2444"/>
                  <a:gd name="T86" fmla="*/ 2147483647 w 4583"/>
                  <a:gd name="T87" fmla="*/ 2147483647 h 2444"/>
                  <a:gd name="T88" fmla="*/ 2147483647 w 4583"/>
                  <a:gd name="T89" fmla="*/ 2147483647 h 2444"/>
                  <a:gd name="T90" fmla="*/ 2147483647 w 4583"/>
                  <a:gd name="T91" fmla="*/ 2147483647 h 2444"/>
                  <a:gd name="T92" fmla="*/ 2147483647 w 4583"/>
                  <a:gd name="T93" fmla="*/ 2147483647 h 2444"/>
                  <a:gd name="T94" fmla="*/ 2147483647 w 4583"/>
                  <a:gd name="T95" fmla="*/ 2147483647 h 2444"/>
                  <a:gd name="T96" fmla="*/ 2147483647 w 4583"/>
                  <a:gd name="T97" fmla="*/ 2147483647 h 2444"/>
                  <a:gd name="T98" fmla="*/ 2147483647 w 4583"/>
                  <a:gd name="T99" fmla="*/ 2147483647 h 2444"/>
                  <a:gd name="T100" fmla="*/ 2147483647 w 4583"/>
                  <a:gd name="T101" fmla="*/ 2147483647 h 2444"/>
                  <a:gd name="T102" fmla="*/ 2147483647 w 4583"/>
                  <a:gd name="T103" fmla="*/ 2147483647 h 2444"/>
                  <a:gd name="T104" fmla="*/ 2147483647 w 4583"/>
                  <a:gd name="T105" fmla="*/ 2147483647 h 2444"/>
                  <a:gd name="T106" fmla="*/ 2147483647 w 4583"/>
                  <a:gd name="T107" fmla="*/ 2147483647 h 2444"/>
                  <a:gd name="T108" fmla="*/ 2147483647 w 4583"/>
                  <a:gd name="T109" fmla="*/ 2147483647 h 2444"/>
                  <a:gd name="T110" fmla="*/ 2147483647 w 4583"/>
                  <a:gd name="T111" fmla="*/ 2147483647 h 2444"/>
                  <a:gd name="T112" fmla="*/ 2147483647 w 4583"/>
                  <a:gd name="T113" fmla="*/ 2147483647 h 24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83" h="2444">
                    <a:moveTo>
                      <a:pt x="1291" y="810"/>
                    </a:moveTo>
                    <a:lnTo>
                      <a:pt x="1302" y="818"/>
                    </a:lnTo>
                    <a:lnTo>
                      <a:pt x="1338" y="841"/>
                    </a:lnTo>
                    <a:lnTo>
                      <a:pt x="1394" y="875"/>
                    </a:lnTo>
                    <a:lnTo>
                      <a:pt x="1470" y="919"/>
                    </a:lnTo>
                    <a:lnTo>
                      <a:pt x="1516" y="943"/>
                    </a:lnTo>
                    <a:lnTo>
                      <a:pt x="1565" y="970"/>
                    </a:lnTo>
                    <a:lnTo>
                      <a:pt x="1620" y="998"/>
                    </a:lnTo>
                    <a:lnTo>
                      <a:pt x="1678" y="1026"/>
                    </a:lnTo>
                    <a:lnTo>
                      <a:pt x="1741" y="1056"/>
                    </a:lnTo>
                    <a:lnTo>
                      <a:pt x="1809" y="1086"/>
                    </a:lnTo>
                    <a:lnTo>
                      <a:pt x="1878" y="1116"/>
                    </a:lnTo>
                    <a:lnTo>
                      <a:pt x="1952" y="1146"/>
                    </a:lnTo>
                    <a:lnTo>
                      <a:pt x="2031" y="1176"/>
                    </a:lnTo>
                    <a:lnTo>
                      <a:pt x="2112" y="1204"/>
                    </a:lnTo>
                    <a:lnTo>
                      <a:pt x="2196" y="1232"/>
                    </a:lnTo>
                    <a:lnTo>
                      <a:pt x="2283" y="1257"/>
                    </a:lnTo>
                    <a:lnTo>
                      <a:pt x="2372" y="1283"/>
                    </a:lnTo>
                    <a:lnTo>
                      <a:pt x="2465" y="1305"/>
                    </a:lnTo>
                    <a:lnTo>
                      <a:pt x="2560" y="1326"/>
                    </a:lnTo>
                    <a:lnTo>
                      <a:pt x="2658" y="1344"/>
                    </a:lnTo>
                    <a:lnTo>
                      <a:pt x="2757" y="1359"/>
                    </a:lnTo>
                    <a:lnTo>
                      <a:pt x="2860" y="1371"/>
                    </a:lnTo>
                    <a:lnTo>
                      <a:pt x="2963" y="1380"/>
                    </a:lnTo>
                    <a:lnTo>
                      <a:pt x="3069" y="1385"/>
                    </a:lnTo>
                    <a:lnTo>
                      <a:pt x="3175" y="1386"/>
                    </a:lnTo>
                    <a:lnTo>
                      <a:pt x="3283" y="1383"/>
                    </a:lnTo>
                    <a:lnTo>
                      <a:pt x="3393" y="1376"/>
                    </a:lnTo>
                    <a:lnTo>
                      <a:pt x="3504" y="1364"/>
                    </a:lnTo>
                    <a:lnTo>
                      <a:pt x="4294" y="2364"/>
                    </a:lnTo>
                    <a:lnTo>
                      <a:pt x="4297" y="2353"/>
                    </a:lnTo>
                    <a:lnTo>
                      <a:pt x="4306" y="2323"/>
                    </a:lnTo>
                    <a:lnTo>
                      <a:pt x="4314" y="2302"/>
                    </a:lnTo>
                    <a:lnTo>
                      <a:pt x="4324" y="2280"/>
                    </a:lnTo>
                    <a:lnTo>
                      <a:pt x="4336" y="2255"/>
                    </a:lnTo>
                    <a:lnTo>
                      <a:pt x="4350" y="2229"/>
                    </a:lnTo>
                    <a:lnTo>
                      <a:pt x="4358" y="2216"/>
                    </a:lnTo>
                    <a:lnTo>
                      <a:pt x="4368" y="2204"/>
                    </a:lnTo>
                    <a:lnTo>
                      <a:pt x="4378" y="2191"/>
                    </a:lnTo>
                    <a:lnTo>
                      <a:pt x="4388" y="2178"/>
                    </a:lnTo>
                    <a:lnTo>
                      <a:pt x="4399" y="2166"/>
                    </a:lnTo>
                    <a:lnTo>
                      <a:pt x="4412" y="2154"/>
                    </a:lnTo>
                    <a:lnTo>
                      <a:pt x="4424" y="2142"/>
                    </a:lnTo>
                    <a:lnTo>
                      <a:pt x="4439" y="2131"/>
                    </a:lnTo>
                    <a:lnTo>
                      <a:pt x="4453" y="2121"/>
                    </a:lnTo>
                    <a:lnTo>
                      <a:pt x="4470" y="2111"/>
                    </a:lnTo>
                    <a:lnTo>
                      <a:pt x="4486" y="2102"/>
                    </a:lnTo>
                    <a:lnTo>
                      <a:pt x="4504" y="2094"/>
                    </a:lnTo>
                    <a:lnTo>
                      <a:pt x="4522" y="2088"/>
                    </a:lnTo>
                    <a:lnTo>
                      <a:pt x="4541" y="2082"/>
                    </a:lnTo>
                    <a:lnTo>
                      <a:pt x="4562" y="2078"/>
                    </a:lnTo>
                    <a:lnTo>
                      <a:pt x="4583" y="2074"/>
                    </a:lnTo>
                    <a:lnTo>
                      <a:pt x="4582" y="2062"/>
                    </a:lnTo>
                    <a:lnTo>
                      <a:pt x="4579" y="2028"/>
                    </a:lnTo>
                    <a:lnTo>
                      <a:pt x="4572" y="1974"/>
                    </a:lnTo>
                    <a:lnTo>
                      <a:pt x="4561" y="1902"/>
                    </a:lnTo>
                    <a:lnTo>
                      <a:pt x="4554" y="1861"/>
                    </a:lnTo>
                    <a:lnTo>
                      <a:pt x="4546" y="1815"/>
                    </a:lnTo>
                    <a:lnTo>
                      <a:pt x="4536" y="1767"/>
                    </a:lnTo>
                    <a:lnTo>
                      <a:pt x="4524" y="1715"/>
                    </a:lnTo>
                    <a:lnTo>
                      <a:pt x="4512" y="1661"/>
                    </a:lnTo>
                    <a:lnTo>
                      <a:pt x="4496" y="1605"/>
                    </a:lnTo>
                    <a:lnTo>
                      <a:pt x="4481" y="1546"/>
                    </a:lnTo>
                    <a:lnTo>
                      <a:pt x="4462" y="1485"/>
                    </a:lnTo>
                    <a:lnTo>
                      <a:pt x="4442" y="1423"/>
                    </a:lnTo>
                    <a:lnTo>
                      <a:pt x="4420" y="1360"/>
                    </a:lnTo>
                    <a:lnTo>
                      <a:pt x="4396" y="1297"/>
                    </a:lnTo>
                    <a:lnTo>
                      <a:pt x="4369" y="1232"/>
                    </a:lnTo>
                    <a:lnTo>
                      <a:pt x="4340" y="1168"/>
                    </a:lnTo>
                    <a:lnTo>
                      <a:pt x="4309" y="1103"/>
                    </a:lnTo>
                    <a:lnTo>
                      <a:pt x="4275" y="1038"/>
                    </a:lnTo>
                    <a:lnTo>
                      <a:pt x="4240" y="974"/>
                    </a:lnTo>
                    <a:lnTo>
                      <a:pt x="4201" y="911"/>
                    </a:lnTo>
                    <a:lnTo>
                      <a:pt x="4159" y="849"/>
                    </a:lnTo>
                    <a:lnTo>
                      <a:pt x="4115" y="790"/>
                    </a:lnTo>
                    <a:lnTo>
                      <a:pt x="4067" y="731"/>
                    </a:lnTo>
                    <a:lnTo>
                      <a:pt x="4016" y="675"/>
                    </a:lnTo>
                    <a:lnTo>
                      <a:pt x="3963" y="621"/>
                    </a:lnTo>
                    <a:lnTo>
                      <a:pt x="3907" y="569"/>
                    </a:lnTo>
                    <a:lnTo>
                      <a:pt x="3846" y="520"/>
                    </a:lnTo>
                    <a:lnTo>
                      <a:pt x="3783" y="474"/>
                    </a:lnTo>
                    <a:lnTo>
                      <a:pt x="3716" y="429"/>
                    </a:lnTo>
                    <a:lnTo>
                      <a:pt x="3646" y="386"/>
                    </a:lnTo>
                    <a:lnTo>
                      <a:pt x="3573" y="344"/>
                    </a:lnTo>
                    <a:lnTo>
                      <a:pt x="3498" y="304"/>
                    </a:lnTo>
                    <a:lnTo>
                      <a:pt x="3419" y="266"/>
                    </a:lnTo>
                    <a:lnTo>
                      <a:pt x="3339" y="229"/>
                    </a:lnTo>
                    <a:lnTo>
                      <a:pt x="3257" y="196"/>
                    </a:lnTo>
                    <a:lnTo>
                      <a:pt x="3172" y="164"/>
                    </a:lnTo>
                    <a:lnTo>
                      <a:pt x="3086" y="134"/>
                    </a:lnTo>
                    <a:lnTo>
                      <a:pt x="2998" y="108"/>
                    </a:lnTo>
                    <a:lnTo>
                      <a:pt x="2910" y="83"/>
                    </a:lnTo>
                    <a:lnTo>
                      <a:pt x="2819" y="62"/>
                    </a:lnTo>
                    <a:lnTo>
                      <a:pt x="2728" y="43"/>
                    </a:lnTo>
                    <a:lnTo>
                      <a:pt x="2638" y="29"/>
                    </a:lnTo>
                    <a:lnTo>
                      <a:pt x="2546" y="17"/>
                    </a:lnTo>
                    <a:lnTo>
                      <a:pt x="2453" y="8"/>
                    </a:lnTo>
                    <a:lnTo>
                      <a:pt x="2361" y="3"/>
                    </a:lnTo>
                    <a:lnTo>
                      <a:pt x="2270" y="0"/>
                    </a:lnTo>
                    <a:lnTo>
                      <a:pt x="2178" y="3"/>
                    </a:lnTo>
                    <a:lnTo>
                      <a:pt x="2087" y="8"/>
                    </a:lnTo>
                    <a:lnTo>
                      <a:pt x="1997" y="18"/>
                    </a:lnTo>
                    <a:lnTo>
                      <a:pt x="1908" y="31"/>
                    </a:lnTo>
                    <a:lnTo>
                      <a:pt x="1820" y="50"/>
                    </a:lnTo>
                    <a:lnTo>
                      <a:pt x="1733" y="72"/>
                    </a:lnTo>
                    <a:lnTo>
                      <a:pt x="1648" y="99"/>
                    </a:lnTo>
                    <a:lnTo>
                      <a:pt x="1565" y="131"/>
                    </a:lnTo>
                    <a:lnTo>
                      <a:pt x="1485" y="167"/>
                    </a:lnTo>
                    <a:lnTo>
                      <a:pt x="1406" y="208"/>
                    </a:lnTo>
                    <a:lnTo>
                      <a:pt x="1330" y="255"/>
                    </a:lnTo>
                    <a:lnTo>
                      <a:pt x="1256" y="305"/>
                    </a:lnTo>
                    <a:lnTo>
                      <a:pt x="1186" y="362"/>
                    </a:lnTo>
                    <a:lnTo>
                      <a:pt x="1173" y="360"/>
                    </a:lnTo>
                    <a:lnTo>
                      <a:pt x="1137" y="353"/>
                    </a:lnTo>
                    <a:lnTo>
                      <a:pt x="1111" y="350"/>
                    </a:lnTo>
                    <a:lnTo>
                      <a:pt x="1081" y="346"/>
                    </a:lnTo>
                    <a:lnTo>
                      <a:pt x="1046" y="344"/>
                    </a:lnTo>
                    <a:lnTo>
                      <a:pt x="1008" y="344"/>
                    </a:lnTo>
                    <a:lnTo>
                      <a:pt x="966" y="346"/>
                    </a:lnTo>
                    <a:lnTo>
                      <a:pt x="921" y="350"/>
                    </a:lnTo>
                    <a:lnTo>
                      <a:pt x="875" y="357"/>
                    </a:lnTo>
                    <a:lnTo>
                      <a:pt x="825" y="367"/>
                    </a:lnTo>
                    <a:lnTo>
                      <a:pt x="773" y="383"/>
                    </a:lnTo>
                    <a:lnTo>
                      <a:pt x="721" y="402"/>
                    </a:lnTo>
                    <a:lnTo>
                      <a:pt x="667" y="425"/>
                    </a:lnTo>
                    <a:lnTo>
                      <a:pt x="613" y="455"/>
                    </a:lnTo>
                    <a:lnTo>
                      <a:pt x="558" y="490"/>
                    </a:lnTo>
                    <a:lnTo>
                      <a:pt x="504" y="531"/>
                    </a:lnTo>
                    <a:lnTo>
                      <a:pt x="451" y="580"/>
                    </a:lnTo>
                    <a:lnTo>
                      <a:pt x="398" y="635"/>
                    </a:lnTo>
                    <a:lnTo>
                      <a:pt x="347" y="698"/>
                    </a:lnTo>
                    <a:lnTo>
                      <a:pt x="299" y="770"/>
                    </a:lnTo>
                    <a:lnTo>
                      <a:pt x="252" y="851"/>
                    </a:lnTo>
                    <a:lnTo>
                      <a:pt x="208" y="940"/>
                    </a:lnTo>
                    <a:lnTo>
                      <a:pt x="167" y="1040"/>
                    </a:lnTo>
                    <a:lnTo>
                      <a:pt x="129" y="1149"/>
                    </a:lnTo>
                    <a:lnTo>
                      <a:pt x="95" y="1270"/>
                    </a:lnTo>
                    <a:lnTo>
                      <a:pt x="66" y="1401"/>
                    </a:lnTo>
                    <a:lnTo>
                      <a:pt x="42" y="1544"/>
                    </a:lnTo>
                    <a:lnTo>
                      <a:pt x="22" y="1700"/>
                    </a:lnTo>
                    <a:lnTo>
                      <a:pt x="8" y="1868"/>
                    </a:lnTo>
                    <a:lnTo>
                      <a:pt x="0" y="2048"/>
                    </a:lnTo>
                    <a:lnTo>
                      <a:pt x="316" y="2444"/>
                    </a:lnTo>
                    <a:lnTo>
                      <a:pt x="321" y="2428"/>
                    </a:lnTo>
                    <a:lnTo>
                      <a:pt x="332" y="2383"/>
                    </a:lnTo>
                    <a:lnTo>
                      <a:pt x="349" y="2313"/>
                    </a:lnTo>
                    <a:lnTo>
                      <a:pt x="376" y="2222"/>
                    </a:lnTo>
                    <a:lnTo>
                      <a:pt x="391" y="2170"/>
                    </a:lnTo>
                    <a:lnTo>
                      <a:pt x="410" y="2112"/>
                    </a:lnTo>
                    <a:lnTo>
                      <a:pt x="429" y="2052"/>
                    </a:lnTo>
                    <a:lnTo>
                      <a:pt x="451" y="1989"/>
                    </a:lnTo>
                    <a:lnTo>
                      <a:pt x="474" y="1924"/>
                    </a:lnTo>
                    <a:lnTo>
                      <a:pt x="500" y="1856"/>
                    </a:lnTo>
                    <a:lnTo>
                      <a:pt x="527" y="1786"/>
                    </a:lnTo>
                    <a:lnTo>
                      <a:pt x="557" y="1716"/>
                    </a:lnTo>
                    <a:lnTo>
                      <a:pt x="588" y="1644"/>
                    </a:lnTo>
                    <a:lnTo>
                      <a:pt x="621" y="1573"/>
                    </a:lnTo>
                    <a:lnTo>
                      <a:pt x="656" y="1502"/>
                    </a:lnTo>
                    <a:lnTo>
                      <a:pt x="693" y="1431"/>
                    </a:lnTo>
                    <a:lnTo>
                      <a:pt x="732" y="1361"/>
                    </a:lnTo>
                    <a:lnTo>
                      <a:pt x="773" y="1294"/>
                    </a:lnTo>
                    <a:lnTo>
                      <a:pt x="816" y="1229"/>
                    </a:lnTo>
                    <a:lnTo>
                      <a:pt x="861" y="1166"/>
                    </a:lnTo>
                    <a:lnTo>
                      <a:pt x="908" y="1106"/>
                    </a:lnTo>
                    <a:lnTo>
                      <a:pt x="956" y="1048"/>
                    </a:lnTo>
                    <a:lnTo>
                      <a:pt x="1007" y="996"/>
                    </a:lnTo>
                    <a:lnTo>
                      <a:pt x="1060" y="949"/>
                    </a:lnTo>
                    <a:lnTo>
                      <a:pt x="1114" y="906"/>
                    </a:lnTo>
                    <a:lnTo>
                      <a:pt x="1172" y="867"/>
                    </a:lnTo>
                    <a:lnTo>
                      <a:pt x="1230" y="836"/>
                    </a:lnTo>
                    <a:lnTo>
                      <a:pt x="1291" y="8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2" name="Freeform 38">
                <a:extLst>
                  <a:ext uri="{FF2B5EF4-FFF2-40B4-BE49-F238E27FC236}">
                    <a16:creationId xmlns:a16="http://schemas.microsoft.com/office/drawing/2014/main" id="{8B70142E-09CA-4C3E-A797-36143188F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5" y="2713038"/>
                <a:ext cx="69850" cy="90487"/>
              </a:xfrm>
              <a:custGeom>
                <a:avLst/>
                <a:gdLst>
                  <a:gd name="T0" fmla="*/ 2147483647 w 443"/>
                  <a:gd name="T1" fmla="*/ 0 h 570"/>
                  <a:gd name="T2" fmla="*/ 0 w 443"/>
                  <a:gd name="T3" fmla="*/ 2147483647 h 570"/>
                  <a:gd name="T4" fmla="*/ 2147483647 w 443"/>
                  <a:gd name="T5" fmla="*/ 2147483647 h 570"/>
                  <a:gd name="T6" fmla="*/ 2147483647 w 443"/>
                  <a:gd name="T7" fmla="*/ 0 h 5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3" h="570">
                    <a:moveTo>
                      <a:pt x="317" y="0"/>
                    </a:moveTo>
                    <a:lnTo>
                      <a:pt x="0" y="400"/>
                    </a:lnTo>
                    <a:lnTo>
                      <a:pt x="443" y="57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3" name="Freeform 39">
                <a:extLst>
                  <a:ext uri="{FF2B5EF4-FFF2-40B4-BE49-F238E27FC236}">
                    <a16:creationId xmlns:a16="http://schemas.microsoft.com/office/drawing/2014/main" id="{CC6117A4-27B5-4061-BE8A-8E411D61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313" y="2519363"/>
                <a:ext cx="125412" cy="55562"/>
              </a:xfrm>
              <a:custGeom>
                <a:avLst/>
                <a:gdLst>
                  <a:gd name="T0" fmla="*/ 2147483647 w 788"/>
                  <a:gd name="T1" fmla="*/ 2147483647 h 353"/>
                  <a:gd name="T2" fmla="*/ 2147483647 w 788"/>
                  <a:gd name="T3" fmla="*/ 2147483647 h 353"/>
                  <a:gd name="T4" fmla="*/ 2147483647 w 788"/>
                  <a:gd name="T5" fmla="*/ 2147483647 h 353"/>
                  <a:gd name="T6" fmla="*/ 0 w 788"/>
                  <a:gd name="T7" fmla="*/ 2147483647 h 353"/>
                  <a:gd name="T8" fmla="*/ 2147483647 w 788"/>
                  <a:gd name="T9" fmla="*/ 2147483647 h 353"/>
                  <a:gd name="T10" fmla="*/ 2147483647 w 788"/>
                  <a:gd name="T11" fmla="*/ 2147483647 h 353"/>
                  <a:gd name="T12" fmla="*/ 2147483647 w 788"/>
                  <a:gd name="T13" fmla="*/ 2147483647 h 353"/>
                  <a:gd name="T14" fmla="*/ 2147483647 w 788"/>
                  <a:gd name="T15" fmla="*/ 2147483647 h 353"/>
                  <a:gd name="T16" fmla="*/ 2147483647 w 788"/>
                  <a:gd name="T17" fmla="*/ 2147483647 h 353"/>
                  <a:gd name="T18" fmla="*/ 2147483647 w 788"/>
                  <a:gd name="T19" fmla="*/ 2147483647 h 353"/>
                  <a:gd name="T20" fmla="*/ 2147483647 w 788"/>
                  <a:gd name="T21" fmla="*/ 2147483647 h 353"/>
                  <a:gd name="T22" fmla="*/ 2147483647 w 788"/>
                  <a:gd name="T23" fmla="*/ 2147483647 h 353"/>
                  <a:gd name="T24" fmla="*/ 2147483647 w 788"/>
                  <a:gd name="T25" fmla="*/ 2147483647 h 353"/>
                  <a:gd name="T26" fmla="*/ 2147483647 w 788"/>
                  <a:gd name="T27" fmla="*/ 2147483647 h 353"/>
                  <a:gd name="T28" fmla="*/ 2147483647 w 788"/>
                  <a:gd name="T29" fmla="*/ 2147483647 h 353"/>
                  <a:gd name="T30" fmla="*/ 2147483647 w 788"/>
                  <a:gd name="T31" fmla="*/ 2147483647 h 353"/>
                  <a:gd name="T32" fmla="*/ 2147483647 w 788"/>
                  <a:gd name="T33" fmla="*/ 2147483647 h 353"/>
                  <a:gd name="T34" fmla="*/ 2147483647 w 788"/>
                  <a:gd name="T35" fmla="*/ 2147483647 h 353"/>
                  <a:gd name="T36" fmla="*/ 2147483647 w 788"/>
                  <a:gd name="T37" fmla="*/ 2147483647 h 353"/>
                  <a:gd name="T38" fmla="*/ 2147483647 w 788"/>
                  <a:gd name="T39" fmla="*/ 2147483647 h 353"/>
                  <a:gd name="T40" fmla="*/ 2147483647 w 788"/>
                  <a:gd name="T41" fmla="*/ 2147483647 h 353"/>
                  <a:gd name="T42" fmla="*/ 2147483647 w 788"/>
                  <a:gd name="T43" fmla="*/ 2147483647 h 353"/>
                  <a:gd name="T44" fmla="*/ 2147483647 w 788"/>
                  <a:gd name="T45" fmla="*/ 2147483647 h 353"/>
                  <a:gd name="T46" fmla="*/ 2147483647 w 788"/>
                  <a:gd name="T47" fmla="*/ 2147483647 h 353"/>
                  <a:gd name="T48" fmla="*/ 2147483647 w 788"/>
                  <a:gd name="T49" fmla="*/ 2147483647 h 353"/>
                  <a:gd name="T50" fmla="*/ 2147483647 w 788"/>
                  <a:gd name="T51" fmla="*/ 2147483647 h 353"/>
                  <a:gd name="T52" fmla="*/ 2147483647 w 788"/>
                  <a:gd name="T53" fmla="*/ 2147483647 h 353"/>
                  <a:gd name="T54" fmla="*/ 2147483647 w 788"/>
                  <a:gd name="T55" fmla="*/ 2147483647 h 353"/>
                  <a:gd name="T56" fmla="*/ 2147483647 w 788"/>
                  <a:gd name="T57" fmla="*/ 2147483647 h 353"/>
                  <a:gd name="T58" fmla="*/ 2147483647 w 788"/>
                  <a:gd name="T59" fmla="*/ 2147483647 h 353"/>
                  <a:gd name="T60" fmla="*/ 2147483647 w 788"/>
                  <a:gd name="T61" fmla="*/ 2147483647 h 353"/>
                  <a:gd name="T62" fmla="*/ 2147483647 w 788"/>
                  <a:gd name="T63" fmla="*/ 2147483647 h 353"/>
                  <a:gd name="T64" fmla="*/ 2147483647 w 788"/>
                  <a:gd name="T65" fmla="*/ 2147483647 h 353"/>
                  <a:gd name="T66" fmla="*/ 2147483647 w 788"/>
                  <a:gd name="T67" fmla="*/ 2147483647 h 353"/>
                  <a:gd name="T68" fmla="*/ 2147483647 w 788"/>
                  <a:gd name="T69" fmla="*/ 2147483647 h 353"/>
                  <a:gd name="T70" fmla="*/ 2147483647 w 788"/>
                  <a:gd name="T71" fmla="*/ 2147483647 h 353"/>
                  <a:gd name="T72" fmla="*/ 2147483647 w 788"/>
                  <a:gd name="T73" fmla="*/ 2147483647 h 353"/>
                  <a:gd name="T74" fmla="*/ 2147483647 w 788"/>
                  <a:gd name="T75" fmla="*/ 2147483647 h 353"/>
                  <a:gd name="T76" fmla="*/ 2147483647 w 788"/>
                  <a:gd name="T77" fmla="*/ 2147483647 h 353"/>
                  <a:gd name="T78" fmla="*/ 2147483647 w 788"/>
                  <a:gd name="T79" fmla="*/ 2147483647 h 353"/>
                  <a:gd name="T80" fmla="*/ 2147483647 w 788"/>
                  <a:gd name="T81" fmla="*/ 2147483647 h 353"/>
                  <a:gd name="T82" fmla="*/ 2147483647 w 788"/>
                  <a:gd name="T83" fmla="*/ 2147483647 h 353"/>
                  <a:gd name="T84" fmla="*/ 2147483647 w 788"/>
                  <a:gd name="T85" fmla="*/ 2147483647 h 353"/>
                  <a:gd name="T86" fmla="*/ 2147483647 w 788"/>
                  <a:gd name="T87" fmla="*/ 2147483647 h 353"/>
                  <a:gd name="T88" fmla="*/ 2147483647 w 788"/>
                  <a:gd name="T89" fmla="*/ 2147483647 h 353"/>
                  <a:gd name="T90" fmla="*/ 2147483647 w 788"/>
                  <a:gd name="T91" fmla="*/ 2147483647 h 353"/>
                  <a:gd name="T92" fmla="*/ 2147483647 w 788"/>
                  <a:gd name="T93" fmla="*/ 2147483647 h 353"/>
                  <a:gd name="T94" fmla="*/ 2147483647 w 788"/>
                  <a:gd name="T95" fmla="*/ 2147483647 h 353"/>
                  <a:gd name="T96" fmla="*/ 2147483647 w 788"/>
                  <a:gd name="T97" fmla="*/ 2147483647 h 353"/>
                  <a:gd name="T98" fmla="*/ 2147483647 w 788"/>
                  <a:gd name="T99" fmla="*/ 2147483647 h 353"/>
                  <a:gd name="T100" fmla="*/ 2147483647 w 788"/>
                  <a:gd name="T101" fmla="*/ 2147483647 h 353"/>
                  <a:gd name="T102" fmla="*/ 2147483647 w 788"/>
                  <a:gd name="T103" fmla="*/ 2147483647 h 353"/>
                  <a:gd name="T104" fmla="*/ 2147483647 w 788"/>
                  <a:gd name="T105" fmla="*/ 2147483647 h 353"/>
                  <a:gd name="T106" fmla="*/ 2147483647 w 788"/>
                  <a:gd name="T107" fmla="*/ 2147483647 h 353"/>
                  <a:gd name="T108" fmla="*/ 2147483647 w 788"/>
                  <a:gd name="T109" fmla="*/ 2147483647 h 353"/>
                  <a:gd name="T110" fmla="*/ 2147483647 w 788"/>
                  <a:gd name="T111" fmla="*/ 2147483647 h 3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88" h="353">
                    <a:moveTo>
                      <a:pt x="18" y="226"/>
                    </a:moveTo>
                    <a:lnTo>
                      <a:pt x="13" y="233"/>
                    </a:lnTo>
                    <a:lnTo>
                      <a:pt x="9" y="240"/>
                    </a:lnTo>
                    <a:lnTo>
                      <a:pt x="6" y="246"/>
                    </a:lnTo>
                    <a:lnTo>
                      <a:pt x="3" y="253"/>
                    </a:lnTo>
                    <a:lnTo>
                      <a:pt x="1" y="261"/>
                    </a:lnTo>
                    <a:lnTo>
                      <a:pt x="0" y="267"/>
                    </a:lnTo>
                    <a:lnTo>
                      <a:pt x="0" y="275"/>
                    </a:lnTo>
                    <a:lnTo>
                      <a:pt x="0" y="283"/>
                    </a:lnTo>
                    <a:lnTo>
                      <a:pt x="1" y="289"/>
                    </a:lnTo>
                    <a:lnTo>
                      <a:pt x="2" y="297"/>
                    </a:lnTo>
                    <a:lnTo>
                      <a:pt x="4" y="304"/>
                    </a:lnTo>
                    <a:lnTo>
                      <a:pt x="8" y="311"/>
                    </a:lnTo>
                    <a:lnTo>
                      <a:pt x="12" y="317"/>
                    </a:lnTo>
                    <a:lnTo>
                      <a:pt x="16" y="324"/>
                    </a:lnTo>
                    <a:lnTo>
                      <a:pt x="21" y="329"/>
                    </a:lnTo>
                    <a:lnTo>
                      <a:pt x="27" y="335"/>
                    </a:lnTo>
                    <a:lnTo>
                      <a:pt x="33" y="339"/>
                    </a:lnTo>
                    <a:lnTo>
                      <a:pt x="40" y="344"/>
                    </a:lnTo>
                    <a:lnTo>
                      <a:pt x="46" y="347"/>
                    </a:lnTo>
                    <a:lnTo>
                      <a:pt x="53" y="349"/>
                    </a:lnTo>
                    <a:lnTo>
                      <a:pt x="61" y="351"/>
                    </a:lnTo>
                    <a:lnTo>
                      <a:pt x="67" y="353"/>
                    </a:lnTo>
                    <a:lnTo>
                      <a:pt x="75" y="353"/>
                    </a:lnTo>
                    <a:lnTo>
                      <a:pt x="83" y="353"/>
                    </a:lnTo>
                    <a:lnTo>
                      <a:pt x="90" y="351"/>
                    </a:lnTo>
                    <a:lnTo>
                      <a:pt x="97" y="350"/>
                    </a:lnTo>
                    <a:lnTo>
                      <a:pt x="104" y="348"/>
                    </a:lnTo>
                    <a:lnTo>
                      <a:pt x="111" y="345"/>
                    </a:lnTo>
                    <a:lnTo>
                      <a:pt x="117" y="340"/>
                    </a:lnTo>
                    <a:lnTo>
                      <a:pt x="124" y="336"/>
                    </a:lnTo>
                    <a:lnTo>
                      <a:pt x="129" y="332"/>
                    </a:lnTo>
                    <a:lnTo>
                      <a:pt x="135" y="326"/>
                    </a:lnTo>
                    <a:lnTo>
                      <a:pt x="155" y="303"/>
                    </a:lnTo>
                    <a:lnTo>
                      <a:pt x="176" y="282"/>
                    </a:lnTo>
                    <a:lnTo>
                      <a:pt x="198" y="263"/>
                    </a:lnTo>
                    <a:lnTo>
                      <a:pt x="220" y="246"/>
                    </a:lnTo>
                    <a:lnTo>
                      <a:pt x="242" y="231"/>
                    </a:lnTo>
                    <a:lnTo>
                      <a:pt x="264" y="218"/>
                    </a:lnTo>
                    <a:lnTo>
                      <a:pt x="287" y="205"/>
                    </a:lnTo>
                    <a:lnTo>
                      <a:pt x="310" y="194"/>
                    </a:lnTo>
                    <a:lnTo>
                      <a:pt x="333" y="186"/>
                    </a:lnTo>
                    <a:lnTo>
                      <a:pt x="356" y="178"/>
                    </a:lnTo>
                    <a:lnTo>
                      <a:pt x="378" y="171"/>
                    </a:lnTo>
                    <a:lnTo>
                      <a:pt x="400" y="166"/>
                    </a:lnTo>
                    <a:lnTo>
                      <a:pt x="422" y="161"/>
                    </a:lnTo>
                    <a:lnTo>
                      <a:pt x="444" y="158"/>
                    </a:lnTo>
                    <a:lnTo>
                      <a:pt x="465" y="156"/>
                    </a:lnTo>
                    <a:lnTo>
                      <a:pt x="486" y="155"/>
                    </a:lnTo>
                    <a:lnTo>
                      <a:pt x="507" y="154"/>
                    </a:lnTo>
                    <a:lnTo>
                      <a:pt x="526" y="154"/>
                    </a:lnTo>
                    <a:lnTo>
                      <a:pt x="545" y="154"/>
                    </a:lnTo>
                    <a:lnTo>
                      <a:pt x="564" y="155"/>
                    </a:lnTo>
                    <a:lnTo>
                      <a:pt x="597" y="158"/>
                    </a:lnTo>
                    <a:lnTo>
                      <a:pt x="626" y="162"/>
                    </a:lnTo>
                    <a:lnTo>
                      <a:pt x="669" y="171"/>
                    </a:lnTo>
                    <a:lnTo>
                      <a:pt x="688" y="177"/>
                    </a:lnTo>
                    <a:lnTo>
                      <a:pt x="695" y="179"/>
                    </a:lnTo>
                    <a:lnTo>
                      <a:pt x="703" y="180"/>
                    </a:lnTo>
                    <a:lnTo>
                      <a:pt x="711" y="180"/>
                    </a:lnTo>
                    <a:lnTo>
                      <a:pt x="719" y="180"/>
                    </a:lnTo>
                    <a:lnTo>
                      <a:pt x="725" y="179"/>
                    </a:lnTo>
                    <a:lnTo>
                      <a:pt x="733" y="178"/>
                    </a:lnTo>
                    <a:lnTo>
                      <a:pt x="740" y="175"/>
                    </a:lnTo>
                    <a:lnTo>
                      <a:pt x="746" y="172"/>
                    </a:lnTo>
                    <a:lnTo>
                      <a:pt x="753" y="168"/>
                    </a:lnTo>
                    <a:lnTo>
                      <a:pt x="758" y="163"/>
                    </a:lnTo>
                    <a:lnTo>
                      <a:pt x="764" y="159"/>
                    </a:lnTo>
                    <a:lnTo>
                      <a:pt x="769" y="154"/>
                    </a:lnTo>
                    <a:lnTo>
                      <a:pt x="774" y="148"/>
                    </a:lnTo>
                    <a:lnTo>
                      <a:pt x="778" y="141"/>
                    </a:lnTo>
                    <a:lnTo>
                      <a:pt x="782" y="135"/>
                    </a:lnTo>
                    <a:lnTo>
                      <a:pt x="784" y="127"/>
                    </a:lnTo>
                    <a:lnTo>
                      <a:pt x="786" y="119"/>
                    </a:lnTo>
                    <a:lnTo>
                      <a:pt x="787" y="113"/>
                    </a:lnTo>
                    <a:lnTo>
                      <a:pt x="788" y="105"/>
                    </a:lnTo>
                    <a:lnTo>
                      <a:pt x="788" y="97"/>
                    </a:lnTo>
                    <a:lnTo>
                      <a:pt x="787" y="89"/>
                    </a:lnTo>
                    <a:lnTo>
                      <a:pt x="785" y="83"/>
                    </a:lnTo>
                    <a:lnTo>
                      <a:pt x="783" y="76"/>
                    </a:lnTo>
                    <a:lnTo>
                      <a:pt x="779" y="69"/>
                    </a:lnTo>
                    <a:lnTo>
                      <a:pt x="776" y="63"/>
                    </a:lnTo>
                    <a:lnTo>
                      <a:pt x="772" y="56"/>
                    </a:lnTo>
                    <a:lnTo>
                      <a:pt x="767" y="51"/>
                    </a:lnTo>
                    <a:lnTo>
                      <a:pt x="762" y="46"/>
                    </a:lnTo>
                    <a:lnTo>
                      <a:pt x="756" y="41"/>
                    </a:lnTo>
                    <a:lnTo>
                      <a:pt x="750" y="37"/>
                    </a:lnTo>
                    <a:lnTo>
                      <a:pt x="743" y="34"/>
                    </a:lnTo>
                    <a:lnTo>
                      <a:pt x="735" y="31"/>
                    </a:lnTo>
                    <a:lnTo>
                      <a:pt x="711" y="24"/>
                    </a:lnTo>
                    <a:lnTo>
                      <a:pt x="656" y="12"/>
                    </a:lnTo>
                    <a:lnTo>
                      <a:pt x="618" y="6"/>
                    </a:lnTo>
                    <a:lnTo>
                      <a:pt x="575" y="2"/>
                    </a:lnTo>
                    <a:lnTo>
                      <a:pt x="552" y="1"/>
                    </a:lnTo>
                    <a:lnTo>
                      <a:pt x="527" y="0"/>
                    </a:lnTo>
                    <a:lnTo>
                      <a:pt x="502" y="1"/>
                    </a:lnTo>
                    <a:lnTo>
                      <a:pt x="475" y="1"/>
                    </a:lnTo>
                    <a:lnTo>
                      <a:pt x="449" y="3"/>
                    </a:lnTo>
                    <a:lnTo>
                      <a:pt x="421" y="6"/>
                    </a:lnTo>
                    <a:lnTo>
                      <a:pt x="393" y="11"/>
                    </a:lnTo>
                    <a:lnTo>
                      <a:pt x="364" y="16"/>
                    </a:lnTo>
                    <a:lnTo>
                      <a:pt x="335" y="23"/>
                    </a:lnTo>
                    <a:lnTo>
                      <a:pt x="306" y="32"/>
                    </a:lnTo>
                    <a:lnTo>
                      <a:pt x="276" y="43"/>
                    </a:lnTo>
                    <a:lnTo>
                      <a:pt x="247" y="54"/>
                    </a:lnTo>
                    <a:lnTo>
                      <a:pt x="217" y="68"/>
                    </a:lnTo>
                    <a:lnTo>
                      <a:pt x="187" y="84"/>
                    </a:lnTo>
                    <a:lnTo>
                      <a:pt x="158" y="103"/>
                    </a:lnTo>
                    <a:lnTo>
                      <a:pt x="129" y="123"/>
                    </a:lnTo>
                    <a:lnTo>
                      <a:pt x="101" y="145"/>
                    </a:lnTo>
                    <a:lnTo>
                      <a:pt x="72" y="169"/>
                    </a:lnTo>
                    <a:lnTo>
                      <a:pt x="44" y="197"/>
                    </a:lnTo>
                    <a:lnTo>
                      <a:pt x="1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4" name="Freeform 40">
                <a:extLst>
                  <a:ext uri="{FF2B5EF4-FFF2-40B4-BE49-F238E27FC236}">
                    <a16:creationId xmlns:a16="http://schemas.microsoft.com/office/drawing/2014/main" id="{21AA533B-6EBA-4221-88EC-BFD84CEA5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2613" y="2597150"/>
                <a:ext cx="160337" cy="161925"/>
              </a:xfrm>
              <a:custGeom>
                <a:avLst/>
                <a:gdLst>
                  <a:gd name="T0" fmla="*/ 2147483647 w 1018"/>
                  <a:gd name="T1" fmla="*/ 2147483647 h 1019"/>
                  <a:gd name="T2" fmla="*/ 2147483647 w 1018"/>
                  <a:gd name="T3" fmla="*/ 2147483647 h 1019"/>
                  <a:gd name="T4" fmla="*/ 2147483647 w 1018"/>
                  <a:gd name="T5" fmla="*/ 2147483647 h 1019"/>
                  <a:gd name="T6" fmla="*/ 2147483647 w 1018"/>
                  <a:gd name="T7" fmla="*/ 2147483647 h 1019"/>
                  <a:gd name="T8" fmla="*/ 2147483647 w 1018"/>
                  <a:gd name="T9" fmla="*/ 2147483647 h 1019"/>
                  <a:gd name="T10" fmla="*/ 2147483647 w 1018"/>
                  <a:gd name="T11" fmla="*/ 2147483647 h 1019"/>
                  <a:gd name="T12" fmla="*/ 2147483647 w 1018"/>
                  <a:gd name="T13" fmla="*/ 2147483647 h 1019"/>
                  <a:gd name="T14" fmla="*/ 2147483647 w 1018"/>
                  <a:gd name="T15" fmla="*/ 2147483647 h 1019"/>
                  <a:gd name="T16" fmla="*/ 2147483647 w 1018"/>
                  <a:gd name="T17" fmla="*/ 2147483647 h 1019"/>
                  <a:gd name="T18" fmla="*/ 2147483647 w 1018"/>
                  <a:gd name="T19" fmla="*/ 2147483647 h 1019"/>
                  <a:gd name="T20" fmla="*/ 2147483647 w 1018"/>
                  <a:gd name="T21" fmla="*/ 2147483647 h 1019"/>
                  <a:gd name="T22" fmla="*/ 2147483647 w 1018"/>
                  <a:gd name="T23" fmla="*/ 2147483647 h 1019"/>
                  <a:gd name="T24" fmla="*/ 2147483647 w 1018"/>
                  <a:gd name="T25" fmla="*/ 2147483647 h 1019"/>
                  <a:gd name="T26" fmla="*/ 2147483647 w 1018"/>
                  <a:gd name="T27" fmla="*/ 2147483647 h 1019"/>
                  <a:gd name="T28" fmla="*/ 2147483647 w 1018"/>
                  <a:gd name="T29" fmla="*/ 2147483647 h 1019"/>
                  <a:gd name="T30" fmla="*/ 2147483647 w 1018"/>
                  <a:gd name="T31" fmla="*/ 2147483647 h 1019"/>
                  <a:gd name="T32" fmla="*/ 2147483647 w 1018"/>
                  <a:gd name="T33" fmla="*/ 2147483647 h 1019"/>
                  <a:gd name="T34" fmla="*/ 2147483647 w 1018"/>
                  <a:gd name="T35" fmla="*/ 2147483647 h 1019"/>
                  <a:gd name="T36" fmla="*/ 2147483647 w 1018"/>
                  <a:gd name="T37" fmla="*/ 2147483647 h 1019"/>
                  <a:gd name="T38" fmla="*/ 2147483647 w 1018"/>
                  <a:gd name="T39" fmla="*/ 2147483647 h 1019"/>
                  <a:gd name="T40" fmla="*/ 2147483647 w 1018"/>
                  <a:gd name="T41" fmla="*/ 2147483647 h 1019"/>
                  <a:gd name="T42" fmla="*/ 0 w 1018"/>
                  <a:gd name="T43" fmla="*/ 2147483647 h 1019"/>
                  <a:gd name="T44" fmla="*/ 2147483647 w 1018"/>
                  <a:gd name="T45" fmla="*/ 2147483647 h 1019"/>
                  <a:gd name="T46" fmla="*/ 2147483647 w 1018"/>
                  <a:gd name="T47" fmla="*/ 2147483647 h 1019"/>
                  <a:gd name="T48" fmla="*/ 2147483647 w 1018"/>
                  <a:gd name="T49" fmla="*/ 2147483647 h 1019"/>
                  <a:gd name="T50" fmla="*/ 2147483647 w 1018"/>
                  <a:gd name="T51" fmla="*/ 2147483647 h 1019"/>
                  <a:gd name="T52" fmla="*/ 2147483647 w 1018"/>
                  <a:gd name="T53" fmla="*/ 2147483647 h 1019"/>
                  <a:gd name="T54" fmla="*/ 2147483647 w 1018"/>
                  <a:gd name="T55" fmla="*/ 2147483647 h 1019"/>
                  <a:gd name="T56" fmla="*/ 2147483647 w 1018"/>
                  <a:gd name="T57" fmla="*/ 2147483647 h 1019"/>
                  <a:gd name="T58" fmla="*/ 2147483647 w 1018"/>
                  <a:gd name="T59" fmla="*/ 2147483647 h 1019"/>
                  <a:gd name="T60" fmla="*/ 2147483647 w 1018"/>
                  <a:gd name="T61" fmla="*/ 2147483647 h 1019"/>
                  <a:gd name="T62" fmla="*/ 2147483647 w 1018"/>
                  <a:gd name="T63" fmla="*/ 0 h 1019"/>
                  <a:gd name="T64" fmla="*/ 2147483647 w 1018"/>
                  <a:gd name="T65" fmla="*/ 2147483647 h 1019"/>
                  <a:gd name="T66" fmla="*/ 2147483647 w 1018"/>
                  <a:gd name="T67" fmla="*/ 2147483647 h 1019"/>
                  <a:gd name="T68" fmla="*/ 2147483647 w 1018"/>
                  <a:gd name="T69" fmla="*/ 2147483647 h 1019"/>
                  <a:gd name="T70" fmla="*/ 2147483647 w 1018"/>
                  <a:gd name="T71" fmla="*/ 2147483647 h 1019"/>
                  <a:gd name="T72" fmla="*/ 2147483647 w 1018"/>
                  <a:gd name="T73" fmla="*/ 2147483647 h 1019"/>
                  <a:gd name="T74" fmla="*/ 2147483647 w 1018"/>
                  <a:gd name="T75" fmla="*/ 2147483647 h 1019"/>
                  <a:gd name="T76" fmla="*/ 2147483647 w 1018"/>
                  <a:gd name="T77" fmla="*/ 2147483647 h 1019"/>
                  <a:gd name="T78" fmla="*/ 2147483647 w 1018"/>
                  <a:gd name="T79" fmla="*/ 2147483647 h 1019"/>
                  <a:gd name="T80" fmla="*/ 2147483647 w 1018"/>
                  <a:gd name="T81" fmla="*/ 2147483647 h 1019"/>
                  <a:gd name="T82" fmla="*/ 2147483647 w 1018"/>
                  <a:gd name="T83" fmla="*/ 2147483647 h 1019"/>
                  <a:gd name="T84" fmla="*/ 2147483647 w 1018"/>
                  <a:gd name="T85" fmla="*/ 2147483647 h 10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8" h="1019">
                    <a:moveTo>
                      <a:pt x="1018" y="509"/>
                    </a:moveTo>
                    <a:lnTo>
                      <a:pt x="1018" y="536"/>
                    </a:lnTo>
                    <a:lnTo>
                      <a:pt x="1016" y="561"/>
                    </a:lnTo>
                    <a:lnTo>
                      <a:pt x="1013" y="587"/>
                    </a:lnTo>
                    <a:lnTo>
                      <a:pt x="1008" y="612"/>
                    </a:lnTo>
                    <a:lnTo>
                      <a:pt x="1003" y="636"/>
                    </a:lnTo>
                    <a:lnTo>
                      <a:pt x="996" y="661"/>
                    </a:lnTo>
                    <a:lnTo>
                      <a:pt x="987" y="684"/>
                    </a:lnTo>
                    <a:lnTo>
                      <a:pt x="978" y="707"/>
                    </a:lnTo>
                    <a:lnTo>
                      <a:pt x="968" y="730"/>
                    </a:lnTo>
                    <a:lnTo>
                      <a:pt x="957" y="753"/>
                    </a:lnTo>
                    <a:lnTo>
                      <a:pt x="945" y="774"/>
                    </a:lnTo>
                    <a:lnTo>
                      <a:pt x="932" y="795"/>
                    </a:lnTo>
                    <a:lnTo>
                      <a:pt x="918" y="814"/>
                    </a:lnTo>
                    <a:lnTo>
                      <a:pt x="902" y="833"/>
                    </a:lnTo>
                    <a:lnTo>
                      <a:pt x="887" y="852"/>
                    </a:lnTo>
                    <a:lnTo>
                      <a:pt x="869" y="870"/>
                    </a:lnTo>
                    <a:lnTo>
                      <a:pt x="851" y="886"/>
                    </a:lnTo>
                    <a:lnTo>
                      <a:pt x="834" y="903"/>
                    </a:lnTo>
                    <a:lnTo>
                      <a:pt x="814" y="917"/>
                    </a:lnTo>
                    <a:lnTo>
                      <a:pt x="794" y="932"/>
                    </a:lnTo>
                    <a:lnTo>
                      <a:pt x="773" y="945"/>
                    </a:lnTo>
                    <a:lnTo>
                      <a:pt x="752" y="957"/>
                    </a:lnTo>
                    <a:lnTo>
                      <a:pt x="730" y="968"/>
                    </a:lnTo>
                    <a:lnTo>
                      <a:pt x="708" y="979"/>
                    </a:lnTo>
                    <a:lnTo>
                      <a:pt x="684" y="988"/>
                    </a:lnTo>
                    <a:lnTo>
                      <a:pt x="660" y="996"/>
                    </a:lnTo>
                    <a:lnTo>
                      <a:pt x="637" y="1002"/>
                    </a:lnTo>
                    <a:lnTo>
                      <a:pt x="611" y="1009"/>
                    </a:lnTo>
                    <a:lnTo>
                      <a:pt x="587" y="1013"/>
                    </a:lnTo>
                    <a:lnTo>
                      <a:pt x="561" y="1017"/>
                    </a:lnTo>
                    <a:lnTo>
                      <a:pt x="535" y="1018"/>
                    </a:lnTo>
                    <a:lnTo>
                      <a:pt x="509" y="1019"/>
                    </a:lnTo>
                    <a:lnTo>
                      <a:pt x="483" y="1018"/>
                    </a:lnTo>
                    <a:lnTo>
                      <a:pt x="457" y="1017"/>
                    </a:lnTo>
                    <a:lnTo>
                      <a:pt x="431" y="1013"/>
                    </a:lnTo>
                    <a:lnTo>
                      <a:pt x="406" y="1009"/>
                    </a:lnTo>
                    <a:lnTo>
                      <a:pt x="381" y="1002"/>
                    </a:lnTo>
                    <a:lnTo>
                      <a:pt x="357" y="996"/>
                    </a:lnTo>
                    <a:lnTo>
                      <a:pt x="334" y="988"/>
                    </a:lnTo>
                    <a:lnTo>
                      <a:pt x="311" y="979"/>
                    </a:lnTo>
                    <a:lnTo>
                      <a:pt x="289" y="968"/>
                    </a:lnTo>
                    <a:lnTo>
                      <a:pt x="266" y="957"/>
                    </a:lnTo>
                    <a:lnTo>
                      <a:pt x="244" y="945"/>
                    </a:lnTo>
                    <a:lnTo>
                      <a:pt x="224" y="932"/>
                    </a:lnTo>
                    <a:lnTo>
                      <a:pt x="205" y="917"/>
                    </a:lnTo>
                    <a:lnTo>
                      <a:pt x="185" y="903"/>
                    </a:lnTo>
                    <a:lnTo>
                      <a:pt x="166" y="886"/>
                    </a:lnTo>
                    <a:lnTo>
                      <a:pt x="148" y="870"/>
                    </a:lnTo>
                    <a:lnTo>
                      <a:pt x="132" y="852"/>
                    </a:lnTo>
                    <a:lnTo>
                      <a:pt x="116" y="833"/>
                    </a:lnTo>
                    <a:lnTo>
                      <a:pt x="101" y="814"/>
                    </a:lnTo>
                    <a:lnTo>
                      <a:pt x="86" y="795"/>
                    </a:lnTo>
                    <a:lnTo>
                      <a:pt x="73" y="774"/>
                    </a:lnTo>
                    <a:lnTo>
                      <a:pt x="61" y="753"/>
                    </a:lnTo>
                    <a:lnTo>
                      <a:pt x="50" y="730"/>
                    </a:lnTo>
                    <a:lnTo>
                      <a:pt x="40" y="707"/>
                    </a:lnTo>
                    <a:lnTo>
                      <a:pt x="30" y="684"/>
                    </a:lnTo>
                    <a:lnTo>
                      <a:pt x="22" y="661"/>
                    </a:lnTo>
                    <a:lnTo>
                      <a:pt x="16" y="636"/>
                    </a:lnTo>
                    <a:lnTo>
                      <a:pt x="10" y="612"/>
                    </a:lnTo>
                    <a:lnTo>
                      <a:pt x="6" y="587"/>
                    </a:lnTo>
                    <a:lnTo>
                      <a:pt x="2" y="561"/>
                    </a:lnTo>
                    <a:lnTo>
                      <a:pt x="0" y="536"/>
                    </a:lnTo>
                    <a:lnTo>
                      <a:pt x="0" y="509"/>
                    </a:lnTo>
                    <a:lnTo>
                      <a:pt x="0" y="483"/>
                    </a:lnTo>
                    <a:lnTo>
                      <a:pt x="2" y="457"/>
                    </a:lnTo>
                    <a:lnTo>
                      <a:pt x="6" y="432"/>
                    </a:lnTo>
                    <a:lnTo>
                      <a:pt x="10" y="406"/>
                    </a:lnTo>
                    <a:lnTo>
                      <a:pt x="16" y="382"/>
                    </a:lnTo>
                    <a:lnTo>
                      <a:pt x="22" y="358"/>
                    </a:lnTo>
                    <a:lnTo>
                      <a:pt x="30" y="334"/>
                    </a:lnTo>
                    <a:lnTo>
                      <a:pt x="40" y="310"/>
                    </a:lnTo>
                    <a:lnTo>
                      <a:pt x="50" y="288"/>
                    </a:lnTo>
                    <a:lnTo>
                      <a:pt x="61" y="266"/>
                    </a:lnTo>
                    <a:lnTo>
                      <a:pt x="73" y="245"/>
                    </a:lnTo>
                    <a:lnTo>
                      <a:pt x="86" y="224"/>
                    </a:lnTo>
                    <a:lnTo>
                      <a:pt x="101" y="204"/>
                    </a:lnTo>
                    <a:lnTo>
                      <a:pt x="116" y="185"/>
                    </a:lnTo>
                    <a:lnTo>
                      <a:pt x="132" y="167"/>
                    </a:lnTo>
                    <a:lnTo>
                      <a:pt x="148" y="149"/>
                    </a:lnTo>
                    <a:lnTo>
                      <a:pt x="166" y="132"/>
                    </a:lnTo>
                    <a:lnTo>
                      <a:pt x="185" y="116"/>
                    </a:lnTo>
                    <a:lnTo>
                      <a:pt x="205" y="100"/>
                    </a:lnTo>
                    <a:lnTo>
                      <a:pt x="224" y="87"/>
                    </a:lnTo>
                    <a:lnTo>
                      <a:pt x="244" y="74"/>
                    </a:lnTo>
                    <a:lnTo>
                      <a:pt x="266" y="60"/>
                    </a:lnTo>
                    <a:lnTo>
                      <a:pt x="289" y="49"/>
                    </a:lnTo>
                    <a:lnTo>
                      <a:pt x="311" y="39"/>
                    </a:lnTo>
                    <a:lnTo>
                      <a:pt x="334" y="31"/>
                    </a:lnTo>
                    <a:lnTo>
                      <a:pt x="357" y="22"/>
                    </a:lnTo>
                    <a:lnTo>
                      <a:pt x="381" y="15"/>
                    </a:lnTo>
                    <a:lnTo>
                      <a:pt x="406" y="10"/>
                    </a:lnTo>
                    <a:lnTo>
                      <a:pt x="431" y="5"/>
                    </a:lnTo>
                    <a:lnTo>
                      <a:pt x="457" y="2"/>
                    </a:lnTo>
                    <a:lnTo>
                      <a:pt x="483" y="0"/>
                    </a:lnTo>
                    <a:lnTo>
                      <a:pt x="509" y="0"/>
                    </a:lnTo>
                    <a:lnTo>
                      <a:pt x="535" y="0"/>
                    </a:lnTo>
                    <a:lnTo>
                      <a:pt x="561" y="2"/>
                    </a:lnTo>
                    <a:lnTo>
                      <a:pt x="587" y="5"/>
                    </a:lnTo>
                    <a:lnTo>
                      <a:pt x="611" y="10"/>
                    </a:lnTo>
                    <a:lnTo>
                      <a:pt x="637" y="15"/>
                    </a:lnTo>
                    <a:lnTo>
                      <a:pt x="660" y="22"/>
                    </a:lnTo>
                    <a:lnTo>
                      <a:pt x="684" y="31"/>
                    </a:lnTo>
                    <a:lnTo>
                      <a:pt x="708" y="39"/>
                    </a:lnTo>
                    <a:lnTo>
                      <a:pt x="730" y="49"/>
                    </a:lnTo>
                    <a:lnTo>
                      <a:pt x="752" y="60"/>
                    </a:lnTo>
                    <a:lnTo>
                      <a:pt x="773" y="74"/>
                    </a:lnTo>
                    <a:lnTo>
                      <a:pt x="794" y="87"/>
                    </a:lnTo>
                    <a:lnTo>
                      <a:pt x="814" y="100"/>
                    </a:lnTo>
                    <a:lnTo>
                      <a:pt x="834" y="116"/>
                    </a:lnTo>
                    <a:lnTo>
                      <a:pt x="851" y="132"/>
                    </a:lnTo>
                    <a:lnTo>
                      <a:pt x="869" y="149"/>
                    </a:lnTo>
                    <a:lnTo>
                      <a:pt x="887" y="167"/>
                    </a:lnTo>
                    <a:lnTo>
                      <a:pt x="902" y="185"/>
                    </a:lnTo>
                    <a:lnTo>
                      <a:pt x="918" y="204"/>
                    </a:lnTo>
                    <a:lnTo>
                      <a:pt x="932" y="224"/>
                    </a:lnTo>
                    <a:lnTo>
                      <a:pt x="945" y="245"/>
                    </a:lnTo>
                    <a:lnTo>
                      <a:pt x="957" y="266"/>
                    </a:lnTo>
                    <a:lnTo>
                      <a:pt x="968" y="288"/>
                    </a:lnTo>
                    <a:lnTo>
                      <a:pt x="978" y="310"/>
                    </a:lnTo>
                    <a:lnTo>
                      <a:pt x="987" y="334"/>
                    </a:lnTo>
                    <a:lnTo>
                      <a:pt x="996" y="358"/>
                    </a:lnTo>
                    <a:lnTo>
                      <a:pt x="1003" y="382"/>
                    </a:lnTo>
                    <a:lnTo>
                      <a:pt x="1008" y="406"/>
                    </a:lnTo>
                    <a:lnTo>
                      <a:pt x="1013" y="432"/>
                    </a:lnTo>
                    <a:lnTo>
                      <a:pt x="1016" y="457"/>
                    </a:lnTo>
                    <a:lnTo>
                      <a:pt x="1018" y="483"/>
                    </a:lnTo>
                    <a:lnTo>
                      <a:pt x="1018" y="509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5" name="Freeform 41">
                <a:extLst>
                  <a:ext uri="{FF2B5EF4-FFF2-40B4-BE49-F238E27FC236}">
                    <a16:creationId xmlns:a16="http://schemas.microsoft.com/office/drawing/2014/main" id="{B984D833-4689-4353-B5D9-AA26AFEA0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538" y="2678113"/>
                <a:ext cx="65087" cy="65087"/>
              </a:xfrm>
              <a:custGeom>
                <a:avLst/>
                <a:gdLst>
                  <a:gd name="T0" fmla="*/ 2147483647 w 408"/>
                  <a:gd name="T1" fmla="*/ 2147483647 h 407"/>
                  <a:gd name="T2" fmla="*/ 2147483647 w 408"/>
                  <a:gd name="T3" fmla="*/ 2147483647 h 407"/>
                  <a:gd name="T4" fmla="*/ 2147483647 w 408"/>
                  <a:gd name="T5" fmla="*/ 2147483647 h 407"/>
                  <a:gd name="T6" fmla="*/ 2147483647 w 408"/>
                  <a:gd name="T7" fmla="*/ 2147483647 h 407"/>
                  <a:gd name="T8" fmla="*/ 2147483647 w 408"/>
                  <a:gd name="T9" fmla="*/ 2147483647 h 407"/>
                  <a:gd name="T10" fmla="*/ 2147483647 w 408"/>
                  <a:gd name="T11" fmla="*/ 2147483647 h 407"/>
                  <a:gd name="T12" fmla="*/ 2147483647 w 408"/>
                  <a:gd name="T13" fmla="*/ 2147483647 h 407"/>
                  <a:gd name="T14" fmla="*/ 2147483647 w 408"/>
                  <a:gd name="T15" fmla="*/ 2147483647 h 407"/>
                  <a:gd name="T16" fmla="*/ 2147483647 w 408"/>
                  <a:gd name="T17" fmla="*/ 2147483647 h 407"/>
                  <a:gd name="T18" fmla="*/ 2147483647 w 408"/>
                  <a:gd name="T19" fmla="*/ 2147483647 h 407"/>
                  <a:gd name="T20" fmla="*/ 2147483647 w 408"/>
                  <a:gd name="T21" fmla="*/ 2147483647 h 407"/>
                  <a:gd name="T22" fmla="*/ 2147483647 w 408"/>
                  <a:gd name="T23" fmla="*/ 2147483647 h 407"/>
                  <a:gd name="T24" fmla="*/ 2147483647 w 408"/>
                  <a:gd name="T25" fmla="*/ 2147483647 h 407"/>
                  <a:gd name="T26" fmla="*/ 2147483647 w 408"/>
                  <a:gd name="T27" fmla="*/ 2147483647 h 407"/>
                  <a:gd name="T28" fmla="*/ 2147483647 w 408"/>
                  <a:gd name="T29" fmla="*/ 2147483647 h 407"/>
                  <a:gd name="T30" fmla="*/ 2147483647 w 408"/>
                  <a:gd name="T31" fmla="*/ 2147483647 h 407"/>
                  <a:gd name="T32" fmla="*/ 2147483647 w 408"/>
                  <a:gd name="T33" fmla="*/ 2147483647 h 407"/>
                  <a:gd name="T34" fmla="*/ 2147483647 w 408"/>
                  <a:gd name="T35" fmla="*/ 2147483647 h 407"/>
                  <a:gd name="T36" fmla="*/ 2147483647 w 408"/>
                  <a:gd name="T37" fmla="*/ 2147483647 h 407"/>
                  <a:gd name="T38" fmla="*/ 2147483647 w 408"/>
                  <a:gd name="T39" fmla="*/ 2147483647 h 407"/>
                  <a:gd name="T40" fmla="*/ 2147483647 w 408"/>
                  <a:gd name="T41" fmla="*/ 2147483647 h 407"/>
                  <a:gd name="T42" fmla="*/ 2147483647 w 408"/>
                  <a:gd name="T43" fmla="*/ 2147483647 h 407"/>
                  <a:gd name="T44" fmla="*/ 2147483647 w 408"/>
                  <a:gd name="T45" fmla="*/ 2147483647 h 407"/>
                  <a:gd name="T46" fmla="*/ 2147483647 w 408"/>
                  <a:gd name="T47" fmla="*/ 2147483647 h 407"/>
                  <a:gd name="T48" fmla="*/ 2147483647 w 408"/>
                  <a:gd name="T49" fmla="*/ 2147483647 h 407"/>
                  <a:gd name="T50" fmla="*/ 2147483647 w 408"/>
                  <a:gd name="T51" fmla="*/ 2147483647 h 407"/>
                  <a:gd name="T52" fmla="*/ 2147483647 w 408"/>
                  <a:gd name="T53" fmla="*/ 2147483647 h 407"/>
                  <a:gd name="T54" fmla="*/ 2147483647 w 408"/>
                  <a:gd name="T55" fmla="*/ 2147483647 h 407"/>
                  <a:gd name="T56" fmla="*/ 2147483647 w 408"/>
                  <a:gd name="T57" fmla="*/ 2147483647 h 407"/>
                  <a:gd name="T58" fmla="*/ 2147483647 w 408"/>
                  <a:gd name="T59" fmla="*/ 2147483647 h 407"/>
                  <a:gd name="T60" fmla="*/ 2147483647 w 408"/>
                  <a:gd name="T61" fmla="*/ 2147483647 h 407"/>
                  <a:gd name="T62" fmla="*/ 2147483647 w 408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8" h="407">
                    <a:moveTo>
                      <a:pt x="408" y="204"/>
                    </a:moveTo>
                    <a:lnTo>
                      <a:pt x="407" y="225"/>
                    </a:lnTo>
                    <a:lnTo>
                      <a:pt x="404" y="245"/>
                    </a:lnTo>
                    <a:lnTo>
                      <a:pt x="398" y="264"/>
                    </a:lnTo>
                    <a:lnTo>
                      <a:pt x="392" y="283"/>
                    </a:lnTo>
                    <a:lnTo>
                      <a:pt x="383" y="301"/>
                    </a:lnTo>
                    <a:lnTo>
                      <a:pt x="373" y="318"/>
                    </a:lnTo>
                    <a:lnTo>
                      <a:pt x="361" y="333"/>
                    </a:lnTo>
                    <a:lnTo>
                      <a:pt x="349" y="347"/>
                    </a:lnTo>
                    <a:lnTo>
                      <a:pt x="333" y="361"/>
                    </a:lnTo>
                    <a:lnTo>
                      <a:pt x="318" y="373"/>
                    </a:lnTo>
                    <a:lnTo>
                      <a:pt x="301" y="383"/>
                    </a:lnTo>
                    <a:lnTo>
                      <a:pt x="283" y="392"/>
                    </a:lnTo>
                    <a:lnTo>
                      <a:pt x="265" y="398"/>
                    </a:lnTo>
                    <a:lnTo>
                      <a:pt x="245" y="404"/>
                    </a:lnTo>
                    <a:lnTo>
                      <a:pt x="225" y="406"/>
                    </a:lnTo>
                    <a:lnTo>
                      <a:pt x="204" y="407"/>
                    </a:lnTo>
                    <a:lnTo>
                      <a:pt x="183" y="406"/>
                    </a:lnTo>
                    <a:lnTo>
                      <a:pt x="163" y="404"/>
                    </a:lnTo>
                    <a:lnTo>
                      <a:pt x="143" y="398"/>
                    </a:lnTo>
                    <a:lnTo>
                      <a:pt x="125" y="392"/>
                    </a:lnTo>
                    <a:lnTo>
                      <a:pt x="106" y="383"/>
                    </a:lnTo>
                    <a:lnTo>
                      <a:pt x="90" y="373"/>
                    </a:lnTo>
                    <a:lnTo>
                      <a:pt x="74" y="361"/>
                    </a:lnTo>
                    <a:lnTo>
                      <a:pt x="60" y="347"/>
                    </a:lnTo>
                    <a:lnTo>
                      <a:pt x="47" y="333"/>
                    </a:lnTo>
                    <a:lnTo>
                      <a:pt x="36" y="318"/>
                    </a:lnTo>
                    <a:lnTo>
                      <a:pt x="25" y="301"/>
                    </a:lnTo>
                    <a:lnTo>
                      <a:pt x="17" y="283"/>
                    </a:lnTo>
                    <a:lnTo>
                      <a:pt x="9" y="264"/>
                    </a:lnTo>
                    <a:lnTo>
                      <a:pt x="5" y="245"/>
                    </a:lnTo>
                    <a:lnTo>
                      <a:pt x="1" y="225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5" y="163"/>
                    </a:lnTo>
                    <a:lnTo>
                      <a:pt x="9" y="143"/>
                    </a:lnTo>
                    <a:lnTo>
                      <a:pt x="17" y="124"/>
                    </a:lnTo>
                    <a:lnTo>
                      <a:pt x="25" y="106"/>
                    </a:lnTo>
                    <a:lnTo>
                      <a:pt x="36" y="90"/>
                    </a:lnTo>
                    <a:lnTo>
                      <a:pt x="47" y="74"/>
                    </a:lnTo>
                    <a:lnTo>
                      <a:pt x="60" y="60"/>
                    </a:lnTo>
                    <a:lnTo>
                      <a:pt x="74" y="47"/>
                    </a:lnTo>
                    <a:lnTo>
                      <a:pt x="90" y="36"/>
                    </a:lnTo>
                    <a:lnTo>
                      <a:pt x="106" y="25"/>
                    </a:lnTo>
                    <a:lnTo>
                      <a:pt x="125" y="17"/>
                    </a:lnTo>
                    <a:lnTo>
                      <a:pt x="143" y="9"/>
                    </a:lnTo>
                    <a:lnTo>
                      <a:pt x="163" y="5"/>
                    </a:lnTo>
                    <a:lnTo>
                      <a:pt x="183" y="1"/>
                    </a:lnTo>
                    <a:lnTo>
                      <a:pt x="204" y="0"/>
                    </a:lnTo>
                    <a:lnTo>
                      <a:pt x="225" y="1"/>
                    </a:lnTo>
                    <a:lnTo>
                      <a:pt x="245" y="5"/>
                    </a:lnTo>
                    <a:lnTo>
                      <a:pt x="265" y="9"/>
                    </a:lnTo>
                    <a:lnTo>
                      <a:pt x="283" y="17"/>
                    </a:lnTo>
                    <a:lnTo>
                      <a:pt x="301" y="25"/>
                    </a:lnTo>
                    <a:lnTo>
                      <a:pt x="318" y="36"/>
                    </a:lnTo>
                    <a:lnTo>
                      <a:pt x="333" y="47"/>
                    </a:lnTo>
                    <a:lnTo>
                      <a:pt x="349" y="60"/>
                    </a:lnTo>
                    <a:lnTo>
                      <a:pt x="361" y="74"/>
                    </a:lnTo>
                    <a:lnTo>
                      <a:pt x="373" y="90"/>
                    </a:lnTo>
                    <a:lnTo>
                      <a:pt x="383" y="106"/>
                    </a:lnTo>
                    <a:lnTo>
                      <a:pt x="392" y="124"/>
                    </a:lnTo>
                    <a:lnTo>
                      <a:pt x="398" y="143"/>
                    </a:lnTo>
                    <a:lnTo>
                      <a:pt x="404" y="163"/>
                    </a:lnTo>
                    <a:lnTo>
                      <a:pt x="407" y="183"/>
                    </a:lnTo>
                    <a:lnTo>
                      <a:pt x="408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6" name="Freeform 42">
                <a:extLst>
                  <a:ext uri="{FF2B5EF4-FFF2-40B4-BE49-F238E27FC236}">
                    <a16:creationId xmlns:a16="http://schemas.microsoft.com/office/drawing/2014/main" id="{0136460F-6031-4489-A537-454C4AA34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0" y="2519363"/>
                <a:ext cx="125412" cy="55562"/>
              </a:xfrm>
              <a:custGeom>
                <a:avLst/>
                <a:gdLst>
                  <a:gd name="T0" fmla="*/ 2147483647 w 789"/>
                  <a:gd name="T1" fmla="*/ 2147483647 h 353"/>
                  <a:gd name="T2" fmla="*/ 2147483647 w 789"/>
                  <a:gd name="T3" fmla="*/ 2147483647 h 353"/>
                  <a:gd name="T4" fmla="*/ 2147483647 w 789"/>
                  <a:gd name="T5" fmla="*/ 2147483647 h 353"/>
                  <a:gd name="T6" fmla="*/ 2147483647 w 789"/>
                  <a:gd name="T7" fmla="*/ 2147483647 h 353"/>
                  <a:gd name="T8" fmla="*/ 2147483647 w 789"/>
                  <a:gd name="T9" fmla="*/ 2147483647 h 353"/>
                  <a:gd name="T10" fmla="*/ 2147483647 w 789"/>
                  <a:gd name="T11" fmla="*/ 2147483647 h 353"/>
                  <a:gd name="T12" fmla="*/ 0 w 789"/>
                  <a:gd name="T13" fmla="*/ 2147483647 h 353"/>
                  <a:gd name="T14" fmla="*/ 2147483647 w 789"/>
                  <a:gd name="T15" fmla="*/ 2147483647 h 353"/>
                  <a:gd name="T16" fmla="*/ 2147483647 w 789"/>
                  <a:gd name="T17" fmla="*/ 2147483647 h 353"/>
                  <a:gd name="T18" fmla="*/ 2147483647 w 789"/>
                  <a:gd name="T19" fmla="*/ 2147483647 h 353"/>
                  <a:gd name="T20" fmla="*/ 2147483647 w 789"/>
                  <a:gd name="T21" fmla="*/ 2147483647 h 353"/>
                  <a:gd name="T22" fmla="*/ 2147483647 w 789"/>
                  <a:gd name="T23" fmla="*/ 2147483647 h 353"/>
                  <a:gd name="T24" fmla="*/ 2147483647 w 789"/>
                  <a:gd name="T25" fmla="*/ 2147483647 h 353"/>
                  <a:gd name="T26" fmla="*/ 2147483647 w 789"/>
                  <a:gd name="T27" fmla="*/ 2147483647 h 353"/>
                  <a:gd name="T28" fmla="*/ 2147483647 w 789"/>
                  <a:gd name="T29" fmla="*/ 2147483647 h 353"/>
                  <a:gd name="T30" fmla="*/ 2147483647 w 789"/>
                  <a:gd name="T31" fmla="*/ 2147483647 h 353"/>
                  <a:gd name="T32" fmla="*/ 2147483647 w 789"/>
                  <a:gd name="T33" fmla="*/ 2147483647 h 353"/>
                  <a:gd name="T34" fmla="*/ 2147483647 w 789"/>
                  <a:gd name="T35" fmla="*/ 2147483647 h 353"/>
                  <a:gd name="T36" fmla="*/ 2147483647 w 789"/>
                  <a:gd name="T37" fmla="*/ 2147483647 h 353"/>
                  <a:gd name="T38" fmla="*/ 2147483647 w 789"/>
                  <a:gd name="T39" fmla="*/ 2147483647 h 353"/>
                  <a:gd name="T40" fmla="*/ 2147483647 w 789"/>
                  <a:gd name="T41" fmla="*/ 2147483647 h 353"/>
                  <a:gd name="T42" fmla="*/ 2147483647 w 789"/>
                  <a:gd name="T43" fmla="*/ 2147483647 h 353"/>
                  <a:gd name="T44" fmla="*/ 2147483647 w 789"/>
                  <a:gd name="T45" fmla="*/ 2147483647 h 353"/>
                  <a:gd name="T46" fmla="*/ 2147483647 w 789"/>
                  <a:gd name="T47" fmla="*/ 2147483647 h 353"/>
                  <a:gd name="T48" fmla="*/ 2147483647 w 789"/>
                  <a:gd name="T49" fmla="*/ 2147483647 h 353"/>
                  <a:gd name="T50" fmla="*/ 2147483647 w 789"/>
                  <a:gd name="T51" fmla="*/ 2147483647 h 353"/>
                  <a:gd name="T52" fmla="*/ 2147483647 w 789"/>
                  <a:gd name="T53" fmla="*/ 2147483647 h 353"/>
                  <a:gd name="T54" fmla="*/ 2147483647 w 789"/>
                  <a:gd name="T55" fmla="*/ 2147483647 h 353"/>
                  <a:gd name="T56" fmla="*/ 2147483647 w 789"/>
                  <a:gd name="T57" fmla="*/ 2147483647 h 353"/>
                  <a:gd name="T58" fmla="*/ 2147483647 w 789"/>
                  <a:gd name="T59" fmla="*/ 2147483647 h 353"/>
                  <a:gd name="T60" fmla="*/ 2147483647 w 789"/>
                  <a:gd name="T61" fmla="*/ 2147483647 h 353"/>
                  <a:gd name="T62" fmla="*/ 2147483647 w 789"/>
                  <a:gd name="T63" fmla="*/ 2147483647 h 353"/>
                  <a:gd name="T64" fmla="*/ 2147483647 w 789"/>
                  <a:gd name="T65" fmla="*/ 2147483647 h 353"/>
                  <a:gd name="T66" fmla="*/ 2147483647 w 789"/>
                  <a:gd name="T67" fmla="*/ 2147483647 h 353"/>
                  <a:gd name="T68" fmla="*/ 2147483647 w 789"/>
                  <a:gd name="T69" fmla="*/ 2147483647 h 353"/>
                  <a:gd name="T70" fmla="*/ 2147483647 w 789"/>
                  <a:gd name="T71" fmla="*/ 2147483647 h 353"/>
                  <a:gd name="T72" fmla="*/ 2147483647 w 789"/>
                  <a:gd name="T73" fmla="*/ 2147483647 h 353"/>
                  <a:gd name="T74" fmla="*/ 2147483647 w 789"/>
                  <a:gd name="T75" fmla="*/ 2147483647 h 353"/>
                  <a:gd name="T76" fmla="*/ 2147483647 w 789"/>
                  <a:gd name="T77" fmla="*/ 2147483647 h 353"/>
                  <a:gd name="T78" fmla="*/ 2147483647 w 789"/>
                  <a:gd name="T79" fmla="*/ 2147483647 h 353"/>
                  <a:gd name="T80" fmla="*/ 2147483647 w 789"/>
                  <a:gd name="T81" fmla="*/ 2147483647 h 353"/>
                  <a:gd name="T82" fmla="*/ 2147483647 w 789"/>
                  <a:gd name="T83" fmla="*/ 2147483647 h 353"/>
                  <a:gd name="T84" fmla="*/ 2147483647 w 789"/>
                  <a:gd name="T85" fmla="*/ 2147483647 h 353"/>
                  <a:gd name="T86" fmla="*/ 2147483647 w 789"/>
                  <a:gd name="T87" fmla="*/ 2147483647 h 353"/>
                  <a:gd name="T88" fmla="*/ 2147483647 w 789"/>
                  <a:gd name="T89" fmla="*/ 2147483647 h 353"/>
                  <a:gd name="T90" fmla="*/ 2147483647 w 789"/>
                  <a:gd name="T91" fmla="*/ 2147483647 h 353"/>
                  <a:gd name="T92" fmla="*/ 2147483647 w 789"/>
                  <a:gd name="T93" fmla="*/ 2147483647 h 353"/>
                  <a:gd name="T94" fmla="*/ 2147483647 w 789"/>
                  <a:gd name="T95" fmla="*/ 2147483647 h 353"/>
                  <a:gd name="T96" fmla="*/ 2147483647 w 789"/>
                  <a:gd name="T97" fmla="*/ 2147483647 h 353"/>
                  <a:gd name="T98" fmla="*/ 2147483647 w 789"/>
                  <a:gd name="T99" fmla="*/ 2147483647 h 353"/>
                  <a:gd name="T100" fmla="*/ 2147483647 w 789"/>
                  <a:gd name="T101" fmla="*/ 2147483647 h 353"/>
                  <a:gd name="T102" fmla="*/ 2147483647 w 789"/>
                  <a:gd name="T103" fmla="*/ 2147483647 h 353"/>
                  <a:gd name="T104" fmla="*/ 2147483647 w 789"/>
                  <a:gd name="T105" fmla="*/ 2147483647 h 353"/>
                  <a:gd name="T106" fmla="*/ 2147483647 w 789"/>
                  <a:gd name="T107" fmla="*/ 2147483647 h 353"/>
                  <a:gd name="T108" fmla="*/ 2147483647 w 789"/>
                  <a:gd name="T109" fmla="*/ 2147483647 h 353"/>
                  <a:gd name="T110" fmla="*/ 2147483647 w 789"/>
                  <a:gd name="T111" fmla="*/ 2147483647 h 3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89" h="353">
                    <a:moveTo>
                      <a:pt x="52" y="31"/>
                    </a:moveTo>
                    <a:lnTo>
                      <a:pt x="46" y="34"/>
                    </a:lnTo>
                    <a:lnTo>
                      <a:pt x="39" y="37"/>
                    </a:lnTo>
                    <a:lnTo>
                      <a:pt x="33" y="41"/>
                    </a:lnTo>
                    <a:lnTo>
                      <a:pt x="27" y="46"/>
                    </a:lnTo>
                    <a:lnTo>
                      <a:pt x="21" y="51"/>
                    </a:lnTo>
                    <a:lnTo>
                      <a:pt x="16" y="56"/>
                    </a:lnTo>
                    <a:lnTo>
                      <a:pt x="13" y="63"/>
                    </a:lnTo>
                    <a:lnTo>
                      <a:pt x="8" y="69"/>
                    </a:lnTo>
                    <a:lnTo>
                      <a:pt x="6" y="76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0" y="97"/>
                    </a:lnTo>
                    <a:lnTo>
                      <a:pt x="0" y="105"/>
                    </a:lnTo>
                    <a:lnTo>
                      <a:pt x="0" y="113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7" y="135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9" y="154"/>
                    </a:lnTo>
                    <a:lnTo>
                      <a:pt x="24" y="159"/>
                    </a:lnTo>
                    <a:lnTo>
                      <a:pt x="29" y="163"/>
                    </a:lnTo>
                    <a:lnTo>
                      <a:pt x="36" y="168"/>
                    </a:lnTo>
                    <a:lnTo>
                      <a:pt x="42" y="172"/>
                    </a:lnTo>
                    <a:lnTo>
                      <a:pt x="49" y="175"/>
                    </a:lnTo>
                    <a:lnTo>
                      <a:pt x="56" y="178"/>
                    </a:lnTo>
                    <a:lnTo>
                      <a:pt x="62" y="179"/>
                    </a:lnTo>
                    <a:lnTo>
                      <a:pt x="70" y="180"/>
                    </a:lnTo>
                    <a:lnTo>
                      <a:pt x="78" y="180"/>
                    </a:lnTo>
                    <a:lnTo>
                      <a:pt x="86" y="180"/>
                    </a:lnTo>
                    <a:lnTo>
                      <a:pt x="93" y="179"/>
                    </a:lnTo>
                    <a:lnTo>
                      <a:pt x="100" y="177"/>
                    </a:lnTo>
                    <a:lnTo>
                      <a:pt x="120" y="171"/>
                    </a:lnTo>
                    <a:lnTo>
                      <a:pt x="163" y="162"/>
                    </a:lnTo>
                    <a:lnTo>
                      <a:pt x="192" y="158"/>
                    </a:lnTo>
                    <a:lnTo>
                      <a:pt x="225" y="155"/>
                    </a:lnTo>
                    <a:lnTo>
                      <a:pt x="243" y="154"/>
                    </a:lnTo>
                    <a:lnTo>
                      <a:pt x="261" y="154"/>
                    </a:lnTo>
                    <a:lnTo>
                      <a:pt x="281" y="154"/>
                    </a:lnTo>
                    <a:lnTo>
                      <a:pt x="301" y="155"/>
                    </a:lnTo>
                    <a:lnTo>
                      <a:pt x="322" y="156"/>
                    </a:lnTo>
                    <a:lnTo>
                      <a:pt x="344" y="158"/>
                    </a:lnTo>
                    <a:lnTo>
                      <a:pt x="365" y="161"/>
                    </a:lnTo>
                    <a:lnTo>
                      <a:pt x="387" y="166"/>
                    </a:lnTo>
                    <a:lnTo>
                      <a:pt x="411" y="171"/>
                    </a:lnTo>
                    <a:lnTo>
                      <a:pt x="433" y="178"/>
                    </a:lnTo>
                    <a:lnTo>
                      <a:pt x="456" y="186"/>
                    </a:lnTo>
                    <a:lnTo>
                      <a:pt x="478" y="194"/>
                    </a:lnTo>
                    <a:lnTo>
                      <a:pt x="501" y="205"/>
                    </a:lnTo>
                    <a:lnTo>
                      <a:pt x="523" y="218"/>
                    </a:lnTo>
                    <a:lnTo>
                      <a:pt x="547" y="231"/>
                    </a:lnTo>
                    <a:lnTo>
                      <a:pt x="569" y="246"/>
                    </a:lnTo>
                    <a:lnTo>
                      <a:pt x="591" y="263"/>
                    </a:lnTo>
                    <a:lnTo>
                      <a:pt x="612" y="282"/>
                    </a:lnTo>
                    <a:lnTo>
                      <a:pt x="633" y="303"/>
                    </a:lnTo>
                    <a:lnTo>
                      <a:pt x="654" y="326"/>
                    </a:lnTo>
                    <a:lnTo>
                      <a:pt x="659" y="332"/>
                    </a:lnTo>
                    <a:lnTo>
                      <a:pt x="665" y="336"/>
                    </a:lnTo>
                    <a:lnTo>
                      <a:pt x="670" y="340"/>
                    </a:lnTo>
                    <a:lnTo>
                      <a:pt x="677" y="345"/>
                    </a:lnTo>
                    <a:lnTo>
                      <a:pt x="684" y="348"/>
                    </a:lnTo>
                    <a:lnTo>
                      <a:pt x="691" y="350"/>
                    </a:lnTo>
                    <a:lnTo>
                      <a:pt x="698" y="351"/>
                    </a:lnTo>
                    <a:lnTo>
                      <a:pt x="706" y="353"/>
                    </a:lnTo>
                    <a:lnTo>
                      <a:pt x="714" y="353"/>
                    </a:lnTo>
                    <a:lnTo>
                      <a:pt x="720" y="353"/>
                    </a:lnTo>
                    <a:lnTo>
                      <a:pt x="728" y="351"/>
                    </a:lnTo>
                    <a:lnTo>
                      <a:pt x="735" y="349"/>
                    </a:lnTo>
                    <a:lnTo>
                      <a:pt x="742" y="347"/>
                    </a:lnTo>
                    <a:lnTo>
                      <a:pt x="749" y="344"/>
                    </a:lnTo>
                    <a:lnTo>
                      <a:pt x="756" y="339"/>
                    </a:lnTo>
                    <a:lnTo>
                      <a:pt x="761" y="335"/>
                    </a:lnTo>
                    <a:lnTo>
                      <a:pt x="768" y="329"/>
                    </a:lnTo>
                    <a:lnTo>
                      <a:pt x="772" y="324"/>
                    </a:lnTo>
                    <a:lnTo>
                      <a:pt x="777" y="317"/>
                    </a:lnTo>
                    <a:lnTo>
                      <a:pt x="781" y="311"/>
                    </a:lnTo>
                    <a:lnTo>
                      <a:pt x="783" y="304"/>
                    </a:lnTo>
                    <a:lnTo>
                      <a:pt x="785" y="297"/>
                    </a:lnTo>
                    <a:lnTo>
                      <a:pt x="788" y="289"/>
                    </a:lnTo>
                    <a:lnTo>
                      <a:pt x="789" y="283"/>
                    </a:lnTo>
                    <a:lnTo>
                      <a:pt x="789" y="275"/>
                    </a:lnTo>
                    <a:lnTo>
                      <a:pt x="789" y="267"/>
                    </a:lnTo>
                    <a:lnTo>
                      <a:pt x="788" y="261"/>
                    </a:lnTo>
                    <a:lnTo>
                      <a:pt x="785" y="253"/>
                    </a:lnTo>
                    <a:lnTo>
                      <a:pt x="783" y="246"/>
                    </a:lnTo>
                    <a:lnTo>
                      <a:pt x="780" y="240"/>
                    </a:lnTo>
                    <a:lnTo>
                      <a:pt x="775" y="233"/>
                    </a:lnTo>
                    <a:lnTo>
                      <a:pt x="771" y="226"/>
                    </a:lnTo>
                    <a:lnTo>
                      <a:pt x="743" y="197"/>
                    </a:lnTo>
                    <a:lnTo>
                      <a:pt x="716" y="169"/>
                    </a:lnTo>
                    <a:lnTo>
                      <a:pt x="688" y="145"/>
                    </a:lnTo>
                    <a:lnTo>
                      <a:pt x="659" y="123"/>
                    </a:lnTo>
                    <a:lnTo>
                      <a:pt x="631" y="103"/>
                    </a:lnTo>
                    <a:lnTo>
                      <a:pt x="601" y="84"/>
                    </a:lnTo>
                    <a:lnTo>
                      <a:pt x="572" y="68"/>
                    </a:lnTo>
                    <a:lnTo>
                      <a:pt x="542" y="54"/>
                    </a:lnTo>
                    <a:lnTo>
                      <a:pt x="512" y="43"/>
                    </a:lnTo>
                    <a:lnTo>
                      <a:pt x="482" y="32"/>
                    </a:lnTo>
                    <a:lnTo>
                      <a:pt x="454" y="23"/>
                    </a:lnTo>
                    <a:lnTo>
                      <a:pt x="424" y="16"/>
                    </a:lnTo>
                    <a:lnTo>
                      <a:pt x="395" y="11"/>
                    </a:lnTo>
                    <a:lnTo>
                      <a:pt x="367" y="6"/>
                    </a:lnTo>
                    <a:lnTo>
                      <a:pt x="340" y="3"/>
                    </a:lnTo>
                    <a:lnTo>
                      <a:pt x="312" y="1"/>
                    </a:lnTo>
                    <a:lnTo>
                      <a:pt x="287" y="1"/>
                    </a:lnTo>
                    <a:lnTo>
                      <a:pt x="261" y="0"/>
                    </a:lnTo>
                    <a:lnTo>
                      <a:pt x="237" y="1"/>
                    </a:lnTo>
                    <a:lnTo>
                      <a:pt x="213" y="2"/>
                    </a:lnTo>
                    <a:lnTo>
                      <a:pt x="171" y="6"/>
                    </a:lnTo>
                    <a:lnTo>
                      <a:pt x="133" y="12"/>
                    </a:lnTo>
                    <a:lnTo>
                      <a:pt x="77" y="24"/>
                    </a:lnTo>
                    <a:lnTo>
                      <a:pt x="5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7" name="Freeform 43">
                <a:extLst>
                  <a:ext uri="{FF2B5EF4-FFF2-40B4-BE49-F238E27FC236}">
                    <a16:creationId xmlns:a16="http://schemas.microsoft.com/office/drawing/2014/main" id="{D2B103FE-93A7-43CC-B15C-15E65AD4F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888" y="2597150"/>
                <a:ext cx="161925" cy="161925"/>
              </a:xfrm>
              <a:custGeom>
                <a:avLst/>
                <a:gdLst>
                  <a:gd name="T0" fmla="*/ 2147483647 w 1020"/>
                  <a:gd name="T1" fmla="*/ 2147483647 h 1019"/>
                  <a:gd name="T2" fmla="*/ 2147483647 w 1020"/>
                  <a:gd name="T3" fmla="*/ 2147483647 h 1019"/>
                  <a:gd name="T4" fmla="*/ 2147483647 w 1020"/>
                  <a:gd name="T5" fmla="*/ 2147483647 h 1019"/>
                  <a:gd name="T6" fmla="*/ 2147483647 w 1020"/>
                  <a:gd name="T7" fmla="*/ 2147483647 h 1019"/>
                  <a:gd name="T8" fmla="*/ 2147483647 w 1020"/>
                  <a:gd name="T9" fmla="*/ 2147483647 h 1019"/>
                  <a:gd name="T10" fmla="*/ 2147483647 w 1020"/>
                  <a:gd name="T11" fmla="*/ 2147483647 h 1019"/>
                  <a:gd name="T12" fmla="*/ 2147483647 w 1020"/>
                  <a:gd name="T13" fmla="*/ 2147483647 h 1019"/>
                  <a:gd name="T14" fmla="*/ 2147483647 w 1020"/>
                  <a:gd name="T15" fmla="*/ 2147483647 h 1019"/>
                  <a:gd name="T16" fmla="*/ 2147483647 w 1020"/>
                  <a:gd name="T17" fmla="*/ 2147483647 h 1019"/>
                  <a:gd name="T18" fmla="*/ 2147483647 w 1020"/>
                  <a:gd name="T19" fmla="*/ 2147483647 h 1019"/>
                  <a:gd name="T20" fmla="*/ 2147483647 w 1020"/>
                  <a:gd name="T21" fmla="*/ 2147483647 h 1019"/>
                  <a:gd name="T22" fmla="*/ 2147483647 w 1020"/>
                  <a:gd name="T23" fmla="*/ 2147483647 h 1019"/>
                  <a:gd name="T24" fmla="*/ 2147483647 w 1020"/>
                  <a:gd name="T25" fmla="*/ 2147483647 h 1019"/>
                  <a:gd name="T26" fmla="*/ 2147483647 w 1020"/>
                  <a:gd name="T27" fmla="*/ 2147483647 h 1019"/>
                  <a:gd name="T28" fmla="*/ 2147483647 w 1020"/>
                  <a:gd name="T29" fmla="*/ 2147483647 h 1019"/>
                  <a:gd name="T30" fmla="*/ 2147483647 w 1020"/>
                  <a:gd name="T31" fmla="*/ 2147483647 h 1019"/>
                  <a:gd name="T32" fmla="*/ 2147483647 w 1020"/>
                  <a:gd name="T33" fmla="*/ 2147483647 h 1019"/>
                  <a:gd name="T34" fmla="*/ 2147483647 w 1020"/>
                  <a:gd name="T35" fmla="*/ 2147483647 h 1019"/>
                  <a:gd name="T36" fmla="*/ 2147483647 w 1020"/>
                  <a:gd name="T37" fmla="*/ 2147483647 h 1019"/>
                  <a:gd name="T38" fmla="*/ 2147483647 w 1020"/>
                  <a:gd name="T39" fmla="*/ 2147483647 h 1019"/>
                  <a:gd name="T40" fmla="*/ 2147483647 w 1020"/>
                  <a:gd name="T41" fmla="*/ 2147483647 h 1019"/>
                  <a:gd name="T42" fmla="*/ 2147483647 w 1020"/>
                  <a:gd name="T43" fmla="*/ 2147483647 h 1019"/>
                  <a:gd name="T44" fmla="*/ 2147483647 w 1020"/>
                  <a:gd name="T45" fmla="*/ 2147483647 h 1019"/>
                  <a:gd name="T46" fmla="*/ 2147483647 w 1020"/>
                  <a:gd name="T47" fmla="*/ 2147483647 h 1019"/>
                  <a:gd name="T48" fmla="*/ 2147483647 w 1020"/>
                  <a:gd name="T49" fmla="*/ 2147483647 h 1019"/>
                  <a:gd name="T50" fmla="*/ 2147483647 w 1020"/>
                  <a:gd name="T51" fmla="*/ 2147483647 h 1019"/>
                  <a:gd name="T52" fmla="*/ 2147483647 w 1020"/>
                  <a:gd name="T53" fmla="*/ 2147483647 h 1019"/>
                  <a:gd name="T54" fmla="*/ 2147483647 w 1020"/>
                  <a:gd name="T55" fmla="*/ 2147483647 h 1019"/>
                  <a:gd name="T56" fmla="*/ 2147483647 w 1020"/>
                  <a:gd name="T57" fmla="*/ 2147483647 h 1019"/>
                  <a:gd name="T58" fmla="*/ 2147483647 w 1020"/>
                  <a:gd name="T59" fmla="*/ 2147483647 h 1019"/>
                  <a:gd name="T60" fmla="*/ 2147483647 w 1020"/>
                  <a:gd name="T61" fmla="*/ 2147483647 h 1019"/>
                  <a:gd name="T62" fmla="*/ 2147483647 w 1020"/>
                  <a:gd name="T63" fmla="*/ 0 h 1019"/>
                  <a:gd name="T64" fmla="*/ 2147483647 w 1020"/>
                  <a:gd name="T65" fmla="*/ 2147483647 h 1019"/>
                  <a:gd name="T66" fmla="*/ 2147483647 w 1020"/>
                  <a:gd name="T67" fmla="*/ 2147483647 h 1019"/>
                  <a:gd name="T68" fmla="*/ 2147483647 w 1020"/>
                  <a:gd name="T69" fmla="*/ 2147483647 h 1019"/>
                  <a:gd name="T70" fmla="*/ 2147483647 w 1020"/>
                  <a:gd name="T71" fmla="*/ 2147483647 h 1019"/>
                  <a:gd name="T72" fmla="*/ 2147483647 w 1020"/>
                  <a:gd name="T73" fmla="*/ 2147483647 h 1019"/>
                  <a:gd name="T74" fmla="*/ 2147483647 w 1020"/>
                  <a:gd name="T75" fmla="*/ 2147483647 h 1019"/>
                  <a:gd name="T76" fmla="*/ 2147483647 w 1020"/>
                  <a:gd name="T77" fmla="*/ 2147483647 h 1019"/>
                  <a:gd name="T78" fmla="*/ 2147483647 w 1020"/>
                  <a:gd name="T79" fmla="*/ 2147483647 h 1019"/>
                  <a:gd name="T80" fmla="*/ 2147483647 w 1020"/>
                  <a:gd name="T81" fmla="*/ 2147483647 h 1019"/>
                  <a:gd name="T82" fmla="*/ 2147483647 w 1020"/>
                  <a:gd name="T83" fmla="*/ 2147483647 h 1019"/>
                  <a:gd name="T84" fmla="*/ 0 w 1020"/>
                  <a:gd name="T85" fmla="*/ 2147483647 h 10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0" h="1019">
                    <a:moveTo>
                      <a:pt x="0" y="509"/>
                    </a:moveTo>
                    <a:lnTo>
                      <a:pt x="2" y="536"/>
                    </a:lnTo>
                    <a:lnTo>
                      <a:pt x="4" y="561"/>
                    </a:lnTo>
                    <a:lnTo>
                      <a:pt x="7" y="587"/>
                    </a:lnTo>
                    <a:lnTo>
                      <a:pt x="11" y="612"/>
                    </a:lnTo>
                    <a:lnTo>
                      <a:pt x="17" y="636"/>
                    </a:lnTo>
                    <a:lnTo>
                      <a:pt x="24" y="661"/>
                    </a:lnTo>
                    <a:lnTo>
                      <a:pt x="31" y="684"/>
                    </a:lnTo>
                    <a:lnTo>
                      <a:pt x="41" y="707"/>
                    </a:lnTo>
                    <a:lnTo>
                      <a:pt x="51" y="730"/>
                    </a:lnTo>
                    <a:lnTo>
                      <a:pt x="62" y="753"/>
                    </a:lnTo>
                    <a:lnTo>
                      <a:pt x="75" y="774"/>
                    </a:lnTo>
                    <a:lnTo>
                      <a:pt x="88" y="795"/>
                    </a:lnTo>
                    <a:lnTo>
                      <a:pt x="102" y="814"/>
                    </a:lnTo>
                    <a:lnTo>
                      <a:pt x="118" y="833"/>
                    </a:lnTo>
                    <a:lnTo>
                      <a:pt x="133" y="852"/>
                    </a:lnTo>
                    <a:lnTo>
                      <a:pt x="150" y="870"/>
                    </a:lnTo>
                    <a:lnTo>
                      <a:pt x="167" y="886"/>
                    </a:lnTo>
                    <a:lnTo>
                      <a:pt x="186" y="903"/>
                    </a:lnTo>
                    <a:lnTo>
                      <a:pt x="206" y="917"/>
                    </a:lnTo>
                    <a:lnTo>
                      <a:pt x="226" y="932"/>
                    </a:lnTo>
                    <a:lnTo>
                      <a:pt x="246" y="945"/>
                    </a:lnTo>
                    <a:lnTo>
                      <a:pt x="268" y="957"/>
                    </a:lnTo>
                    <a:lnTo>
                      <a:pt x="290" y="968"/>
                    </a:lnTo>
                    <a:lnTo>
                      <a:pt x="312" y="979"/>
                    </a:lnTo>
                    <a:lnTo>
                      <a:pt x="335" y="988"/>
                    </a:lnTo>
                    <a:lnTo>
                      <a:pt x="359" y="996"/>
                    </a:lnTo>
                    <a:lnTo>
                      <a:pt x="383" y="1002"/>
                    </a:lnTo>
                    <a:lnTo>
                      <a:pt x="407" y="1009"/>
                    </a:lnTo>
                    <a:lnTo>
                      <a:pt x="433" y="1013"/>
                    </a:lnTo>
                    <a:lnTo>
                      <a:pt x="458" y="1017"/>
                    </a:lnTo>
                    <a:lnTo>
                      <a:pt x="485" y="1018"/>
                    </a:lnTo>
                    <a:lnTo>
                      <a:pt x="510" y="1019"/>
                    </a:lnTo>
                    <a:lnTo>
                      <a:pt x="537" y="1018"/>
                    </a:lnTo>
                    <a:lnTo>
                      <a:pt x="562" y="1017"/>
                    </a:lnTo>
                    <a:lnTo>
                      <a:pt x="589" y="1013"/>
                    </a:lnTo>
                    <a:lnTo>
                      <a:pt x="613" y="1009"/>
                    </a:lnTo>
                    <a:lnTo>
                      <a:pt x="637" y="1002"/>
                    </a:lnTo>
                    <a:lnTo>
                      <a:pt x="662" y="996"/>
                    </a:lnTo>
                    <a:lnTo>
                      <a:pt x="686" y="988"/>
                    </a:lnTo>
                    <a:lnTo>
                      <a:pt x="709" y="979"/>
                    </a:lnTo>
                    <a:lnTo>
                      <a:pt x="731" y="968"/>
                    </a:lnTo>
                    <a:lnTo>
                      <a:pt x="753" y="957"/>
                    </a:lnTo>
                    <a:lnTo>
                      <a:pt x="774" y="945"/>
                    </a:lnTo>
                    <a:lnTo>
                      <a:pt x="795" y="932"/>
                    </a:lnTo>
                    <a:lnTo>
                      <a:pt x="815" y="917"/>
                    </a:lnTo>
                    <a:lnTo>
                      <a:pt x="835" y="903"/>
                    </a:lnTo>
                    <a:lnTo>
                      <a:pt x="853" y="886"/>
                    </a:lnTo>
                    <a:lnTo>
                      <a:pt x="870" y="870"/>
                    </a:lnTo>
                    <a:lnTo>
                      <a:pt x="887" y="852"/>
                    </a:lnTo>
                    <a:lnTo>
                      <a:pt x="904" y="833"/>
                    </a:lnTo>
                    <a:lnTo>
                      <a:pt x="919" y="814"/>
                    </a:lnTo>
                    <a:lnTo>
                      <a:pt x="933" y="795"/>
                    </a:lnTo>
                    <a:lnTo>
                      <a:pt x="946" y="774"/>
                    </a:lnTo>
                    <a:lnTo>
                      <a:pt x="959" y="753"/>
                    </a:lnTo>
                    <a:lnTo>
                      <a:pt x="970" y="730"/>
                    </a:lnTo>
                    <a:lnTo>
                      <a:pt x="980" y="707"/>
                    </a:lnTo>
                    <a:lnTo>
                      <a:pt x="989" y="684"/>
                    </a:lnTo>
                    <a:lnTo>
                      <a:pt x="996" y="661"/>
                    </a:lnTo>
                    <a:lnTo>
                      <a:pt x="1004" y="636"/>
                    </a:lnTo>
                    <a:lnTo>
                      <a:pt x="1010" y="612"/>
                    </a:lnTo>
                    <a:lnTo>
                      <a:pt x="1014" y="587"/>
                    </a:lnTo>
                    <a:lnTo>
                      <a:pt x="1017" y="561"/>
                    </a:lnTo>
                    <a:lnTo>
                      <a:pt x="1020" y="536"/>
                    </a:lnTo>
                    <a:lnTo>
                      <a:pt x="1020" y="509"/>
                    </a:lnTo>
                    <a:lnTo>
                      <a:pt x="1020" y="483"/>
                    </a:lnTo>
                    <a:lnTo>
                      <a:pt x="1017" y="457"/>
                    </a:lnTo>
                    <a:lnTo>
                      <a:pt x="1014" y="432"/>
                    </a:lnTo>
                    <a:lnTo>
                      <a:pt x="1010" y="406"/>
                    </a:lnTo>
                    <a:lnTo>
                      <a:pt x="1004" y="382"/>
                    </a:lnTo>
                    <a:lnTo>
                      <a:pt x="996" y="358"/>
                    </a:lnTo>
                    <a:lnTo>
                      <a:pt x="989" y="334"/>
                    </a:lnTo>
                    <a:lnTo>
                      <a:pt x="980" y="310"/>
                    </a:lnTo>
                    <a:lnTo>
                      <a:pt x="970" y="288"/>
                    </a:lnTo>
                    <a:lnTo>
                      <a:pt x="959" y="266"/>
                    </a:lnTo>
                    <a:lnTo>
                      <a:pt x="946" y="245"/>
                    </a:lnTo>
                    <a:lnTo>
                      <a:pt x="933" y="224"/>
                    </a:lnTo>
                    <a:lnTo>
                      <a:pt x="919" y="204"/>
                    </a:lnTo>
                    <a:lnTo>
                      <a:pt x="904" y="185"/>
                    </a:lnTo>
                    <a:lnTo>
                      <a:pt x="887" y="167"/>
                    </a:lnTo>
                    <a:lnTo>
                      <a:pt x="870" y="149"/>
                    </a:lnTo>
                    <a:lnTo>
                      <a:pt x="853" y="132"/>
                    </a:lnTo>
                    <a:lnTo>
                      <a:pt x="835" y="116"/>
                    </a:lnTo>
                    <a:lnTo>
                      <a:pt x="815" y="100"/>
                    </a:lnTo>
                    <a:lnTo>
                      <a:pt x="795" y="87"/>
                    </a:lnTo>
                    <a:lnTo>
                      <a:pt x="774" y="74"/>
                    </a:lnTo>
                    <a:lnTo>
                      <a:pt x="753" y="60"/>
                    </a:lnTo>
                    <a:lnTo>
                      <a:pt x="731" y="49"/>
                    </a:lnTo>
                    <a:lnTo>
                      <a:pt x="709" y="39"/>
                    </a:lnTo>
                    <a:lnTo>
                      <a:pt x="686" y="31"/>
                    </a:lnTo>
                    <a:lnTo>
                      <a:pt x="662" y="22"/>
                    </a:lnTo>
                    <a:lnTo>
                      <a:pt x="637" y="15"/>
                    </a:lnTo>
                    <a:lnTo>
                      <a:pt x="613" y="10"/>
                    </a:lnTo>
                    <a:lnTo>
                      <a:pt x="589" y="5"/>
                    </a:lnTo>
                    <a:lnTo>
                      <a:pt x="562" y="2"/>
                    </a:lnTo>
                    <a:lnTo>
                      <a:pt x="537" y="0"/>
                    </a:lnTo>
                    <a:lnTo>
                      <a:pt x="510" y="0"/>
                    </a:lnTo>
                    <a:lnTo>
                      <a:pt x="485" y="0"/>
                    </a:lnTo>
                    <a:lnTo>
                      <a:pt x="458" y="2"/>
                    </a:lnTo>
                    <a:lnTo>
                      <a:pt x="433" y="5"/>
                    </a:lnTo>
                    <a:lnTo>
                      <a:pt x="407" y="10"/>
                    </a:lnTo>
                    <a:lnTo>
                      <a:pt x="383" y="15"/>
                    </a:lnTo>
                    <a:lnTo>
                      <a:pt x="359" y="22"/>
                    </a:lnTo>
                    <a:lnTo>
                      <a:pt x="335" y="31"/>
                    </a:lnTo>
                    <a:lnTo>
                      <a:pt x="312" y="39"/>
                    </a:lnTo>
                    <a:lnTo>
                      <a:pt x="290" y="49"/>
                    </a:lnTo>
                    <a:lnTo>
                      <a:pt x="268" y="60"/>
                    </a:lnTo>
                    <a:lnTo>
                      <a:pt x="246" y="74"/>
                    </a:lnTo>
                    <a:lnTo>
                      <a:pt x="226" y="87"/>
                    </a:lnTo>
                    <a:lnTo>
                      <a:pt x="206" y="100"/>
                    </a:lnTo>
                    <a:lnTo>
                      <a:pt x="186" y="116"/>
                    </a:lnTo>
                    <a:lnTo>
                      <a:pt x="167" y="132"/>
                    </a:lnTo>
                    <a:lnTo>
                      <a:pt x="150" y="149"/>
                    </a:lnTo>
                    <a:lnTo>
                      <a:pt x="133" y="167"/>
                    </a:lnTo>
                    <a:lnTo>
                      <a:pt x="118" y="185"/>
                    </a:lnTo>
                    <a:lnTo>
                      <a:pt x="102" y="204"/>
                    </a:lnTo>
                    <a:lnTo>
                      <a:pt x="88" y="224"/>
                    </a:lnTo>
                    <a:lnTo>
                      <a:pt x="75" y="245"/>
                    </a:lnTo>
                    <a:lnTo>
                      <a:pt x="62" y="266"/>
                    </a:lnTo>
                    <a:lnTo>
                      <a:pt x="51" y="288"/>
                    </a:lnTo>
                    <a:lnTo>
                      <a:pt x="41" y="310"/>
                    </a:lnTo>
                    <a:lnTo>
                      <a:pt x="31" y="334"/>
                    </a:lnTo>
                    <a:lnTo>
                      <a:pt x="24" y="358"/>
                    </a:lnTo>
                    <a:lnTo>
                      <a:pt x="17" y="382"/>
                    </a:lnTo>
                    <a:lnTo>
                      <a:pt x="11" y="406"/>
                    </a:lnTo>
                    <a:lnTo>
                      <a:pt x="7" y="432"/>
                    </a:lnTo>
                    <a:lnTo>
                      <a:pt x="4" y="457"/>
                    </a:lnTo>
                    <a:lnTo>
                      <a:pt x="2" y="483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8" name="Freeform 44">
                <a:extLst>
                  <a:ext uri="{FF2B5EF4-FFF2-40B4-BE49-F238E27FC236}">
                    <a16:creationId xmlns:a16="http://schemas.microsoft.com/office/drawing/2014/main" id="{1C3F0BC8-81D6-42FE-B106-73A0FA7C6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2682875"/>
                <a:ext cx="65087" cy="63500"/>
              </a:xfrm>
              <a:custGeom>
                <a:avLst/>
                <a:gdLst>
                  <a:gd name="T0" fmla="*/ 2147483647 w 407"/>
                  <a:gd name="T1" fmla="*/ 2147483647 h 407"/>
                  <a:gd name="T2" fmla="*/ 2147483647 w 407"/>
                  <a:gd name="T3" fmla="*/ 2147483647 h 407"/>
                  <a:gd name="T4" fmla="*/ 2147483647 w 407"/>
                  <a:gd name="T5" fmla="*/ 2147483647 h 407"/>
                  <a:gd name="T6" fmla="*/ 2147483647 w 407"/>
                  <a:gd name="T7" fmla="*/ 2147483647 h 407"/>
                  <a:gd name="T8" fmla="*/ 2147483647 w 407"/>
                  <a:gd name="T9" fmla="*/ 2147483647 h 407"/>
                  <a:gd name="T10" fmla="*/ 2147483647 w 407"/>
                  <a:gd name="T11" fmla="*/ 2147483647 h 407"/>
                  <a:gd name="T12" fmla="*/ 2147483647 w 407"/>
                  <a:gd name="T13" fmla="*/ 2147483647 h 407"/>
                  <a:gd name="T14" fmla="*/ 2147483647 w 407"/>
                  <a:gd name="T15" fmla="*/ 2147483647 h 407"/>
                  <a:gd name="T16" fmla="*/ 2147483647 w 407"/>
                  <a:gd name="T17" fmla="*/ 2147483647 h 407"/>
                  <a:gd name="T18" fmla="*/ 2147483647 w 407"/>
                  <a:gd name="T19" fmla="*/ 2147483647 h 407"/>
                  <a:gd name="T20" fmla="*/ 2147483647 w 407"/>
                  <a:gd name="T21" fmla="*/ 2147483647 h 407"/>
                  <a:gd name="T22" fmla="*/ 2147483647 w 407"/>
                  <a:gd name="T23" fmla="*/ 2147483647 h 407"/>
                  <a:gd name="T24" fmla="*/ 2147483647 w 407"/>
                  <a:gd name="T25" fmla="*/ 2147483647 h 407"/>
                  <a:gd name="T26" fmla="*/ 2147483647 w 407"/>
                  <a:gd name="T27" fmla="*/ 2147483647 h 407"/>
                  <a:gd name="T28" fmla="*/ 2147483647 w 407"/>
                  <a:gd name="T29" fmla="*/ 2147483647 h 407"/>
                  <a:gd name="T30" fmla="*/ 2147483647 w 407"/>
                  <a:gd name="T31" fmla="*/ 2147483647 h 407"/>
                  <a:gd name="T32" fmla="*/ 2147483647 w 407"/>
                  <a:gd name="T33" fmla="*/ 2147483647 h 407"/>
                  <a:gd name="T34" fmla="*/ 2147483647 w 407"/>
                  <a:gd name="T35" fmla="*/ 2147483647 h 407"/>
                  <a:gd name="T36" fmla="*/ 2147483647 w 407"/>
                  <a:gd name="T37" fmla="*/ 2147483647 h 407"/>
                  <a:gd name="T38" fmla="*/ 2147483647 w 407"/>
                  <a:gd name="T39" fmla="*/ 2147483647 h 407"/>
                  <a:gd name="T40" fmla="*/ 2147483647 w 407"/>
                  <a:gd name="T41" fmla="*/ 2147483647 h 407"/>
                  <a:gd name="T42" fmla="*/ 2147483647 w 407"/>
                  <a:gd name="T43" fmla="*/ 2147483647 h 407"/>
                  <a:gd name="T44" fmla="*/ 2147483647 w 407"/>
                  <a:gd name="T45" fmla="*/ 2147483647 h 407"/>
                  <a:gd name="T46" fmla="*/ 2147483647 w 407"/>
                  <a:gd name="T47" fmla="*/ 2147483647 h 407"/>
                  <a:gd name="T48" fmla="*/ 2147483647 w 407"/>
                  <a:gd name="T49" fmla="*/ 2147483647 h 407"/>
                  <a:gd name="T50" fmla="*/ 2147483647 w 407"/>
                  <a:gd name="T51" fmla="*/ 2147483647 h 407"/>
                  <a:gd name="T52" fmla="*/ 2147483647 w 407"/>
                  <a:gd name="T53" fmla="*/ 2147483647 h 407"/>
                  <a:gd name="T54" fmla="*/ 2147483647 w 407"/>
                  <a:gd name="T55" fmla="*/ 2147483647 h 407"/>
                  <a:gd name="T56" fmla="*/ 2147483647 w 407"/>
                  <a:gd name="T57" fmla="*/ 2147483647 h 407"/>
                  <a:gd name="T58" fmla="*/ 2147483647 w 407"/>
                  <a:gd name="T59" fmla="*/ 2147483647 h 407"/>
                  <a:gd name="T60" fmla="*/ 2147483647 w 407"/>
                  <a:gd name="T61" fmla="*/ 2147483647 h 407"/>
                  <a:gd name="T62" fmla="*/ 2147483647 w 407"/>
                  <a:gd name="T63" fmla="*/ 2147483647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7" h="407">
                    <a:moveTo>
                      <a:pt x="0" y="203"/>
                    </a:moveTo>
                    <a:lnTo>
                      <a:pt x="2" y="224"/>
                    </a:lnTo>
                    <a:lnTo>
                      <a:pt x="5" y="244"/>
                    </a:lnTo>
                    <a:lnTo>
                      <a:pt x="9" y="264"/>
                    </a:lnTo>
                    <a:lnTo>
                      <a:pt x="16" y="283"/>
                    </a:lnTo>
                    <a:lnTo>
                      <a:pt x="25" y="300"/>
                    </a:lnTo>
                    <a:lnTo>
                      <a:pt x="35" y="317"/>
                    </a:lnTo>
                    <a:lnTo>
                      <a:pt x="47" y="333"/>
                    </a:lnTo>
                    <a:lnTo>
                      <a:pt x="60" y="347"/>
                    </a:lnTo>
                    <a:lnTo>
                      <a:pt x="74" y="360"/>
                    </a:lnTo>
                    <a:lnTo>
                      <a:pt x="90" y="372"/>
                    </a:lnTo>
                    <a:lnTo>
                      <a:pt x="107" y="382"/>
                    </a:lnTo>
                    <a:lnTo>
                      <a:pt x="124" y="391"/>
                    </a:lnTo>
                    <a:lnTo>
                      <a:pt x="143" y="398"/>
                    </a:lnTo>
                    <a:lnTo>
                      <a:pt x="163" y="402"/>
                    </a:lnTo>
                    <a:lnTo>
                      <a:pt x="183" y="406"/>
                    </a:lnTo>
                    <a:lnTo>
                      <a:pt x="204" y="407"/>
                    </a:lnTo>
                    <a:lnTo>
                      <a:pt x="225" y="406"/>
                    </a:lnTo>
                    <a:lnTo>
                      <a:pt x="245" y="402"/>
                    </a:lnTo>
                    <a:lnTo>
                      <a:pt x="265" y="398"/>
                    </a:lnTo>
                    <a:lnTo>
                      <a:pt x="282" y="391"/>
                    </a:lnTo>
                    <a:lnTo>
                      <a:pt x="301" y="382"/>
                    </a:lnTo>
                    <a:lnTo>
                      <a:pt x="318" y="372"/>
                    </a:lnTo>
                    <a:lnTo>
                      <a:pt x="333" y="360"/>
                    </a:lnTo>
                    <a:lnTo>
                      <a:pt x="348" y="347"/>
                    </a:lnTo>
                    <a:lnTo>
                      <a:pt x="361" y="333"/>
                    </a:lnTo>
                    <a:lnTo>
                      <a:pt x="372" y="317"/>
                    </a:lnTo>
                    <a:lnTo>
                      <a:pt x="383" y="300"/>
                    </a:lnTo>
                    <a:lnTo>
                      <a:pt x="391" y="283"/>
                    </a:lnTo>
                    <a:lnTo>
                      <a:pt x="398" y="264"/>
                    </a:lnTo>
                    <a:lnTo>
                      <a:pt x="403" y="244"/>
                    </a:lnTo>
                    <a:lnTo>
                      <a:pt x="406" y="224"/>
                    </a:lnTo>
                    <a:lnTo>
                      <a:pt x="407" y="203"/>
                    </a:lnTo>
                    <a:lnTo>
                      <a:pt x="406" y="182"/>
                    </a:lnTo>
                    <a:lnTo>
                      <a:pt x="403" y="162"/>
                    </a:lnTo>
                    <a:lnTo>
                      <a:pt x="398" y="142"/>
                    </a:lnTo>
                    <a:lnTo>
                      <a:pt x="391" y="124"/>
                    </a:lnTo>
                    <a:lnTo>
                      <a:pt x="383" y="106"/>
                    </a:lnTo>
                    <a:lnTo>
                      <a:pt x="372" y="89"/>
                    </a:lnTo>
                    <a:lnTo>
                      <a:pt x="361" y="74"/>
                    </a:lnTo>
                    <a:lnTo>
                      <a:pt x="348" y="59"/>
                    </a:lnTo>
                    <a:lnTo>
                      <a:pt x="333" y="46"/>
                    </a:lnTo>
                    <a:lnTo>
                      <a:pt x="318" y="34"/>
                    </a:lnTo>
                    <a:lnTo>
                      <a:pt x="301" y="24"/>
                    </a:lnTo>
                    <a:lnTo>
                      <a:pt x="282" y="15"/>
                    </a:lnTo>
                    <a:lnTo>
                      <a:pt x="265" y="9"/>
                    </a:lnTo>
                    <a:lnTo>
                      <a:pt x="245" y="4"/>
                    </a:lnTo>
                    <a:lnTo>
                      <a:pt x="225" y="1"/>
                    </a:lnTo>
                    <a:lnTo>
                      <a:pt x="204" y="0"/>
                    </a:lnTo>
                    <a:lnTo>
                      <a:pt x="183" y="1"/>
                    </a:lnTo>
                    <a:lnTo>
                      <a:pt x="163" y="4"/>
                    </a:lnTo>
                    <a:lnTo>
                      <a:pt x="143" y="9"/>
                    </a:lnTo>
                    <a:lnTo>
                      <a:pt x="124" y="15"/>
                    </a:lnTo>
                    <a:lnTo>
                      <a:pt x="107" y="24"/>
                    </a:lnTo>
                    <a:lnTo>
                      <a:pt x="90" y="34"/>
                    </a:lnTo>
                    <a:lnTo>
                      <a:pt x="74" y="46"/>
                    </a:lnTo>
                    <a:lnTo>
                      <a:pt x="60" y="59"/>
                    </a:lnTo>
                    <a:lnTo>
                      <a:pt x="47" y="74"/>
                    </a:lnTo>
                    <a:lnTo>
                      <a:pt x="35" y="89"/>
                    </a:lnTo>
                    <a:lnTo>
                      <a:pt x="25" y="106"/>
                    </a:lnTo>
                    <a:lnTo>
                      <a:pt x="16" y="124"/>
                    </a:lnTo>
                    <a:lnTo>
                      <a:pt x="9" y="142"/>
                    </a:lnTo>
                    <a:lnTo>
                      <a:pt x="5" y="162"/>
                    </a:lnTo>
                    <a:lnTo>
                      <a:pt x="2" y="182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39" name="Freeform 45">
                <a:extLst>
                  <a:ext uri="{FF2B5EF4-FFF2-40B4-BE49-F238E27FC236}">
                    <a16:creationId xmlns:a16="http://schemas.microsoft.com/office/drawing/2014/main" id="{EAABA936-91CF-4757-80E0-D0289779C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5" y="2424113"/>
                <a:ext cx="107950" cy="85725"/>
              </a:xfrm>
              <a:custGeom>
                <a:avLst/>
                <a:gdLst>
                  <a:gd name="T0" fmla="*/ 2147483647 w 680"/>
                  <a:gd name="T1" fmla="*/ 2147483647 h 548"/>
                  <a:gd name="T2" fmla="*/ 2147483647 w 680"/>
                  <a:gd name="T3" fmla="*/ 2147483647 h 548"/>
                  <a:gd name="T4" fmla="*/ 2147483647 w 680"/>
                  <a:gd name="T5" fmla="*/ 2147483647 h 548"/>
                  <a:gd name="T6" fmla="*/ 2147483647 w 680"/>
                  <a:gd name="T7" fmla="*/ 2147483647 h 548"/>
                  <a:gd name="T8" fmla="*/ 0 w 680"/>
                  <a:gd name="T9" fmla="*/ 2147483647 h 548"/>
                  <a:gd name="T10" fmla="*/ 0 w 680"/>
                  <a:gd name="T11" fmla="*/ 2147483647 h 548"/>
                  <a:gd name="T12" fmla="*/ 2147483647 w 680"/>
                  <a:gd name="T13" fmla="*/ 2147483647 h 548"/>
                  <a:gd name="T14" fmla="*/ 2147483647 w 680"/>
                  <a:gd name="T15" fmla="*/ 2147483647 h 548"/>
                  <a:gd name="T16" fmla="*/ 2147483647 w 680"/>
                  <a:gd name="T17" fmla="*/ 2147483647 h 548"/>
                  <a:gd name="T18" fmla="*/ 2147483647 w 680"/>
                  <a:gd name="T19" fmla="*/ 2147483647 h 548"/>
                  <a:gd name="T20" fmla="*/ 2147483647 w 680"/>
                  <a:gd name="T21" fmla="*/ 2147483647 h 548"/>
                  <a:gd name="T22" fmla="*/ 2147483647 w 680"/>
                  <a:gd name="T23" fmla="*/ 2147483647 h 548"/>
                  <a:gd name="T24" fmla="*/ 2147483647 w 680"/>
                  <a:gd name="T25" fmla="*/ 2147483647 h 548"/>
                  <a:gd name="T26" fmla="*/ 2147483647 w 680"/>
                  <a:gd name="T27" fmla="*/ 2147483647 h 548"/>
                  <a:gd name="T28" fmla="*/ 2147483647 w 680"/>
                  <a:gd name="T29" fmla="*/ 2147483647 h 548"/>
                  <a:gd name="T30" fmla="*/ 2147483647 w 680"/>
                  <a:gd name="T31" fmla="*/ 2147483647 h 548"/>
                  <a:gd name="T32" fmla="*/ 2147483647 w 680"/>
                  <a:gd name="T33" fmla="*/ 2147483647 h 548"/>
                  <a:gd name="T34" fmla="*/ 2147483647 w 680"/>
                  <a:gd name="T35" fmla="*/ 2147483647 h 548"/>
                  <a:gd name="T36" fmla="*/ 2147483647 w 680"/>
                  <a:gd name="T37" fmla="*/ 2147483647 h 548"/>
                  <a:gd name="T38" fmla="*/ 2147483647 w 680"/>
                  <a:gd name="T39" fmla="*/ 2147483647 h 548"/>
                  <a:gd name="T40" fmla="*/ 2147483647 w 680"/>
                  <a:gd name="T41" fmla="*/ 2147483647 h 548"/>
                  <a:gd name="T42" fmla="*/ 2147483647 w 680"/>
                  <a:gd name="T43" fmla="*/ 2147483647 h 548"/>
                  <a:gd name="T44" fmla="*/ 2147483647 w 680"/>
                  <a:gd name="T45" fmla="*/ 2147483647 h 548"/>
                  <a:gd name="T46" fmla="*/ 2147483647 w 680"/>
                  <a:gd name="T47" fmla="*/ 2147483647 h 548"/>
                  <a:gd name="T48" fmla="*/ 2147483647 w 680"/>
                  <a:gd name="T49" fmla="*/ 2147483647 h 548"/>
                  <a:gd name="T50" fmla="*/ 2147483647 w 680"/>
                  <a:gd name="T51" fmla="*/ 2147483647 h 548"/>
                  <a:gd name="T52" fmla="*/ 2147483647 w 680"/>
                  <a:gd name="T53" fmla="*/ 2147483647 h 548"/>
                  <a:gd name="T54" fmla="*/ 2147483647 w 680"/>
                  <a:gd name="T55" fmla="*/ 2147483647 h 548"/>
                  <a:gd name="T56" fmla="*/ 2147483647 w 680"/>
                  <a:gd name="T57" fmla="*/ 2147483647 h 548"/>
                  <a:gd name="T58" fmla="*/ 2147483647 w 680"/>
                  <a:gd name="T59" fmla="*/ 2147483647 h 548"/>
                  <a:gd name="T60" fmla="*/ 2147483647 w 680"/>
                  <a:gd name="T61" fmla="*/ 2147483647 h 548"/>
                  <a:gd name="T62" fmla="*/ 2147483647 w 680"/>
                  <a:gd name="T63" fmla="*/ 2147483647 h 548"/>
                  <a:gd name="T64" fmla="*/ 2147483647 w 680"/>
                  <a:gd name="T65" fmla="*/ 2147483647 h 548"/>
                  <a:gd name="T66" fmla="*/ 2147483647 w 680"/>
                  <a:gd name="T67" fmla="*/ 2147483647 h 548"/>
                  <a:gd name="T68" fmla="*/ 2147483647 w 680"/>
                  <a:gd name="T69" fmla="*/ 2147483647 h 548"/>
                  <a:gd name="T70" fmla="*/ 2147483647 w 680"/>
                  <a:gd name="T71" fmla="*/ 2147483647 h 548"/>
                  <a:gd name="T72" fmla="*/ 2147483647 w 680"/>
                  <a:gd name="T73" fmla="*/ 2147483647 h 548"/>
                  <a:gd name="T74" fmla="*/ 2147483647 w 680"/>
                  <a:gd name="T75" fmla="*/ 2147483647 h 548"/>
                  <a:gd name="T76" fmla="*/ 2147483647 w 680"/>
                  <a:gd name="T77" fmla="*/ 2147483647 h 548"/>
                  <a:gd name="T78" fmla="*/ 2147483647 w 680"/>
                  <a:gd name="T79" fmla="*/ 2147483647 h 548"/>
                  <a:gd name="T80" fmla="*/ 2147483647 w 680"/>
                  <a:gd name="T81" fmla="*/ 2147483647 h 548"/>
                  <a:gd name="T82" fmla="*/ 2147483647 w 680"/>
                  <a:gd name="T83" fmla="*/ 2147483647 h 548"/>
                  <a:gd name="T84" fmla="*/ 2147483647 w 680"/>
                  <a:gd name="T85" fmla="*/ 2147483647 h 548"/>
                  <a:gd name="T86" fmla="*/ 2147483647 w 680"/>
                  <a:gd name="T87" fmla="*/ 2147483647 h 548"/>
                  <a:gd name="T88" fmla="*/ 2147483647 w 680"/>
                  <a:gd name="T89" fmla="*/ 2147483647 h 548"/>
                  <a:gd name="T90" fmla="*/ 2147483647 w 680"/>
                  <a:gd name="T91" fmla="*/ 2147483647 h 548"/>
                  <a:gd name="T92" fmla="*/ 2147483647 w 680"/>
                  <a:gd name="T93" fmla="*/ 2147483647 h 548"/>
                  <a:gd name="T94" fmla="*/ 2147483647 w 680"/>
                  <a:gd name="T95" fmla="*/ 2147483647 h 548"/>
                  <a:gd name="T96" fmla="*/ 2147483647 w 680"/>
                  <a:gd name="T97" fmla="*/ 2147483647 h 548"/>
                  <a:gd name="T98" fmla="*/ 2147483647 w 680"/>
                  <a:gd name="T99" fmla="*/ 0 h 548"/>
                  <a:gd name="T100" fmla="*/ 2147483647 w 680"/>
                  <a:gd name="T101" fmla="*/ 0 h 548"/>
                  <a:gd name="T102" fmla="*/ 2147483647 w 680"/>
                  <a:gd name="T103" fmla="*/ 2147483647 h 548"/>
                  <a:gd name="T104" fmla="*/ 2147483647 w 680"/>
                  <a:gd name="T105" fmla="*/ 2147483647 h 5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80" h="548">
                    <a:moveTo>
                      <a:pt x="38" y="10"/>
                    </a:moveTo>
                    <a:lnTo>
                      <a:pt x="31" y="14"/>
                    </a:lnTo>
                    <a:lnTo>
                      <a:pt x="26" y="19"/>
                    </a:lnTo>
                    <a:lnTo>
                      <a:pt x="20" y="24"/>
                    </a:lnTo>
                    <a:lnTo>
                      <a:pt x="15" y="30"/>
                    </a:lnTo>
                    <a:lnTo>
                      <a:pt x="11" y="37"/>
                    </a:lnTo>
                    <a:lnTo>
                      <a:pt x="7" y="43"/>
                    </a:lnTo>
                    <a:lnTo>
                      <a:pt x="5" y="50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1" y="94"/>
                    </a:lnTo>
                    <a:lnTo>
                      <a:pt x="4" y="101"/>
                    </a:lnTo>
                    <a:lnTo>
                      <a:pt x="7" y="108"/>
                    </a:lnTo>
                    <a:lnTo>
                      <a:pt x="10" y="115"/>
                    </a:lnTo>
                    <a:lnTo>
                      <a:pt x="22" y="134"/>
                    </a:lnTo>
                    <a:lnTo>
                      <a:pt x="51" y="176"/>
                    </a:lnTo>
                    <a:lnTo>
                      <a:pt x="73" y="203"/>
                    </a:lnTo>
                    <a:lnTo>
                      <a:pt x="99" y="234"/>
                    </a:lnTo>
                    <a:lnTo>
                      <a:pt x="128" y="269"/>
                    </a:lnTo>
                    <a:lnTo>
                      <a:pt x="163" y="304"/>
                    </a:lnTo>
                    <a:lnTo>
                      <a:pt x="180" y="322"/>
                    </a:lnTo>
                    <a:lnTo>
                      <a:pt x="200" y="339"/>
                    </a:lnTo>
                    <a:lnTo>
                      <a:pt x="221" y="358"/>
                    </a:lnTo>
                    <a:lnTo>
                      <a:pt x="243" y="376"/>
                    </a:lnTo>
                    <a:lnTo>
                      <a:pt x="267" y="394"/>
                    </a:lnTo>
                    <a:lnTo>
                      <a:pt x="290" y="411"/>
                    </a:lnTo>
                    <a:lnTo>
                      <a:pt x="315" y="428"/>
                    </a:lnTo>
                    <a:lnTo>
                      <a:pt x="341" y="445"/>
                    </a:lnTo>
                    <a:lnTo>
                      <a:pt x="368" y="461"/>
                    </a:lnTo>
                    <a:lnTo>
                      <a:pt x="396" y="475"/>
                    </a:lnTo>
                    <a:lnTo>
                      <a:pt x="425" y="490"/>
                    </a:lnTo>
                    <a:lnTo>
                      <a:pt x="456" y="503"/>
                    </a:lnTo>
                    <a:lnTo>
                      <a:pt x="487" y="516"/>
                    </a:lnTo>
                    <a:lnTo>
                      <a:pt x="519" y="527"/>
                    </a:lnTo>
                    <a:lnTo>
                      <a:pt x="552" y="537"/>
                    </a:lnTo>
                    <a:lnTo>
                      <a:pt x="586" y="546"/>
                    </a:lnTo>
                    <a:lnTo>
                      <a:pt x="594" y="547"/>
                    </a:lnTo>
                    <a:lnTo>
                      <a:pt x="602" y="548"/>
                    </a:lnTo>
                    <a:lnTo>
                      <a:pt x="609" y="548"/>
                    </a:lnTo>
                    <a:lnTo>
                      <a:pt x="617" y="547"/>
                    </a:lnTo>
                    <a:lnTo>
                      <a:pt x="624" y="545"/>
                    </a:lnTo>
                    <a:lnTo>
                      <a:pt x="630" y="543"/>
                    </a:lnTo>
                    <a:lnTo>
                      <a:pt x="638" y="540"/>
                    </a:lnTo>
                    <a:lnTo>
                      <a:pt x="644" y="536"/>
                    </a:lnTo>
                    <a:lnTo>
                      <a:pt x="650" y="532"/>
                    </a:lnTo>
                    <a:lnTo>
                      <a:pt x="656" y="527"/>
                    </a:lnTo>
                    <a:lnTo>
                      <a:pt x="661" y="522"/>
                    </a:lnTo>
                    <a:lnTo>
                      <a:pt x="666" y="516"/>
                    </a:lnTo>
                    <a:lnTo>
                      <a:pt x="670" y="510"/>
                    </a:lnTo>
                    <a:lnTo>
                      <a:pt x="673" y="503"/>
                    </a:lnTo>
                    <a:lnTo>
                      <a:pt x="676" y="496"/>
                    </a:lnTo>
                    <a:lnTo>
                      <a:pt x="678" y="489"/>
                    </a:lnTo>
                    <a:lnTo>
                      <a:pt x="679" y="481"/>
                    </a:lnTo>
                    <a:lnTo>
                      <a:pt x="680" y="473"/>
                    </a:lnTo>
                    <a:lnTo>
                      <a:pt x="680" y="466"/>
                    </a:lnTo>
                    <a:lnTo>
                      <a:pt x="679" y="458"/>
                    </a:lnTo>
                    <a:lnTo>
                      <a:pt x="677" y="451"/>
                    </a:lnTo>
                    <a:lnTo>
                      <a:pt x="675" y="445"/>
                    </a:lnTo>
                    <a:lnTo>
                      <a:pt x="672" y="437"/>
                    </a:lnTo>
                    <a:lnTo>
                      <a:pt x="668" y="431"/>
                    </a:lnTo>
                    <a:lnTo>
                      <a:pt x="665" y="425"/>
                    </a:lnTo>
                    <a:lnTo>
                      <a:pt x="659" y="419"/>
                    </a:lnTo>
                    <a:lnTo>
                      <a:pt x="654" y="414"/>
                    </a:lnTo>
                    <a:lnTo>
                      <a:pt x="648" y="409"/>
                    </a:lnTo>
                    <a:lnTo>
                      <a:pt x="643" y="405"/>
                    </a:lnTo>
                    <a:lnTo>
                      <a:pt x="635" y="401"/>
                    </a:lnTo>
                    <a:lnTo>
                      <a:pt x="628" y="399"/>
                    </a:lnTo>
                    <a:lnTo>
                      <a:pt x="620" y="397"/>
                    </a:lnTo>
                    <a:lnTo>
                      <a:pt x="593" y="389"/>
                    </a:lnTo>
                    <a:lnTo>
                      <a:pt x="565" y="381"/>
                    </a:lnTo>
                    <a:lnTo>
                      <a:pt x="539" y="372"/>
                    </a:lnTo>
                    <a:lnTo>
                      <a:pt x="513" y="362"/>
                    </a:lnTo>
                    <a:lnTo>
                      <a:pt x="488" y="349"/>
                    </a:lnTo>
                    <a:lnTo>
                      <a:pt x="463" y="337"/>
                    </a:lnTo>
                    <a:lnTo>
                      <a:pt x="440" y="325"/>
                    </a:lnTo>
                    <a:lnTo>
                      <a:pt x="418" y="311"/>
                    </a:lnTo>
                    <a:lnTo>
                      <a:pt x="396" y="297"/>
                    </a:lnTo>
                    <a:lnTo>
                      <a:pt x="375" y="283"/>
                    </a:lnTo>
                    <a:lnTo>
                      <a:pt x="355" y="268"/>
                    </a:lnTo>
                    <a:lnTo>
                      <a:pt x="336" y="253"/>
                    </a:lnTo>
                    <a:lnTo>
                      <a:pt x="300" y="222"/>
                    </a:lnTo>
                    <a:lnTo>
                      <a:pt x="268" y="191"/>
                    </a:lnTo>
                    <a:lnTo>
                      <a:pt x="239" y="163"/>
                    </a:lnTo>
                    <a:lnTo>
                      <a:pt x="215" y="134"/>
                    </a:lnTo>
                    <a:lnTo>
                      <a:pt x="193" y="108"/>
                    </a:lnTo>
                    <a:lnTo>
                      <a:pt x="175" y="85"/>
                    </a:lnTo>
                    <a:lnTo>
                      <a:pt x="151" y="51"/>
                    </a:lnTo>
                    <a:lnTo>
                      <a:pt x="143" y="38"/>
                    </a:lnTo>
                    <a:lnTo>
                      <a:pt x="138" y="31"/>
                    </a:lnTo>
                    <a:lnTo>
                      <a:pt x="133" y="25"/>
                    </a:lnTo>
                    <a:lnTo>
                      <a:pt x="128" y="20"/>
                    </a:lnTo>
                    <a:lnTo>
                      <a:pt x="122" y="14"/>
                    </a:lnTo>
                    <a:lnTo>
                      <a:pt x="116" y="11"/>
                    </a:lnTo>
                    <a:lnTo>
                      <a:pt x="110" y="7"/>
                    </a:lnTo>
                    <a:lnTo>
                      <a:pt x="103" y="4"/>
                    </a:lnTo>
                    <a:lnTo>
                      <a:pt x="95" y="2"/>
                    </a:lnTo>
                    <a:lnTo>
                      <a:pt x="89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59" y="1"/>
                    </a:lnTo>
                    <a:lnTo>
                      <a:pt x="52" y="3"/>
                    </a:lnTo>
                    <a:lnTo>
                      <a:pt x="44" y="7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0" name="Freeform 46">
                <a:extLst>
                  <a:ext uri="{FF2B5EF4-FFF2-40B4-BE49-F238E27FC236}">
                    <a16:creationId xmlns:a16="http://schemas.microsoft.com/office/drawing/2014/main" id="{8C6614D6-BB0D-44B5-9116-4D818FEE2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25" y="2389188"/>
                <a:ext cx="107950" cy="87312"/>
              </a:xfrm>
              <a:custGeom>
                <a:avLst/>
                <a:gdLst>
                  <a:gd name="T0" fmla="*/ 2147483647 w 680"/>
                  <a:gd name="T1" fmla="*/ 2147483647 h 548"/>
                  <a:gd name="T2" fmla="*/ 2147483647 w 680"/>
                  <a:gd name="T3" fmla="*/ 2147483647 h 548"/>
                  <a:gd name="T4" fmla="*/ 2147483647 w 680"/>
                  <a:gd name="T5" fmla="*/ 2147483647 h 548"/>
                  <a:gd name="T6" fmla="*/ 2147483647 w 680"/>
                  <a:gd name="T7" fmla="*/ 2147483647 h 548"/>
                  <a:gd name="T8" fmla="*/ 2147483647 w 680"/>
                  <a:gd name="T9" fmla="*/ 2147483647 h 548"/>
                  <a:gd name="T10" fmla="*/ 0 w 680"/>
                  <a:gd name="T11" fmla="*/ 2147483647 h 548"/>
                  <a:gd name="T12" fmla="*/ 2147483647 w 680"/>
                  <a:gd name="T13" fmla="*/ 2147483647 h 548"/>
                  <a:gd name="T14" fmla="*/ 2147483647 w 680"/>
                  <a:gd name="T15" fmla="*/ 2147483647 h 548"/>
                  <a:gd name="T16" fmla="*/ 2147483647 w 680"/>
                  <a:gd name="T17" fmla="*/ 2147483647 h 548"/>
                  <a:gd name="T18" fmla="*/ 2147483647 w 680"/>
                  <a:gd name="T19" fmla="*/ 2147483647 h 548"/>
                  <a:gd name="T20" fmla="*/ 2147483647 w 680"/>
                  <a:gd name="T21" fmla="*/ 2147483647 h 548"/>
                  <a:gd name="T22" fmla="*/ 2147483647 w 680"/>
                  <a:gd name="T23" fmla="*/ 2147483647 h 548"/>
                  <a:gd name="T24" fmla="*/ 2147483647 w 680"/>
                  <a:gd name="T25" fmla="*/ 2147483647 h 548"/>
                  <a:gd name="T26" fmla="*/ 2147483647 w 680"/>
                  <a:gd name="T27" fmla="*/ 2147483647 h 548"/>
                  <a:gd name="T28" fmla="*/ 2147483647 w 680"/>
                  <a:gd name="T29" fmla="*/ 2147483647 h 548"/>
                  <a:gd name="T30" fmla="*/ 2147483647 w 680"/>
                  <a:gd name="T31" fmla="*/ 2147483647 h 548"/>
                  <a:gd name="T32" fmla="*/ 2147483647 w 680"/>
                  <a:gd name="T33" fmla="*/ 2147483647 h 548"/>
                  <a:gd name="T34" fmla="*/ 2147483647 w 680"/>
                  <a:gd name="T35" fmla="*/ 2147483647 h 548"/>
                  <a:gd name="T36" fmla="*/ 2147483647 w 680"/>
                  <a:gd name="T37" fmla="*/ 2147483647 h 548"/>
                  <a:gd name="T38" fmla="*/ 2147483647 w 680"/>
                  <a:gd name="T39" fmla="*/ 2147483647 h 548"/>
                  <a:gd name="T40" fmla="*/ 2147483647 w 680"/>
                  <a:gd name="T41" fmla="*/ 2147483647 h 548"/>
                  <a:gd name="T42" fmla="*/ 2147483647 w 680"/>
                  <a:gd name="T43" fmla="*/ 2147483647 h 548"/>
                  <a:gd name="T44" fmla="*/ 2147483647 w 680"/>
                  <a:gd name="T45" fmla="*/ 2147483647 h 548"/>
                  <a:gd name="T46" fmla="*/ 2147483647 w 680"/>
                  <a:gd name="T47" fmla="*/ 2147483647 h 548"/>
                  <a:gd name="T48" fmla="*/ 2147483647 w 680"/>
                  <a:gd name="T49" fmla="*/ 2147483647 h 548"/>
                  <a:gd name="T50" fmla="*/ 2147483647 w 680"/>
                  <a:gd name="T51" fmla="*/ 2147483647 h 548"/>
                  <a:gd name="T52" fmla="*/ 2147483647 w 680"/>
                  <a:gd name="T53" fmla="*/ 2147483647 h 548"/>
                  <a:gd name="T54" fmla="*/ 2147483647 w 680"/>
                  <a:gd name="T55" fmla="*/ 2147483647 h 548"/>
                  <a:gd name="T56" fmla="*/ 2147483647 w 680"/>
                  <a:gd name="T57" fmla="*/ 2147483647 h 548"/>
                  <a:gd name="T58" fmla="*/ 2147483647 w 680"/>
                  <a:gd name="T59" fmla="*/ 2147483647 h 548"/>
                  <a:gd name="T60" fmla="*/ 2147483647 w 680"/>
                  <a:gd name="T61" fmla="*/ 2147483647 h 548"/>
                  <a:gd name="T62" fmla="*/ 2147483647 w 680"/>
                  <a:gd name="T63" fmla="*/ 2147483647 h 548"/>
                  <a:gd name="T64" fmla="*/ 2147483647 w 680"/>
                  <a:gd name="T65" fmla="*/ 2147483647 h 548"/>
                  <a:gd name="T66" fmla="*/ 2147483647 w 680"/>
                  <a:gd name="T67" fmla="*/ 2147483647 h 548"/>
                  <a:gd name="T68" fmla="*/ 2147483647 w 680"/>
                  <a:gd name="T69" fmla="*/ 2147483647 h 548"/>
                  <a:gd name="T70" fmla="*/ 2147483647 w 680"/>
                  <a:gd name="T71" fmla="*/ 2147483647 h 548"/>
                  <a:gd name="T72" fmla="*/ 2147483647 w 680"/>
                  <a:gd name="T73" fmla="*/ 2147483647 h 548"/>
                  <a:gd name="T74" fmla="*/ 2147483647 w 680"/>
                  <a:gd name="T75" fmla="*/ 2147483647 h 548"/>
                  <a:gd name="T76" fmla="*/ 2147483647 w 680"/>
                  <a:gd name="T77" fmla="*/ 2147483647 h 548"/>
                  <a:gd name="T78" fmla="*/ 2147483647 w 680"/>
                  <a:gd name="T79" fmla="*/ 2147483647 h 548"/>
                  <a:gd name="T80" fmla="*/ 2147483647 w 680"/>
                  <a:gd name="T81" fmla="*/ 2147483647 h 548"/>
                  <a:gd name="T82" fmla="*/ 2147483647 w 680"/>
                  <a:gd name="T83" fmla="*/ 2147483647 h 548"/>
                  <a:gd name="T84" fmla="*/ 2147483647 w 680"/>
                  <a:gd name="T85" fmla="*/ 2147483647 h 548"/>
                  <a:gd name="T86" fmla="*/ 2147483647 w 680"/>
                  <a:gd name="T87" fmla="*/ 2147483647 h 548"/>
                  <a:gd name="T88" fmla="*/ 2147483647 w 680"/>
                  <a:gd name="T89" fmla="*/ 2147483647 h 548"/>
                  <a:gd name="T90" fmla="*/ 2147483647 w 680"/>
                  <a:gd name="T91" fmla="*/ 2147483647 h 548"/>
                  <a:gd name="T92" fmla="*/ 2147483647 w 680"/>
                  <a:gd name="T93" fmla="*/ 2147483647 h 548"/>
                  <a:gd name="T94" fmla="*/ 2147483647 w 680"/>
                  <a:gd name="T95" fmla="*/ 2147483647 h 548"/>
                  <a:gd name="T96" fmla="*/ 2147483647 w 680"/>
                  <a:gd name="T97" fmla="*/ 2147483647 h 548"/>
                  <a:gd name="T98" fmla="*/ 2147483647 w 680"/>
                  <a:gd name="T99" fmla="*/ 2147483647 h 548"/>
                  <a:gd name="T100" fmla="*/ 2147483647 w 680"/>
                  <a:gd name="T101" fmla="*/ 0 h 548"/>
                  <a:gd name="T102" fmla="*/ 2147483647 w 680"/>
                  <a:gd name="T103" fmla="*/ 2147483647 h 548"/>
                  <a:gd name="T104" fmla="*/ 2147483647 w 680"/>
                  <a:gd name="T105" fmla="*/ 2147483647 h 5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80" h="548">
                    <a:moveTo>
                      <a:pt x="37" y="11"/>
                    </a:moveTo>
                    <a:lnTo>
                      <a:pt x="32" y="14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1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1" y="86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6" y="108"/>
                    </a:lnTo>
                    <a:lnTo>
                      <a:pt x="11" y="115"/>
                    </a:lnTo>
                    <a:lnTo>
                      <a:pt x="22" y="134"/>
                    </a:lnTo>
                    <a:lnTo>
                      <a:pt x="52" y="177"/>
                    </a:lnTo>
                    <a:lnTo>
                      <a:pt x="73" y="204"/>
                    </a:lnTo>
                    <a:lnTo>
                      <a:pt x="98" y="235"/>
                    </a:lnTo>
                    <a:lnTo>
                      <a:pt x="128" y="269"/>
                    </a:lnTo>
                    <a:lnTo>
                      <a:pt x="162" y="304"/>
                    </a:lnTo>
                    <a:lnTo>
                      <a:pt x="181" y="322"/>
                    </a:lnTo>
                    <a:lnTo>
                      <a:pt x="201" y="340"/>
                    </a:lnTo>
                    <a:lnTo>
                      <a:pt x="222" y="358"/>
                    </a:lnTo>
                    <a:lnTo>
                      <a:pt x="243" y="376"/>
                    </a:lnTo>
                    <a:lnTo>
                      <a:pt x="266" y="393"/>
                    </a:lnTo>
                    <a:lnTo>
                      <a:pt x="291" y="411"/>
                    </a:lnTo>
                    <a:lnTo>
                      <a:pt x="315" y="429"/>
                    </a:lnTo>
                    <a:lnTo>
                      <a:pt x="341" y="444"/>
                    </a:lnTo>
                    <a:lnTo>
                      <a:pt x="368" y="461"/>
                    </a:lnTo>
                    <a:lnTo>
                      <a:pt x="397" y="476"/>
                    </a:lnTo>
                    <a:lnTo>
                      <a:pt x="425" y="491"/>
                    </a:lnTo>
                    <a:lnTo>
                      <a:pt x="455" y="504"/>
                    </a:lnTo>
                    <a:lnTo>
                      <a:pt x="486" y="516"/>
                    </a:lnTo>
                    <a:lnTo>
                      <a:pt x="518" y="527"/>
                    </a:lnTo>
                    <a:lnTo>
                      <a:pt x="551" y="537"/>
                    </a:lnTo>
                    <a:lnTo>
                      <a:pt x="586" y="546"/>
                    </a:lnTo>
                    <a:lnTo>
                      <a:pt x="593" y="548"/>
                    </a:lnTo>
                    <a:lnTo>
                      <a:pt x="601" y="548"/>
                    </a:lnTo>
                    <a:lnTo>
                      <a:pt x="609" y="548"/>
                    </a:lnTo>
                    <a:lnTo>
                      <a:pt x="617" y="547"/>
                    </a:lnTo>
                    <a:lnTo>
                      <a:pt x="624" y="546"/>
                    </a:lnTo>
                    <a:lnTo>
                      <a:pt x="631" y="544"/>
                    </a:lnTo>
                    <a:lnTo>
                      <a:pt x="638" y="541"/>
                    </a:lnTo>
                    <a:lnTo>
                      <a:pt x="644" y="537"/>
                    </a:lnTo>
                    <a:lnTo>
                      <a:pt x="650" y="533"/>
                    </a:lnTo>
                    <a:lnTo>
                      <a:pt x="655" y="528"/>
                    </a:lnTo>
                    <a:lnTo>
                      <a:pt x="661" y="523"/>
                    </a:lnTo>
                    <a:lnTo>
                      <a:pt x="665" y="516"/>
                    </a:lnTo>
                    <a:lnTo>
                      <a:pt x="670" y="511"/>
                    </a:lnTo>
                    <a:lnTo>
                      <a:pt x="673" y="504"/>
                    </a:lnTo>
                    <a:lnTo>
                      <a:pt x="676" y="496"/>
                    </a:lnTo>
                    <a:lnTo>
                      <a:pt x="679" y="489"/>
                    </a:lnTo>
                    <a:lnTo>
                      <a:pt x="680" y="481"/>
                    </a:lnTo>
                    <a:lnTo>
                      <a:pt x="680" y="473"/>
                    </a:lnTo>
                    <a:lnTo>
                      <a:pt x="680" y="466"/>
                    </a:lnTo>
                    <a:lnTo>
                      <a:pt x="679" y="459"/>
                    </a:lnTo>
                    <a:lnTo>
                      <a:pt x="677" y="451"/>
                    </a:lnTo>
                    <a:lnTo>
                      <a:pt x="675" y="444"/>
                    </a:lnTo>
                    <a:lnTo>
                      <a:pt x="672" y="438"/>
                    </a:lnTo>
                    <a:lnTo>
                      <a:pt x="669" y="431"/>
                    </a:lnTo>
                    <a:lnTo>
                      <a:pt x="664" y="426"/>
                    </a:lnTo>
                    <a:lnTo>
                      <a:pt x="660" y="420"/>
                    </a:lnTo>
                    <a:lnTo>
                      <a:pt x="654" y="414"/>
                    </a:lnTo>
                    <a:lnTo>
                      <a:pt x="649" y="410"/>
                    </a:lnTo>
                    <a:lnTo>
                      <a:pt x="642" y="406"/>
                    </a:lnTo>
                    <a:lnTo>
                      <a:pt x="635" y="402"/>
                    </a:lnTo>
                    <a:lnTo>
                      <a:pt x="628" y="399"/>
                    </a:lnTo>
                    <a:lnTo>
                      <a:pt x="621" y="397"/>
                    </a:lnTo>
                    <a:lnTo>
                      <a:pt x="592" y="390"/>
                    </a:lnTo>
                    <a:lnTo>
                      <a:pt x="565" y="381"/>
                    </a:lnTo>
                    <a:lnTo>
                      <a:pt x="538" y="371"/>
                    </a:lnTo>
                    <a:lnTo>
                      <a:pt x="513" y="361"/>
                    </a:lnTo>
                    <a:lnTo>
                      <a:pt x="487" y="350"/>
                    </a:lnTo>
                    <a:lnTo>
                      <a:pt x="464" y="338"/>
                    </a:lnTo>
                    <a:lnTo>
                      <a:pt x="440" y="325"/>
                    </a:lnTo>
                    <a:lnTo>
                      <a:pt x="418" y="312"/>
                    </a:lnTo>
                    <a:lnTo>
                      <a:pt x="396" y="297"/>
                    </a:lnTo>
                    <a:lnTo>
                      <a:pt x="376" y="283"/>
                    </a:lnTo>
                    <a:lnTo>
                      <a:pt x="355" y="269"/>
                    </a:lnTo>
                    <a:lnTo>
                      <a:pt x="336" y="253"/>
                    </a:lnTo>
                    <a:lnTo>
                      <a:pt x="300" y="222"/>
                    </a:lnTo>
                    <a:lnTo>
                      <a:pt x="268" y="192"/>
                    </a:lnTo>
                    <a:lnTo>
                      <a:pt x="240" y="162"/>
                    </a:lnTo>
                    <a:lnTo>
                      <a:pt x="214" y="134"/>
                    </a:lnTo>
                    <a:lnTo>
                      <a:pt x="193" y="108"/>
                    </a:lnTo>
                    <a:lnTo>
                      <a:pt x="176" y="85"/>
                    </a:lnTo>
                    <a:lnTo>
                      <a:pt x="151" y="51"/>
                    </a:lnTo>
                    <a:lnTo>
                      <a:pt x="142" y="37"/>
                    </a:lnTo>
                    <a:lnTo>
                      <a:pt x="138" y="31"/>
                    </a:lnTo>
                    <a:lnTo>
                      <a:pt x="134" y="25"/>
                    </a:lnTo>
                    <a:lnTo>
                      <a:pt x="128" y="20"/>
                    </a:lnTo>
                    <a:lnTo>
                      <a:pt x="123" y="15"/>
                    </a:lnTo>
                    <a:lnTo>
                      <a:pt x="116" y="11"/>
                    </a:lnTo>
                    <a:lnTo>
                      <a:pt x="109" y="8"/>
                    </a:lnTo>
                    <a:lnTo>
                      <a:pt x="103" y="4"/>
                    </a:lnTo>
                    <a:lnTo>
                      <a:pt x="96" y="2"/>
                    </a:lnTo>
                    <a:lnTo>
                      <a:pt x="88" y="1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7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1" name="Freeform 47">
                <a:extLst>
                  <a:ext uri="{FF2B5EF4-FFF2-40B4-BE49-F238E27FC236}">
                    <a16:creationId xmlns:a16="http://schemas.microsoft.com/office/drawing/2014/main" id="{5E84CAAC-342D-40F8-B31E-AC1D63321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5" y="2854325"/>
                <a:ext cx="204787" cy="61912"/>
              </a:xfrm>
              <a:custGeom>
                <a:avLst/>
                <a:gdLst>
                  <a:gd name="T0" fmla="*/ 2147483647 w 1286"/>
                  <a:gd name="T1" fmla="*/ 2147483647 h 395"/>
                  <a:gd name="T2" fmla="*/ 2147483647 w 1286"/>
                  <a:gd name="T3" fmla="*/ 2147483647 h 395"/>
                  <a:gd name="T4" fmla="*/ 2147483647 w 1286"/>
                  <a:gd name="T5" fmla="*/ 2147483647 h 395"/>
                  <a:gd name="T6" fmla="*/ 2147483647 w 1286"/>
                  <a:gd name="T7" fmla="*/ 2147483647 h 395"/>
                  <a:gd name="T8" fmla="*/ 2147483647 w 1286"/>
                  <a:gd name="T9" fmla="*/ 2147483647 h 395"/>
                  <a:gd name="T10" fmla="*/ 2147483647 w 1286"/>
                  <a:gd name="T11" fmla="*/ 2147483647 h 395"/>
                  <a:gd name="T12" fmla="*/ 2147483647 w 1286"/>
                  <a:gd name="T13" fmla="*/ 2147483647 h 395"/>
                  <a:gd name="T14" fmla="*/ 2147483647 w 1286"/>
                  <a:gd name="T15" fmla="*/ 2147483647 h 395"/>
                  <a:gd name="T16" fmla="*/ 2147483647 w 1286"/>
                  <a:gd name="T17" fmla="*/ 2147483647 h 395"/>
                  <a:gd name="T18" fmla="*/ 2147483647 w 1286"/>
                  <a:gd name="T19" fmla="*/ 2147483647 h 395"/>
                  <a:gd name="T20" fmla="*/ 2147483647 w 1286"/>
                  <a:gd name="T21" fmla="*/ 2147483647 h 395"/>
                  <a:gd name="T22" fmla="*/ 2147483647 w 1286"/>
                  <a:gd name="T23" fmla="*/ 2147483647 h 395"/>
                  <a:gd name="T24" fmla="*/ 2147483647 w 1286"/>
                  <a:gd name="T25" fmla="*/ 2147483647 h 395"/>
                  <a:gd name="T26" fmla="*/ 2147483647 w 1286"/>
                  <a:gd name="T27" fmla="*/ 2147483647 h 395"/>
                  <a:gd name="T28" fmla="*/ 2147483647 w 1286"/>
                  <a:gd name="T29" fmla="*/ 2147483647 h 395"/>
                  <a:gd name="T30" fmla="*/ 2147483647 w 1286"/>
                  <a:gd name="T31" fmla="*/ 2147483647 h 395"/>
                  <a:gd name="T32" fmla="*/ 2147483647 w 1286"/>
                  <a:gd name="T33" fmla="*/ 2147483647 h 395"/>
                  <a:gd name="T34" fmla="*/ 2147483647 w 1286"/>
                  <a:gd name="T35" fmla="*/ 2147483647 h 395"/>
                  <a:gd name="T36" fmla="*/ 2147483647 w 1286"/>
                  <a:gd name="T37" fmla="*/ 2147483647 h 395"/>
                  <a:gd name="T38" fmla="*/ 2147483647 w 1286"/>
                  <a:gd name="T39" fmla="*/ 2147483647 h 395"/>
                  <a:gd name="T40" fmla="*/ 2147483647 w 1286"/>
                  <a:gd name="T41" fmla="*/ 2147483647 h 395"/>
                  <a:gd name="T42" fmla="*/ 2147483647 w 1286"/>
                  <a:gd name="T43" fmla="*/ 2147483647 h 395"/>
                  <a:gd name="T44" fmla="*/ 2147483647 w 1286"/>
                  <a:gd name="T45" fmla="*/ 2147483647 h 395"/>
                  <a:gd name="T46" fmla="*/ 2147483647 w 1286"/>
                  <a:gd name="T47" fmla="*/ 2147483647 h 395"/>
                  <a:gd name="T48" fmla="*/ 0 w 1286"/>
                  <a:gd name="T49" fmla="*/ 2147483647 h 395"/>
                  <a:gd name="T50" fmla="*/ 2147483647 w 1286"/>
                  <a:gd name="T51" fmla="*/ 2147483647 h 395"/>
                  <a:gd name="T52" fmla="*/ 2147483647 w 1286"/>
                  <a:gd name="T53" fmla="*/ 2147483647 h 395"/>
                  <a:gd name="T54" fmla="*/ 2147483647 w 1286"/>
                  <a:gd name="T55" fmla="*/ 2147483647 h 395"/>
                  <a:gd name="T56" fmla="*/ 2147483647 w 1286"/>
                  <a:gd name="T57" fmla="*/ 2147483647 h 395"/>
                  <a:gd name="T58" fmla="*/ 2147483647 w 1286"/>
                  <a:gd name="T59" fmla="*/ 2147483647 h 395"/>
                  <a:gd name="T60" fmla="*/ 2147483647 w 1286"/>
                  <a:gd name="T61" fmla="*/ 2147483647 h 395"/>
                  <a:gd name="T62" fmla="*/ 2147483647 w 1286"/>
                  <a:gd name="T63" fmla="*/ 2147483647 h 395"/>
                  <a:gd name="T64" fmla="*/ 2147483647 w 1286"/>
                  <a:gd name="T65" fmla="*/ 2147483647 h 395"/>
                  <a:gd name="T66" fmla="*/ 2147483647 w 1286"/>
                  <a:gd name="T67" fmla="*/ 2147483647 h 395"/>
                  <a:gd name="T68" fmla="*/ 2147483647 w 1286"/>
                  <a:gd name="T69" fmla="*/ 2147483647 h 395"/>
                  <a:gd name="T70" fmla="*/ 2147483647 w 1286"/>
                  <a:gd name="T71" fmla="*/ 2147483647 h 395"/>
                  <a:gd name="T72" fmla="*/ 2147483647 w 1286"/>
                  <a:gd name="T73" fmla="*/ 2147483647 h 395"/>
                  <a:gd name="T74" fmla="*/ 2147483647 w 1286"/>
                  <a:gd name="T75" fmla="*/ 2147483647 h 395"/>
                  <a:gd name="T76" fmla="*/ 2147483647 w 1286"/>
                  <a:gd name="T77" fmla="*/ 2147483647 h 395"/>
                  <a:gd name="T78" fmla="*/ 2147483647 w 1286"/>
                  <a:gd name="T79" fmla="*/ 2147483647 h 395"/>
                  <a:gd name="T80" fmla="*/ 2147483647 w 1286"/>
                  <a:gd name="T81" fmla="*/ 2147483647 h 395"/>
                  <a:gd name="T82" fmla="*/ 2147483647 w 1286"/>
                  <a:gd name="T83" fmla="*/ 2147483647 h 395"/>
                  <a:gd name="T84" fmla="*/ 2147483647 w 1286"/>
                  <a:gd name="T85" fmla="*/ 2147483647 h 395"/>
                  <a:gd name="T86" fmla="*/ 2147483647 w 1286"/>
                  <a:gd name="T87" fmla="*/ 2147483647 h 395"/>
                  <a:gd name="T88" fmla="*/ 2147483647 w 1286"/>
                  <a:gd name="T89" fmla="*/ 2147483647 h 395"/>
                  <a:gd name="T90" fmla="*/ 2147483647 w 1286"/>
                  <a:gd name="T91" fmla="*/ 2147483647 h 395"/>
                  <a:gd name="T92" fmla="*/ 2147483647 w 1286"/>
                  <a:gd name="T93" fmla="*/ 2147483647 h 395"/>
                  <a:gd name="T94" fmla="*/ 2147483647 w 1286"/>
                  <a:gd name="T95" fmla="*/ 2147483647 h 395"/>
                  <a:gd name="T96" fmla="*/ 2147483647 w 1286"/>
                  <a:gd name="T97" fmla="*/ 2147483647 h 395"/>
                  <a:gd name="T98" fmla="*/ 2147483647 w 1286"/>
                  <a:gd name="T99" fmla="*/ 2147483647 h 395"/>
                  <a:gd name="T100" fmla="*/ 2147483647 w 1286"/>
                  <a:gd name="T101" fmla="*/ 2147483647 h 395"/>
                  <a:gd name="T102" fmla="*/ 2147483647 w 1286"/>
                  <a:gd name="T103" fmla="*/ 2147483647 h 395"/>
                  <a:gd name="T104" fmla="*/ 2147483647 w 1286"/>
                  <a:gd name="T105" fmla="*/ 2147483647 h 395"/>
                  <a:gd name="T106" fmla="*/ 2147483647 w 1286"/>
                  <a:gd name="T107" fmla="*/ 2147483647 h 395"/>
                  <a:gd name="T108" fmla="*/ 2147483647 w 1286"/>
                  <a:gd name="T109" fmla="*/ 2147483647 h 395"/>
                  <a:gd name="T110" fmla="*/ 2147483647 w 1286"/>
                  <a:gd name="T111" fmla="*/ 2147483647 h 395"/>
                  <a:gd name="T112" fmla="*/ 2147483647 w 1286"/>
                  <a:gd name="T113" fmla="*/ 0 h 395"/>
                  <a:gd name="T114" fmla="*/ 2147483647 w 1286"/>
                  <a:gd name="T115" fmla="*/ 0 h 395"/>
                  <a:gd name="T116" fmla="*/ 2147483647 w 1286"/>
                  <a:gd name="T117" fmla="*/ 2147483647 h 395"/>
                  <a:gd name="T118" fmla="*/ 2147483647 w 1286"/>
                  <a:gd name="T119" fmla="*/ 2147483647 h 3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86" h="395">
                    <a:moveTo>
                      <a:pt x="1165" y="15"/>
                    </a:moveTo>
                    <a:lnTo>
                      <a:pt x="1111" y="51"/>
                    </a:lnTo>
                    <a:lnTo>
                      <a:pt x="1058" y="83"/>
                    </a:lnTo>
                    <a:lnTo>
                      <a:pt x="1006" y="113"/>
                    </a:lnTo>
                    <a:lnTo>
                      <a:pt x="954" y="138"/>
                    </a:lnTo>
                    <a:lnTo>
                      <a:pt x="904" y="161"/>
                    </a:lnTo>
                    <a:lnTo>
                      <a:pt x="854" y="179"/>
                    </a:lnTo>
                    <a:lnTo>
                      <a:pt x="807" y="196"/>
                    </a:lnTo>
                    <a:lnTo>
                      <a:pt x="759" y="209"/>
                    </a:lnTo>
                    <a:lnTo>
                      <a:pt x="714" y="220"/>
                    </a:lnTo>
                    <a:lnTo>
                      <a:pt x="668" y="229"/>
                    </a:lnTo>
                    <a:lnTo>
                      <a:pt x="625" y="235"/>
                    </a:lnTo>
                    <a:lnTo>
                      <a:pt x="583" y="239"/>
                    </a:lnTo>
                    <a:lnTo>
                      <a:pt x="544" y="241"/>
                    </a:lnTo>
                    <a:lnTo>
                      <a:pt x="504" y="241"/>
                    </a:lnTo>
                    <a:lnTo>
                      <a:pt x="466" y="240"/>
                    </a:lnTo>
                    <a:lnTo>
                      <a:pt x="431" y="237"/>
                    </a:lnTo>
                    <a:lnTo>
                      <a:pt x="396" y="234"/>
                    </a:lnTo>
                    <a:lnTo>
                      <a:pt x="363" y="228"/>
                    </a:lnTo>
                    <a:lnTo>
                      <a:pt x="333" y="222"/>
                    </a:lnTo>
                    <a:lnTo>
                      <a:pt x="304" y="216"/>
                    </a:lnTo>
                    <a:lnTo>
                      <a:pt x="277" y="209"/>
                    </a:lnTo>
                    <a:lnTo>
                      <a:pt x="252" y="201"/>
                    </a:lnTo>
                    <a:lnTo>
                      <a:pt x="228" y="194"/>
                    </a:lnTo>
                    <a:lnTo>
                      <a:pt x="207" y="186"/>
                    </a:lnTo>
                    <a:lnTo>
                      <a:pt x="171" y="172"/>
                    </a:lnTo>
                    <a:lnTo>
                      <a:pt x="143" y="158"/>
                    </a:lnTo>
                    <a:lnTo>
                      <a:pt x="126" y="148"/>
                    </a:lnTo>
                    <a:lnTo>
                      <a:pt x="117" y="144"/>
                    </a:lnTo>
                    <a:lnTo>
                      <a:pt x="110" y="140"/>
                    </a:lnTo>
                    <a:lnTo>
                      <a:pt x="104" y="136"/>
                    </a:lnTo>
                    <a:lnTo>
                      <a:pt x="96" y="134"/>
                    </a:lnTo>
                    <a:lnTo>
                      <a:pt x="89" y="133"/>
                    </a:lnTo>
                    <a:lnTo>
                      <a:pt x="81" y="132"/>
                    </a:lnTo>
                    <a:lnTo>
                      <a:pt x="74" y="132"/>
                    </a:lnTo>
                    <a:lnTo>
                      <a:pt x="67" y="133"/>
                    </a:lnTo>
                    <a:lnTo>
                      <a:pt x="59" y="134"/>
                    </a:lnTo>
                    <a:lnTo>
                      <a:pt x="53" y="136"/>
                    </a:lnTo>
                    <a:lnTo>
                      <a:pt x="45" y="138"/>
                    </a:lnTo>
                    <a:lnTo>
                      <a:pt x="38" y="142"/>
                    </a:lnTo>
                    <a:lnTo>
                      <a:pt x="33" y="146"/>
                    </a:lnTo>
                    <a:lnTo>
                      <a:pt x="26" y="151"/>
                    </a:lnTo>
                    <a:lnTo>
                      <a:pt x="21" y="156"/>
                    </a:lnTo>
                    <a:lnTo>
                      <a:pt x="16" y="162"/>
                    </a:lnTo>
                    <a:lnTo>
                      <a:pt x="12" y="168"/>
                    </a:lnTo>
                    <a:lnTo>
                      <a:pt x="7" y="175"/>
                    </a:lnTo>
                    <a:lnTo>
                      <a:pt x="5" y="182"/>
                    </a:lnTo>
                    <a:lnTo>
                      <a:pt x="3" y="189"/>
                    </a:lnTo>
                    <a:lnTo>
                      <a:pt x="1" y="196"/>
                    </a:lnTo>
                    <a:lnTo>
                      <a:pt x="0" y="204"/>
                    </a:lnTo>
                    <a:lnTo>
                      <a:pt x="0" y="211"/>
                    </a:lnTo>
                    <a:lnTo>
                      <a:pt x="1" y="218"/>
                    </a:lnTo>
                    <a:lnTo>
                      <a:pt x="2" y="226"/>
                    </a:lnTo>
                    <a:lnTo>
                      <a:pt x="4" y="232"/>
                    </a:lnTo>
                    <a:lnTo>
                      <a:pt x="6" y="239"/>
                    </a:lnTo>
                    <a:lnTo>
                      <a:pt x="10" y="246"/>
                    </a:lnTo>
                    <a:lnTo>
                      <a:pt x="14" y="252"/>
                    </a:lnTo>
                    <a:lnTo>
                      <a:pt x="18" y="258"/>
                    </a:lnTo>
                    <a:lnTo>
                      <a:pt x="24" y="263"/>
                    </a:lnTo>
                    <a:lnTo>
                      <a:pt x="29" y="269"/>
                    </a:lnTo>
                    <a:lnTo>
                      <a:pt x="36" y="273"/>
                    </a:lnTo>
                    <a:lnTo>
                      <a:pt x="46" y="279"/>
                    </a:lnTo>
                    <a:lnTo>
                      <a:pt x="67" y="291"/>
                    </a:lnTo>
                    <a:lnTo>
                      <a:pt x="99" y="307"/>
                    </a:lnTo>
                    <a:lnTo>
                      <a:pt x="141" y="324"/>
                    </a:lnTo>
                    <a:lnTo>
                      <a:pt x="167" y="334"/>
                    </a:lnTo>
                    <a:lnTo>
                      <a:pt x="194" y="344"/>
                    </a:lnTo>
                    <a:lnTo>
                      <a:pt x="223" y="353"/>
                    </a:lnTo>
                    <a:lnTo>
                      <a:pt x="255" y="362"/>
                    </a:lnTo>
                    <a:lnTo>
                      <a:pt x="289" y="370"/>
                    </a:lnTo>
                    <a:lnTo>
                      <a:pt x="325" y="377"/>
                    </a:lnTo>
                    <a:lnTo>
                      <a:pt x="363" y="384"/>
                    </a:lnTo>
                    <a:lnTo>
                      <a:pt x="403" y="388"/>
                    </a:lnTo>
                    <a:lnTo>
                      <a:pt x="445" y="393"/>
                    </a:lnTo>
                    <a:lnTo>
                      <a:pt x="488" y="395"/>
                    </a:lnTo>
                    <a:lnTo>
                      <a:pt x="534" y="395"/>
                    </a:lnTo>
                    <a:lnTo>
                      <a:pt x="581" y="393"/>
                    </a:lnTo>
                    <a:lnTo>
                      <a:pt x="630" y="389"/>
                    </a:lnTo>
                    <a:lnTo>
                      <a:pt x="681" y="383"/>
                    </a:lnTo>
                    <a:lnTo>
                      <a:pt x="731" y="374"/>
                    </a:lnTo>
                    <a:lnTo>
                      <a:pt x="786" y="362"/>
                    </a:lnTo>
                    <a:lnTo>
                      <a:pt x="840" y="346"/>
                    </a:lnTo>
                    <a:lnTo>
                      <a:pt x="895" y="329"/>
                    </a:lnTo>
                    <a:lnTo>
                      <a:pt x="953" y="307"/>
                    </a:lnTo>
                    <a:lnTo>
                      <a:pt x="1011" y="281"/>
                    </a:lnTo>
                    <a:lnTo>
                      <a:pt x="1070" y="252"/>
                    </a:lnTo>
                    <a:lnTo>
                      <a:pt x="1131" y="219"/>
                    </a:lnTo>
                    <a:lnTo>
                      <a:pt x="1191" y="182"/>
                    </a:lnTo>
                    <a:lnTo>
                      <a:pt x="1253" y="140"/>
                    </a:lnTo>
                    <a:lnTo>
                      <a:pt x="1260" y="135"/>
                    </a:lnTo>
                    <a:lnTo>
                      <a:pt x="1265" y="130"/>
                    </a:lnTo>
                    <a:lnTo>
                      <a:pt x="1270" y="123"/>
                    </a:lnTo>
                    <a:lnTo>
                      <a:pt x="1274" y="117"/>
                    </a:lnTo>
                    <a:lnTo>
                      <a:pt x="1278" y="111"/>
                    </a:lnTo>
                    <a:lnTo>
                      <a:pt x="1281" y="104"/>
                    </a:lnTo>
                    <a:lnTo>
                      <a:pt x="1283" y="96"/>
                    </a:lnTo>
                    <a:lnTo>
                      <a:pt x="1285" y="90"/>
                    </a:lnTo>
                    <a:lnTo>
                      <a:pt x="1285" y="82"/>
                    </a:lnTo>
                    <a:lnTo>
                      <a:pt x="1286" y="75"/>
                    </a:lnTo>
                    <a:lnTo>
                      <a:pt x="1285" y="68"/>
                    </a:lnTo>
                    <a:lnTo>
                      <a:pt x="1284" y="60"/>
                    </a:lnTo>
                    <a:lnTo>
                      <a:pt x="1282" y="53"/>
                    </a:lnTo>
                    <a:lnTo>
                      <a:pt x="1280" y="46"/>
                    </a:lnTo>
                    <a:lnTo>
                      <a:pt x="1276" y="39"/>
                    </a:lnTo>
                    <a:lnTo>
                      <a:pt x="1272" y="32"/>
                    </a:lnTo>
                    <a:lnTo>
                      <a:pt x="1266" y="27"/>
                    </a:lnTo>
                    <a:lnTo>
                      <a:pt x="1262" y="21"/>
                    </a:lnTo>
                    <a:lnTo>
                      <a:pt x="1255" y="16"/>
                    </a:lnTo>
                    <a:lnTo>
                      <a:pt x="1250" y="11"/>
                    </a:lnTo>
                    <a:lnTo>
                      <a:pt x="1243" y="8"/>
                    </a:lnTo>
                    <a:lnTo>
                      <a:pt x="1237" y="5"/>
                    </a:lnTo>
                    <a:lnTo>
                      <a:pt x="1229" y="2"/>
                    </a:lnTo>
                    <a:lnTo>
                      <a:pt x="1222" y="1"/>
                    </a:lnTo>
                    <a:lnTo>
                      <a:pt x="1215" y="0"/>
                    </a:lnTo>
                    <a:lnTo>
                      <a:pt x="1208" y="0"/>
                    </a:lnTo>
                    <a:lnTo>
                      <a:pt x="1200" y="0"/>
                    </a:lnTo>
                    <a:lnTo>
                      <a:pt x="1192" y="2"/>
                    </a:lnTo>
                    <a:lnTo>
                      <a:pt x="1186" y="4"/>
                    </a:lnTo>
                    <a:lnTo>
                      <a:pt x="1178" y="7"/>
                    </a:lnTo>
                    <a:lnTo>
                      <a:pt x="1171" y="10"/>
                    </a:lnTo>
                    <a:lnTo>
                      <a:pt x="1165" y="15"/>
                    </a:lnTo>
                    <a:close/>
                  </a:path>
                </a:pathLst>
              </a:custGeom>
              <a:solidFill>
                <a:srgbClr val="FF3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2" name="Freeform 48">
                <a:extLst>
                  <a:ext uri="{FF2B5EF4-FFF2-40B4-BE49-F238E27FC236}">
                    <a16:creationId xmlns:a16="http://schemas.microsoft.com/office/drawing/2014/main" id="{60856EE3-D383-475A-9D42-AA6EFC4EF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400" y="3006725"/>
                <a:ext cx="149225" cy="149225"/>
              </a:xfrm>
              <a:custGeom>
                <a:avLst/>
                <a:gdLst>
                  <a:gd name="T0" fmla="*/ 2147483647 w 947"/>
                  <a:gd name="T1" fmla="*/ 2147483647 h 946"/>
                  <a:gd name="T2" fmla="*/ 2147483647 w 947"/>
                  <a:gd name="T3" fmla="*/ 2147483647 h 946"/>
                  <a:gd name="T4" fmla="*/ 2147483647 w 947"/>
                  <a:gd name="T5" fmla="*/ 2147483647 h 946"/>
                  <a:gd name="T6" fmla="*/ 2147483647 w 947"/>
                  <a:gd name="T7" fmla="*/ 2147483647 h 946"/>
                  <a:gd name="T8" fmla="*/ 2147483647 w 947"/>
                  <a:gd name="T9" fmla="*/ 2147483647 h 946"/>
                  <a:gd name="T10" fmla="*/ 2147483647 w 947"/>
                  <a:gd name="T11" fmla="*/ 2147483647 h 946"/>
                  <a:gd name="T12" fmla="*/ 2147483647 w 947"/>
                  <a:gd name="T13" fmla="*/ 2147483647 h 946"/>
                  <a:gd name="T14" fmla="*/ 2147483647 w 947"/>
                  <a:gd name="T15" fmla="*/ 2147483647 h 946"/>
                  <a:gd name="T16" fmla="*/ 2147483647 w 947"/>
                  <a:gd name="T17" fmla="*/ 2147483647 h 946"/>
                  <a:gd name="T18" fmla="*/ 2147483647 w 947"/>
                  <a:gd name="T19" fmla="*/ 2147483647 h 946"/>
                  <a:gd name="T20" fmla="*/ 2147483647 w 947"/>
                  <a:gd name="T21" fmla="*/ 2147483647 h 946"/>
                  <a:gd name="T22" fmla="*/ 2147483647 w 947"/>
                  <a:gd name="T23" fmla="*/ 2147483647 h 946"/>
                  <a:gd name="T24" fmla="*/ 2147483647 w 947"/>
                  <a:gd name="T25" fmla="*/ 2147483647 h 946"/>
                  <a:gd name="T26" fmla="*/ 2147483647 w 947"/>
                  <a:gd name="T27" fmla="*/ 2147483647 h 946"/>
                  <a:gd name="T28" fmla="*/ 2147483647 w 947"/>
                  <a:gd name="T29" fmla="*/ 2147483647 h 946"/>
                  <a:gd name="T30" fmla="*/ 2147483647 w 947"/>
                  <a:gd name="T31" fmla="*/ 2147483647 h 946"/>
                  <a:gd name="T32" fmla="*/ 2147483647 w 947"/>
                  <a:gd name="T33" fmla="*/ 2147483647 h 946"/>
                  <a:gd name="T34" fmla="*/ 2147483647 w 947"/>
                  <a:gd name="T35" fmla="*/ 2147483647 h 946"/>
                  <a:gd name="T36" fmla="*/ 2147483647 w 947"/>
                  <a:gd name="T37" fmla="*/ 2147483647 h 946"/>
                  <a:gd name="T38" fmla="*/ 2147483647 w 947"/>
                  <a:gd name="T39" fmla="*/ 2147483647 h 946"/>
                  <a:gd name="T40" fmla="*/ 2147483647 w 947"/>
                  <a:gd name="T41" fmla="*/ 2147483647 h 946"/>
                  <a:gd name="T42" fmla="*/ 2147483647 w 947"/>
                  <a:gd name="T43" fmla="*/ 2147483647 h 946"/>
                  <a:gd name="T44" fmla="*/ 2147483647 w 947"/>
                  <a:gd name="T45" fmla="*/ 2147483647 h 946"/>
                  <a:gd name="T46" fmla="*/ 2147483647 w 947"/>
                  <a:gd name="T47" fmla="*/ 2147483647 h 946"/>
                  <a:gd name="T48" fmla="*/ 2147483647 w 947"/>
                  <a:gd name="T49" fmla="*/ 2147483647 h 946"/>
                  <a:gd name="T50" fmla="*/ 2147483647 w 947"/>
                  <a:gd name="T51" fmla="*/ 2147483647 h 946"/>
                  <a:gd name="T52" fmla="*/ 2147483647 w 947"/>
                  <a:gd name="T53" fmla="*/ 2147483647 h 946"/>
                  <a:gd name="T54" fmla="*/ 2147483647 w 947"/>
                  <a:gd name="T55" fmla="*/ 2147483647 h 946"/>
                  <a:gd name="T56" fmla="*/ 2147483647 w 947"/>
                  <a:gd name="T57" fmla="*/ 2147483647 h 946"/>
                  <a:gd name="T58" fmla="*/ 2147483647 w 947"/>
                  <a:gd name="T59" fmla="*/ 2147483647 h 946"/>
                  <a:gd name="T60" fmla="*/ 2147483647 w 947"/>
                  <a:gd name="T61" fmla="*/ 2147483647 h 946"/>
                  <a:gd name="T62" fmla="*/ 2147483647 w 947"/>
                  <a:gd name="T63" fmla="*/ 2147483647 h 946"/>
                  <a:gd name="T64" fmla="*/ 2147483647 w 947"/>
                  <a:gd name="T65" fmla="*/ 2147483647 h 946"/>
                  <a:gd name="T66" fmla="*/ 2147483647 w 947"/>
                  <a:gd name="T67" fmla="*/ 2147483647 h 946"/>
                  <a:gd name="T68" fmla="*/ 2147483647 w 947"/>
                  <a:gd name="T69" fmla="*/ 2147483647 h 946"/>
                  <a:gd name="T70" fmla="*/ 2147483647 w 947"/>
                  <a:gd name="T71" fmla="*/ 2147483647 h 946"/>
                  <a:gd name="T72" fmla="*/ 2147483647 w 947"/>
                  <a:gd name="T73" fmla="*/ 2147483647 h 946"/>
                  <a:gd name="T74" fmla="*/ 2147483647 w 947"/>
                  <a:gd name="T75" fmla="*/ 2147483647 h 946"/>
                  <a:gd name="T76" fmla="*/ 2147483647 w 947"/>
                  <a:gd name="T77" fmla="*/ 2147483647 h 946"/>
                  <a:gd name="T78" fmla="*/ 2147483647 w 947"/>
                  <a:gd name="T79" fmla="*/ 2147483647 h 946"/>
                  <a:gd name="T80" fmla="*/ 2147483647 w 947"/>
                  <a:gd name="T81" fmla="*/ 2147483647 h 946"/>
                  <a:gd name="T82" fmla="*/ 2147483647 w 947"/>
                  <a:gd name="T83" fmla="*/ 2147483647 h 946"/>
                  <a:gd name="T84" fmla="*/ 2147483647 w 947"/>
                  <a:gd name="T85" fmla="*/ 2147483647 h 9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47" h="946">
                    <a:moveTo>
                      <a:pt x="947" y="473"/>
                    </a:moveTo>
                    <a:lnTo>
                      <a:pt x="945" y="497"/>
                    </a:lnTo>
                    <a:lnTo>
                      <a:pt x="944" y="522"/>
                    </a:lnTo>
                    <a:lnTo>
                      <a:pt x="941" y="546"/>
                    </a:lnTo>
                    <a:lnTo>
                      <a:pt x="937" y="569"/>
                    </a:lnTo>
                    <a:lnTo>
                      <a:pt x="931" y="591"/>
                    </a:lnTo>
                    <a:lnTo>
                      <a:pt x="926" y="614"/>
                    </a:lnTo>
                    <a:lnTo>
                      <a:pt x="918" y="635"/>
                    </a:lnTo>
                    <a:lnTo>
                      <a:pt x="909" y="658"/>
                    </a:lnTo>
                    <a:lnTo>
                      <a:pt x="900" y="679"/>
                    </a:lnTo>
                    <a:lnTo>
                      <a:pt x="889" y="698"/>
                    </a:lnTo>
                    <a:lnTo>
                      <a:pt x="878" y="718"/>
                    </a:lnTo>
                    <a:lnTo>
                      <a:pt x="866" y="738"/>
                    </a:lnTo>
                    <a:lnTo>
                      <a:pt x="853" y="756"/>
                    </a:lnTo>
                    <a:lnTo>
                      <a:pt x="838" y="774"/>
                    </a:lnTo>
                    <a:lnTo>
                      <a:pt x="824" y="791"/>
                    </a:lnTo>
                    <a:lnTo>
                      <a:pt x="808" y="808"/>
                    </a:lnTo>
                    <a:lnTo>
                      <a:pt x="792" y="823"/>
                    </a:lnTo>
                    <a:lnTo>
                      <a:pt x="774" y="838"/>
                    </a:lnTo>
                    <a:lnTo>
                      <a:pt x="756" y="852"/>
                    </a:lnTo>
                    <a:lnTo>
                      <a:pt x="738" y="865"/>
                    </a:lnTo>
                    <a:lnTo>
                      <a:pt x="719" y="878"/>
                    </a:lnTo>
                    <a:lnTo>
                      <a:pt x="699" y="890"/>
                    </a:lnTo>
                    <a:lnTo>
                      <a:pt x="679" y="900"/>
                    </a:lnTo>
                    <a:lnTo>
                      <a:pt x="658" y="910"/>
                    </a:lnTo>
                    <a:lnTo>
                      <a:pt x="636" y="917"/>
                    </a:lnTo>
                    <a:lnTo>
                      <a:pt x="614" y="925"/>
                    </a:lnTo>
                    <a:lnTo>
                      <a:pt x="592" y="932"/>
                    </a:lnTo>
                    <a:lnTo>
                      <a:pt x="568" y="936"/>
                    </a:lnTo>
                    <a:lnTo>
                      <a:pt x="545" y="941"/>
                    </a:lnTo>
                    <a:lnTo>
                      <a:pt x="522" y="944"/>
                    </a:lnTo>
                    <a:lnTo>
                      <a:pt x="498" y="946"/>
                    </a:lnTo>
                    <a:lnTo>
                      <a:pt x="473" y="946"/>
                    </a:lnTo>
                    <a:lnTo>
                      <a:pt x="449" y="946"/>
                    </a:lnTo>
                    <a:lnTo>
                      <a:pt x="425" y="944"/>
                    </a:lnTo>
                    <a:lnTo>
                      <a:pt x="402" y="941"/>
                    </a:lnTo>
                    <a:lnTo>
                      <a:pt x="378" y="936"/>
                    </a:lnTo>
                    <a:lnTo>
                      <a:pt x="355" y="932"/>
                    </a:lnTo>
                    <a:lnTo>
                      <a:pt x="333" y="925"/>
                    </a:lnTo>
                    <a:lnTo>
                      <a:pt x="311" y="917"/>
                    </a:lnTo>
                    <a:lnTo>
                      <a:pt x="290" y="910"/>
                    </a:lnTo>
                    <a:lnTo>
                      <a:pt x="269" y="900"/>
                    </a:lnTo>
                    <a:lnTo>
                      <a:pt x="248" y="890"/>
                    </a:lnTo>
                    <a:lnTo>
                      <a:pt x="228" y="878"/>
                    </a:lnTo>
                    <a:lnTo>
                      <a:pt x="209" y="865"/>
                    </a:lnTo>
                    <a:lnTo>
                      <a:pt x="190" y="852"/>
                    </a:lnTo>
                    <a:lnTo>
                      <a:pt x="173" y="838"/>
                    </a:lnTo>
                    <a:lnTo>
                      <a:pt x="155" y="823"/>
                    </a:lnTo>
                    <a:lnTo>
                      <a:pt x="140" y="808"/>
                    </a:lnTo>
                    <a:lnTo>
                      <a:pt x="123" y="791"/>
                    </a:lnTo>
                    <a:lnTo>
                      <a:pt x="109" y="774"/>
                    </a:lnTo>
                    <a:lnTo>
                      <a:pt x="94" y="756"/>
                    </a:lnTo>
                    <a:lnTo>
                      <a:pt x="81" y="738"/>
                    </a:lnTo>
                    <a:lnTo>
                      <a:pt x="69" y="718"/>
                    </a:lnTo>
                    <a:lnTo>
                      <a:pt x="58" y="698"/>
                    </a:lnTo>
                    <a:lnTo>
                      <a:pt x="47" y="679"/>
                    </a:lnTo>
                    <a:lnTo>
                      <a:pt x="38" y="658"/>
                    </a:lnTo>
                    <a:lnTo>
                      <a:pt x="29" y="635"/>
                    </a:lnTo>
                    <a:lnTo>
                      <a:pt x="22" y="614"/>
                    </a:lnTo>
                    <a:lnTo>
                      <a:pt x="16" y="591"/>
                    </a:lnTo>
                    <a:lnTo>
                      <a:pt x="10" y="569"/>
                    </a:lnTo>
                    <a:lnTo>
                      <a:pt x="6" y="546"/>
                    </a:lnTo>
                    <a:lnTo>
                      <a:pt x="4" y="522"/>
                    </a:lnTo>
                    <a:lnTo>
                      <a:pt x="1" y="497"/>
                    </a:lnTo>
                    <a:lnTo>
                      <a:pt x="0" y="473"/>
                    </a:lnTo>
                    <a:lnTo>
                      <a:pt x="1" y="449"/>
                    </a:lnTo>
                    <a:lnTo>
                      <a:pt x="4" y="425"/>
                    </a:lnTo>
                    <a:lnTo>
                      <a:pt x="6" y="401"/>
                    </a:lnTo>
                    <a:lnTo>
                      <a:pt x="10" y="378"/>
                    </a:lnTo>
                    <a:lnTo>
                      <a:pt x="16" y="355"/>
                    </a:lnTo>
                    <a:lnTo>
                      <a:pt x="22" y="333"/>
                    </a:lnTo>
                    <a:lnTo>
                      <a:pt x="29" y="310"/>
                    </a:lnTo>
                    <a:lnTo>
                      <a:pt x="38" y="289"/>
                    </a:lnTo>
                    <a:lnTo>
                      <a:pt x="47" y="268"/>
                    </a:lnTo>
                    <a:lnTo>
                      <a:pt x="58" y="247"/>
                    </a:lnTo>
                    <a:lnTo>
                      <a:pt x="69" y="229"/>
                    </a:lnTo>
                    <a:lnTo>
                      <a:pt x="81" y="209"/>
                    </a:lnTo>
                    <a:lnTo>
                      <a:pt x="94" y="190"/>
                    </a:lnTo>
                    <a:lnTo>
                      <a:pt x="109" y="172"/>
                    </a:lnTo>
                    <a:lnTo>
                      <a:pt x="123" y="156"/>
                    </a:lnTo>
                    <a:lnTo>
                      <a:pt x="140" y="139"/>
                    </a:lnTo>
                    <a:lnTo>
                      <a:pt x="155" y="124"/>
                    </a:lnTo>
                    <a:lnTo>
                      <a:pt x="173" y="108"/>
                    </a:lnTo>
                    <a:lnTo>
                      <a:pt x="190" y="95"/>
                    </a:lnTo>
                    <a:lnTo>
                      <a:pt x="209" y="82"/>
                    </a:lnTo>
                    <a:lnTo>
                      <a:pt x="228" y="68"/>
                    </a:lnTo>
                    <a:lnTo>
                      <a:pt x="248" y="57"/>
                    </a:lnTo>
                    <a:lnTo>
                      <a:pt x="269" y="47"/>
                    </a:lnTo>
                    <a:lnTo>
                      <a:pt x="290" y="37"/>
                    </a:lnTo>
                    <a:lnTo>
                      <a:pt x="311" y="30"/>
                    </a:lnTo>
                    <a:lnTo>
                      <a:pt x="333" y="22"/>
                    </a:lnTo>
                    <a:lnTo>
                      <a:pt x="355" y="15"/>
                    </a:lnTo>
                    <a:lnTo>
                      <a:pt x="378" y="10"/>
                    </a:lnTo>
                    <a:lnTo>
                      <a:pt x="402" y="5"/>
                    </a:lnTo>
                    <a:lnTo>
                      <a:pt x="425" y="3"/>
                    </a:lnTo>
                    <a:lnTo>
                      <a:pt x="449" y="1"/>
                    </a:lnTo>
                    <a:lnTo>
                      <a:pt x="473" y="0"/>
                    </a:lnTo>
                    <a:lnTo>
                      <a:pt x="498" y="1"/>
                    </a:lnTo>
                    <a:lnTo>
                      <a:pt x="522" y="3"/>
                    </a:lnTo>
                    <a:lnTo>
                      <a:pt x="545" y="5"/>
                    </a:lnTo>
                    <a:lnTo>
                      <a:pt x="568" y="10"/>
                    </a:lnTo>
                    <a:lnTo>
                      <a:pt x="592" y="15"/>
                    </a:lnTo>
                    <a:lnTo>
                      <a:pt x="614" y="22"/>
                    </a:lnTo>
                    <a:lnTo>
                      <a:pt x="636" y="30"/>
                    </a:lnTo>
                    <a:lnTo>
                      <a:pt x="658" y="37"/>
                    </a:lnTo>
                    <a:lnTo>
                      <a:pt x="679" y="47"/>
                    </a:lnTo>
                    <a:lnTo>
                      <a:pt x="699" y="57"/>
                    </a:lnTo>
                    <a:lnTo>
                      <a:pt x="719" y="68"/>
                    </a:lnTo>
                    <a:lnTo>
                      <a:pt x="738" y="82"/>
                    </a:lnTo>
                    <a:lnTo>
                      <a:pt x="756" y="95"/>
                    </a:lnTo>
                    <a:lnTo>
                      <a:pt x="774" y="108"/>
                    </a:lnTo>
                    <a:lnTo>
                      <a:pt x="792" y="124"/>
                    </a:lnTo>
                    <a:lnTo>
                      <a:pt x="808" y="139"/>
                    </a:lnTo>
                    <a:lnTo>
                      <a:pt x="824" y="156"/>
                    </a:lnTo>
                    <a:lnTo>
                      <a:pt x="838" y="172"/>
                    </a:lnTo>
                    <a:lnTo>
                      <a:pt x="853" y="190"/>
                    </a:lnTo>
                    <a:lnTo>
                      <a:pt x="866" y="209"/>
                    </a:lnTo>
                    <a:lnTo>
                      <a:pt x="878" y="229"/>
                    </a:lnTo>
                    <a:lnTo>
                      <a:pt x="889" y="247"/>
                    </a:lnTo>
                    <a:lnTo>
                      <a:pt x="900" y="268"/>
                    </a:lnTo>
                    <a:lnTo>
                      <a:pt x="909" y="289"/>
                    </a:lnTo>
                    <a:lnTo>
                      <a:pt x="918" y="310"/>
                    </a:lnTo>
                    <a:lnTo>
                      <a:pt x="926" y="333"/>
                    </a:lnTo>
                    <a:lnTo>
                      <a:pt x="931" y="355"/>
                    </a:lnTo>
                    <a:lnTo>
                      <a:pt x="937" y="378"/>
                    </a:lnTo>
                    <a:lnTo>
                      <a:pt x="941" y="401"/>
                    </a:lnTo>
                    <a:lnTo>
                      <a:pt x="944" y="425"/>
                    </a:lnTo>
                    <a:lnTo>
                      <a:pt x="945" y="449"/>
                    </a:lnTo>
                    <a:lnTo>
                      <a:pt x="947" y="473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3" name="Freeform 49">
                <a:extLst>
                  <a:ext uri="{FF2B5EF4-FFF2-40B4-BE49-F238E27FC236}">
                    <a16:creationId xmlns:a16="http://schemas.microsoft.com/office/drawing/2014/main" id="{07DCF674-9C24-457D-BF97-174CA0EA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588" y="3121025"/>
                <a:ext cx="258762" cy="652462"/>
              </a:xfrm>
              <a:custGeom>
                <a:avLst/>
                <a:gdLst>
                  <a:gd name="T0" fmla="*/ 2147483647 w 1634"/>
                  <a:gd name="T1" fmla="*/ 0 h 4110"/>
                  <a:gd name="T2" fmla="*/ 0 w 1634"/>
                  <a:gd name="T3" fmla="*/ 2147483647 h 4110"/>
                  <a:gd name="T4" fmla="*/ 2147483647 w 1634"/>
                  <a:gd name="T5" fmla="*/ 2147483647 h 4110"/>
                  <a:gd name="T6" fmla="*/ 2147483647 w 1634"/>
                  <a:gd name="T7" fmla="*/ 2147483647 h 4110"/>
                  <a:gd name="T8" fmla="*/ 2147483647 w 1634"/>
                  <a:gd name="T9" fmla="*/ 2147483647 h 4110"/>
                  <a:gd name="T10" fmla="*/ 2147483647 w 1634"/>
                  <a:gd name="T11" fmla="*/ 2147483647 h 4110"/>
                  <a:gd name="T12" fmla="*/ 2147483647 w 1634"/>
                  <a:gd name="T13" fmla="*/ 2147483647 h 4110"/>
                  <a:gd name="T14" fmla="*/ 2147483647 w 1634"/>
                  <a:gd name="T15" fmla="*/ 2147483647 h 4110"/>
                  <a:gd name="T16" fmla="*/ 2147483647 w 1634"/>
                  <a:gd name="T17" fmla="*/ 2147483647 h 4110"/>
                  <a:gd name="T18" fmla="*/ 2147483647 w 1634"/>
                  <a:gd name="T19" fmla="*/ 2147483647 h 4110"/>
                  <a:gd name="T20" fmla="*/ 2147483647 w 1634"/>
                  <a:gd name="T21" fmla="*/ 2147483647 h 4110"/>
                  <a:gd name="T22" fmla="*/ 2147483647 w 1634"/>
                  <a:gd name="T23" fmla="*/ 2147483647 h 4110"/>
                  <a:gd name="T24" fmla="*/ 2147483647 w 1634"/>
                  <a:gd name="T25" fmla="*/ 2147483647 h 4110"/>
                  <a:gd name="T26" fmla="*/ 2147483647 w 1634"/>
                  <a:gd name="T27" fmla="*/ 2147483647 h 4110"/>
                  <a:gd name="T28" fmla="*/ 2147483647 w 1634"/>
                  <a:gd name="T29" fmla="*/ 2147483647 h 4110"/>
                  <a:gd name="T30" fmla="*/ 2147483647 w 1634"/>
                  <a:gd name="T31" fmla="*/ 2147483647 h 4110"/>
                  <a:gd name="T32" fmla="*/ 2147483647 w 1634"/>
                  <a:gd name="T33" fmla="*/ 2147483647 h 4110"/>
                  <a:gd name="T34" fmla="*/ 2147483647 w 1634"/>
                  <a:gd name="T35" fmla="*/ 2147483647 h 4110"/>
                  <a:gd name="T36" fmla="*/ 2147483647 w 1634"/>
                  <a:gd name="T37" fmla="*/ 2147483647 h 4110"/>
                  <a:gd name="T38" fmla="*/ 2147483647 w 1634"/>
                  <a:gd name="T39" fmla="*/ 2147483647 h 4110"/>
                  <a:gd name="T40" fmla="*/ 2147483647 w 1634"/>
                  <a:gd name="T41" fmla="*/ 2147483647 h 4110"/>
                  <a:gd name="T42" fmla="*/ 2147483647 w 1634"/>
                  <a:gd name="T43" fmla="*/ 2147483647 h 4110"/>
                  <a:gd name="T44" fmla="*/ 2147483647 w 1634"/>
                  <a:gd name="T45" fmla="*/ 2147483647 h 4110"/>
                  <a:gd name="T46" fmla="*/ 2147483647 w 1634"/>
                  <a:gd name="T47" fmla="*/ 2147483647 h 4110"/>
                  <a:gd name="T48" fmla="*/ 2147483647 w 1634"/>
                  <a:gd name="T49" fmla="*/ 2147483647 h 4110"/>
                  <a:gd name="T50" fmla="*/ 2147483647 w 1634"/>
                  <a:gd name="T51" fmla="*/ 2147483647 h 4110"/>
                  <a:gd name="T52" fmla="*/ 2147483647 w 1634"/>
                  <a:gd name="T53" fmla="*/ 2147483647 h 4110"/>
                  <a:gd name="T54" fmla="*/ 2147483647 w 1634"/>
                  <a:gd name="T55" fmla="*/ 2147483647 h 4110"/>
                  <a:gd name="T56" fmla="*/ 2147483647 w 1634"/>
                  <a:gd name="T57" fmla="*/ 2147483647 h 4110"/>
                  <a:gd name="T58" fmla="*/ 2147483647 w 1634"/>
                  <a:gd name="T59" fmla="*/ 2147483647 h 4110"/>
                  <a:gd name="T60" fmla="*/ 2147483647 w 1634"/>
                  <a:gd name="T61" fmla="*/ 2147483647 h 4110"/>
                  <a:gd name="T62" fmla="*/ 2147483647 w 1634"/>
                  <a:gd name="T63" fmla="*/ 2147483647 h 4110"/>
                  <a:gd name="T64" fmla="*/ 2147483647 w 1634"/>
                  <a:gd name="T65" fmla="*/ 2147483647 h 4110"/>
                  <a:gd name="T66" fmla="*/ 2147483647 w 1634"/>
                  <a:gd name="T67" fmla="*/ 2147483647 h 4110"/>
                  <a:gd name="T68" fmla="*/ 2147483647 w 1634"/>
                  <a:gd name="T69" fmla="*/ 2147483647 h 4110"/>
                  <a:gd name="T70" fmla="*/ 2147483647 w 1634"/>
                  <a:gd name="T71" fmla="*/ 2147483647 h 4110"/>
                  <a:gd name="T72" fmla="*/ 2147483647 w 1634"/>
                  <a:gd name="T73" fmla="*/ 2147483647 h 4110"/>
                  <a:gd name="T74" fmla="*/ 2147483647 w 1634"/>
                  <a:gd name="T75" fmla="*/ 2147483647 h 4110"/>
                  <a:gd name="T76" fmla="*/ 2147483647 w 1634"/>
                  <a:gd name="T77" fmla="*/ 2147483647 h 4110"/>
                  <a:gd name="T78" fmla="*/ 2147483647 w 1634"/>
                  <a:gd name="T79" fmla="*/ 2147483647 h 4110"/>
                  <a:gd name="T80" fmla="*/ 2147483647 w 1634"/>
                  <a:gd name="T81" fmla="*/ 2147483647 h 4110"/>
                  <a:gd name="T82" fmla="*/ 2147483647 w 1634"/>
                  <a:gd name="T83" fmla="*/ 2147483647 h 4110"/>
                  <a:gd name="T84" fmla="*/ 2147483647 w 1634"/>
                  <a:gd name="T85" fmla="*/ 2147483647 h 4110"/>
                  <a:gd name="T86" fmla="*/ 2147483647 w 1634"/>
                  <a:gd name="T87" fmla="*/ 2147483647 h 4110"/>
                  <a:gd name="T88" fmla="*/ 2147483647 w 1634"/>
                  <a:gd name="T89" fmla="*/ 2147483647 h 4110"/>
                  <a:gd name="T90" fmla="*/ 2147483647 w 1634"/>
                  <a:gd name="T91" fmla="*/ 2147483647 h 4110"/>
                  <a:gd name="T92" fmla="*/ 2147483647 w 1634"/>
                  <a:gd name="T93" fmla="*/ 2147483647 h 4110"/>
                  <a:gd name="T94" fmla="*/ 2147483647 w 1634"/>
                  <a:gd name="T95" fmla="*/ 2147483647 h 4110"/>
                  <a:gd name="T96" fmla="*/ 2147483647 w 1634"/>
                  <a:gd name="T97" fmla="*/ 2147483647 h 4110"/>
                  <a:gd name="T98" fmla="*/ 2147483647 w 1634"/>
                  <a:gd name="T99" fmla="*/ 2147483647 h 4110"/>
                  <a:gd name="T100" fmla="*/ 2147483647 w 1634"/>
                  <a:gd name="T101" fmla="*/ 0 h 4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34" h="4110">
                    <a:moveTo>
                      <a:pt x="1029" y="0"/>
                    </a:moveTo>
                    <a:lnTo>
                      <a:pt x="0" y="3872"/>
                    </a:lnTo>
                    <a:lnTo>
                      <a:pt x="1187" y="4110"/>
                    </a:lnTo>
                    <a:lnTo>
                      <a:pt x="1205" y="4020"/>
                    </a:lnTo>
                    <a:lnTo>
                      <a:pt x="1256" y="3775"/>
                    </a:lnTo>
                    <a:lnTo>
                      <a:pt x="1291" y="3606"/>
                    </a:lnTo>
                    <a:lnTo>
                      <a:pt x="1328" y="3412"/>
                    </a:lnTo>
                    <a:lnTo>
                      <a:pt x="1368" y="3199"/>
                    </a:lnTo>
                    <a:lnTo>
                      <a:pt x="1410" y="2970"/>
                    </a:lnTo>
                    <a:lnTo>
                      <a:pt x="1452" y="2731"/>
                    </a:lnTo>
                    <a:lnTo>
                      <a:pt x="1493" y="2487"/>
                    </a:lnTo>
                    <a:lnTo>
                      <a:pt x="1512" y="2363"/>
                    </a:lnTo>
                    <a:lnTo>
                      <a:pt x="1530" y="2240"/>
                    </a:lnTo>
                    <a:lnTo>
                      <a:pt x="1548" y="2118"/>
                    </a:lnTo>
                    <a:lnTo>
                      <a:pt x="1565" y="1998"/>
                    </a:lnTo>
                    <a:lnTo>
                      <a:pt x="1579" y="1880"/>
                    </a:lnTo>
                    <a:lnTo>
                      <a:pt x="1592" y="1764"/>
                    </a:lnTo>
                    <a:lnTo>
                      <a:pt x="1604" y="1652"/>
                    </a:lnTo>
                    <a:lnTo>
                      <a:pt x="1614" y="1544"/>
                    </a:lnTo>
                    <a:lnTo>
                      <a:pt x="1623" y="1439"/>
                    </a:lnTo>
                    <a:lnTo>
                      <a:pt x="1629" y="1340"/>
                    </a:lnTo>
                    <a:lnTo>
                      <a:pt x="1633" y="1246"/>
                    </a:lnTo>
                    <a:lnTo>
                      <a:pt x="1634" y="1159"/>
                    </a:lnTo>
                    <a:lnTo>
                      <a:pt x="1632" y="1077"/>
                    </a:lnTo>
                    <a:lnTo>
                      <a:pt x="1628" y="998"/>
                    </a:lnTo>
                    <a:lnTo>
                      <a:pt x="1619" y="923"/>
                    </a:lnTo>
                    <a:lnTo>
                      <a:pt x="1608" y="853"/>
                    </a:lnTo>
                    <a:lnTo>
                      <a:pt x="1595" y="784"/>
                    </a:lnTo>
                    <a:lnTo>
                      <a:pt x="1578" y="720"/>
                    </a:lnTo>
                    <a:lnTo>
                      <a:pt x="1560" y="658"/>
                    </a:lnTo>
                    <a:lnTo>
                      <a:pt x="1539" y="600"/>
                    </a:lnTo>
                    <a:lnTo>
                      <a:pt x="1517" y="545"/>
                    </a:lnTo>
                    <a:lnTo>
                      <a:pt x="1494" y="493"/>
                    </a:lnTo>
                    <a:lnTo>
                      <a:pt x="1468" y="445"/>
                    </a:lnTo>
                    <a:lnTo>
                      <a:pt x="1442" y="398"/>
                    </a:lnTo>
                    <a:lnTo>
                      <a:pt x="1415" y="356"/>
                    </a:lnTo>
                    <a:lnTo>
                      <a:pt x="1388" y="315"/>
                    </a:lnTo>
                    <a:lnTo>
                      <a:pt x="1359" y="279"/>
                    </a:lnTo>
                    <a:lnTo>
                      <a:pt x="1331" y="243"/>
                    </a:lnTo>
                    <a:lnTo>
                      <a:pt x="1303" y="211"/>
                    </a:lnTo>
                    <a:lnTo>
                      <a:pt x="1275" y="183"/>
                    </a:lnTo>
                    <a:lnTo>
                      <a:pt x="1247" y="155"/>
                    </a:lnTo>
                    <a:lnTo>
                      <a:pt x="1220" y="131"/>
                    </a:lnTo>
                    <a:lnTo>
                      <a:pt x="1193" y="108"/>
                    </a:lnTo>
                    <a:lnTo>
                      <a:pt x="1169" y="89"/>
                    </a:lnTo>
                    <a:lnTo>
                      <a:pt x="1145" y="71"/>
                    </a:lnTo>
                    <a:lnTo>
                      <a:pt x="1122" y="55"/>
                    </a:lnTo>
                    <a:lnTo>
                      <a:pt x="1084" y="30"/>
                    </a:lnTo>
                    <a:lnTo>
                      <a:pt x="1054" y="13"/>
                    </a:lnTo>
                    <a:lnTo>
                      <a:pt x="1035" y="3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FF6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4" name="Freeform 50">
                <a:extLst>
                  <a:ext uri="{FF2B5EF4-FFF2-40B4-BE49-F238E27FC236}">
                    <a16:creationId xmlns:a16="http://schemas.microsoft.com/office/drawing/2014/main" id="{AF8E2896-80B9-4018-866F-B704023D4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488" y="3678238"/>
                <a:ext cx="234950" cy="233362"/>
              </a:xfrm>
              <a:custGeom>
                <a:avLst/>
                <a:gdLst>
                  <a:gd name="T0" fmla="*/ 2147483647 w 1475"/>
                  <a:gd name="T1" fmla="*/ 2147483647 h 1475"/>
                  <a:gd name="T2" fmla="*/ 2147483647 w 1475"/>
                  <a:gd name="T3" fmla="*/ 2147483647 h 1475"/>
                  <a:gd name="T4" fmla="*/ 2147483647 w 1475"/>
                  <a:gd name="T5" fmla="*/ 2147483647 h 1475"/>
                  <a:gd name="T6" fmla="*/ 2147483647 w 1475"/>
                  <a:gd name="T7" fmla="*/ 2147483647 h 1475"/>
                  <a:gd name="T8" fmla="*/ 2147483647 w 1475"/>
                  <a:gd name="T9" fmla="*/ 2147483647 h 1475"/>
                  <a:gd name="T10" fmla="*/ 2147483647 w 1475"/>
                  <a:gd name="T11" fmla="*/ 2147483647 h 1475"/>
                  <a:gd name="T12" fmla="*/ 2147483647 w 1475"/>
                  <a:gd name="T13" fmla="*/ 2147483647 h 1475"/>
                  <a:gd name="T14" fmla="*/ 2147483647 w 1475"/>
                  <a:gd name="T15" fmla="*/ 2147483647 h 1475"/>
                  <a:gd name="T16" fmla="*/ 2147483647 w 1475"/>
                  <a:gd name="T17" fmla="*/ 2147483647 h 1475"/>
                  <a:gd name="T18" fmla="*/ 2147483647 w 1475"/>
                  <a:gd name="T19" fmla="*/ 2147483647 h 1475"/>
                  <a:gd name="T20" fmla="*/ 2147483647 w 1475"/>
                  <a:gd name="T21" fmla="*/ 2147483647 h 1475"/>
                  <a:gd name="T22" fmla="*/ 2147483647 w 1475"/>
                  <a:gd name="T23" fmla="*/ 2147483647 h 1475"/>
                  <a:gd name="T24" fmla="*/ 2147483647 w 1475"/>
                  <a:gd name="T25" fmla="*/ 2147483647 h 1475"/>
                  <a:gd name="T26" fmla="*/ 2147483647 w 1475"/>
                  <a:gd name="T27" fmla="*/ 2147483647 h 1475"/>
                  <a:gd name="T28" fmla="*/ 2147483647 w 1475"/>
                  <a:gd name="T29" fmla="*/ 2147483647 h 1475"/>
                  <a:gd name="T30" fmla="*/ 2147483647 w 1475"/>
                  <a:gd name="T31" fmla="*/ 2147483647 h 1475"/>
                  <a:gd name="T32" fmla="*/ 2147483647 w 1475"/>
                  <a:gd name="T33" fmla="*/ 2147483647 h 1475"/>
                  <a:gd name="T34" fmla="*/ 2147483647 w 1475"/>
                  <a:gd name="T35" fmla="*/ 2147483647 h 1475"/>
                  <a:gd name="T36" fmla="*/ 2147483647 w 1475"/>
                  <a:gd name="T37" fmla="*/ 2147483647 h 1475"/>
                  <a:gd name="T38" fmla="*/ 2147483647 w 1475"/>
                  <a:gd name="T39" fmla="*/ 2147483647 h 1475"/>
                  <a:gd name="T40" fmla="*/ 2147483647 w 1475"/>
                  <a:gd name="T41" fmla="*/ 2147483647 h 1475"/>
                  <a:gd name="T42" fmla="*/ 2147483647 w 1475"/>
                  <a:gd name="T43" fmla="*/ 2147483647 h 1475"/>
                  <a:gd name="T44" fmla="*/ 2147483647 w 1475"/>
                  <a:gd name="T45" fmla="*/ 2147483647 h 1475"/>
                  <a:gd name="T46" fmla="*/ 2147483647 w 1475"/>
                  <a:gd name="T47" fmla="*/ 2147483647 h 1475"/>
                  <a:gd name="T48" fmla="*/ 2147483647 w 1475"/>
                  <a:gd name="T49" fmla="*/ 2147483647 h 1475"/>
                  <a:gd name="T50" fmla="*/ 2147483647 w 1475"/>
                  <a:gd name="T51" fmla="*/ 2147483647 h 1475"/>
                  <a:gd name="T52" fmla="*/ 2147483647 w 1475"/>
                  <a:gd name="T53" fmla="*/ 2147483647 h 1475"/>
                  <a:gd name="T54" fmla="*/ 2147483647 w 1475"/>
                  <a:gd name="T55" fmla="*/ 2147483647 h 1475"/>
                  <a:gd name="T56" fmla="*/ 2147483647 w 1475"/>
                  <a:gd name="T57" fmla="*/ 2147483647 h 1475"/>
                  <a:gd name="T58" fmla="*/ 2147483647 w 1475"/>
                  <a:gd name="T59" fmla="*/ 2147483647 h 1475"/>
                  <a:gd name="T60" fmla="*/ 2147483647 w 1475"/>
                  <a:gd name="T61" fmla="*/ 2147483647 h 1475"/>
                  <a:gd name="T62" fmla="*/ 2147483647 w 1475"/>
                  <a:gd name="T63" fmla="*/ 2147483647 h 1475"/>
                  <a:gd name="T64" fmla="*/ 2147483647 w 1475"/>
                  <a:gd name="T65" fmla="*/ 2147483647 h 1475"/>
                  <a:gd name="T66" fmla="*/ 2147483647 w 1475"/>
                  <a:gd name="T67" fmla="*/ 2147483647 h 1475"/>
                  <a:gd name="T68" fmla="*/ 2147483647 w 1475"/>
                  <a:gd name="T69" fmla="*/ 2147483647 h 1475"/>
                  <a:gd name="T70" fmla="*/ 2147483647 w 1475"/>
                  <a:gd name="T71" fmla="*/ 2147483647 h 1475"/>
                  <a:gd name="T72" fmla="*/ 2147483647 w 1475"/>
                  <a:gd name="T73" fmla="*/ 2147483647 h 1475"/>
                  <a:gd name="T74" fmla="*/ 2147483647 w 1475"/>
                  <a:gd name="T75" fmla="*/ 2147483647 h 1475"/>
                  <a:gd name="T76" fmla="*/ 2147483647 w 1475"/>
                  <a:gd name="T77" fmla="*/ 2147483647 h 1475"/>
                  <a:gd name="T78" fmla="*/ 2147483647 w 1475"/>
                  <a:gd name="T79" fmla="*/ 2147483647 h 1475"/>
                  <a:gd name="T80" fmla="*/ 2147483647 w 1475"/>
                  <a:gd name="T81" fmla="*/ 2147483647 h 1475"/>
                  <a:gd name="T82" fmla="*/ 2147483647 w 1475"/>
                  <a:gd name="T83" fmla="*/ 2147483647 h 1475"/>
                  <a:gd name="T84" fmla="*/ 2147483647 w 1475"/>
                  <a:gd name="T85" fmla="*/ 2147483647 h 1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75" h="1475">
                    <a:moveTo>
                      <a:pt x="1475" y="737"/>
                    </a:moveTo>
                    <a:lnTo>
                      <a:pt x="1473" y="776"/>
                    </a:lnTo>
                    <a:lnTo>
                      <a:pt x="1471" y="812"/>
                    </a:lnTo>
                    <a:lnTo>
                      <a:pt x="1467" y="850"/>
                    </a:lnTo>
                    <a:lnTo>
                      <a:pt x="1460" y="887"/>
                    </a:lnTo>
                    <a:lnTo>
                      <a:pt x="1451" y="922"/>
                    </a:lnTo>
                    <a:lnTo>
                      <a:pt x="1441" y="957"/>
                    </a:lnTo>
                    <a:lnTo>
                      <a:pt x="1430" y="992"/>
                    </a:lnTo>
                    <a:lnTo>
                      <a:pt x="1417" y="1025"/>
                    </a:lnTo>
                    <a:lnTo>
                      <a:pt x="1402" y="1057"/>
                    </a:lnTo>
                    <a:lnTo>
                      <a:pt x="1386" y="1089"/>
                    </a:lnTo>
                    <a:lnTo>
                      <a:pt x="1368" y="1120"/>
                    </a:lnTo>
                    <a:lnTo>
                      <a:pt x="1349" y="1150"/>
                    </a:lnTo>
                    <a:lnTo>
                      <a:pt x="1329" y="1178"/>
                    </a:lnTo>
                    <a:lnTo>
                      <a:pt x="1307" y="1207"/>
                    </a:lnTo>
                    <a:lnTo>
                      <a:pt x="1283" y="1234"/>
                    </a:lnTo>
                    <a:lnTo>
                      <a:pt x="1259" y="1259"/>
                    </a:lnTo>
                    <a:lnTo>
                      <a:pt x="1234" y="1283"/>
                    </a:lnTo>
                    <a:lnTo>
                      <a:pt x="1206" y="1307"/>
                    </a:lnTo>
                    <a:lnTo>
                      <a:pt x="1178" y="1329"/>
                    </a:lnTo>
                    <a:lnTo>
                      <a:pt x="1150" y="1349"/>
                    </a:lnTo>
                    <a:lnTo>
                      <a:pt x="1120" y="1369"/>
                    </a:lnTo>
                    <a:lnTo>
                      <a:pt x="1089" y="1386"/>
                    </a:lnTo>
                    <a:lnTo>
                      <a:pt x="1057" y="1403"/>
                    </a:lnTo>
                    <a:lnTo>
                      <a:pt x="1025" y="1417"/>
                    </a:lnTo>
                    <a:lnTo>
                      <a:pt x="990" y="1431"/>
                    </a:lnTo>
                    <a:lnTo>
                      <a:pt x="956" y="1442"/>
                    </a:lnTo>
                    <a:lnTo>
                      <a:pt x="922" y="1452"/>
                    </a:lnTo>
                    <a:lnTo>
                      <a:pt x="886" y="1460"/>
                    </a:lnTo>
                    <a:lnTo>
                      <a:pt x="850" y="1467"/>
                    </a:lnTo>
                    <a:lnTo>
                      <a:pt x="812" y="1471"/>
                    </a:lnTo>
                    <a:lnTo>
                      <a:pt x="775" y="1474"/>
                    </a:lnTo>
                    <a:lnTo>
                      <a:pt x="737" y="1475"/>
                    </a:lnTo>
                    <a:lnTo>
                      <a:pt x="700" y="1474"/>
                    </a:lnTo>
                    <a:lnTo>
                      <a:pt x="662" y="1471"/>
                    </a:lnTo>
                    <a:lnTo>
                      <a:pt x="624" y="1467"/>
                    </a:lnTo>
                    <a:lnTo>
                      <a:pt x="589" y="1460"/>
                    </a:lnTo>
                    <a:lnTo>
                      <a:pt x="553" y="1452"/>
                    </a:lnTo>
                    <a:lnTo>
                      <a:pt x="518" y="1442"/>
                    </a:lnTo>
                    <a:lnTo>
                      <a:pt x="484" y="1431"/>
                    </a:lnTo>
                    <a:lnTo>
                      <a:pt x="450" y="1417"/>
                    </a:lnTo>
                    <a:lnTo>
                      <a:pt x="418" y="1403"/>
                    </a:lnTo>
                    <a:lnTo>
                      <a:pt x="386" y="1386"/>
                    </a:lnTo>
                    <a:lnTo>
                      <a:pt x="355" y="1369"/>
                    </a:lnTo>
                    <a:lnTo>
                      <a:pt x="325" y="1349"/>
                    </a:lnTo>
                    <a:lnTo>
                      <a:pt x="296" y="1329"/>
                    </a:lnTo>
                    <a:lnTo>
                      <a:pt x="268" y="1307"/>
                    </a:lnTo>
                    <a:lnTo>
                      <a:pt x="241" y="1283"/>
                    </a:lnTo>
                    <a:lnTo>
                      <a:pt x="215" y="1259"/>
                    </a:lnTo>
                    <a:lnTo>
                      <a:pt x="191" y="1234"/>
                    </a:lnTo>
                    <a:lnTo>
                      <a:pt x="168" y="1207"/>
                    </a:lnTo>
                    <a:lnTo>
                      <a:pt x="146" y="1178"/>
                    </a:lnTo>
                    <a:lnTo>
                      <a:pt x="126" y="1150"/>
                    </a:lnTo>
                    <a:lnTo>
                      <a:pt x="107" y="1120"/>
                    </a:lnTo>
                    <a:lnTo>
                      <a:pt x="88" y="1089"/>
                    </a:lnTo>
                    <a:lnTo>
                      <a:pt x="73" y="1057"/>
                    </a:lnTo>
                    <a:lnTo>
                      <a:pt x="57" y="1025"/>
                    </a:lnTo>
                    <a:lnTo>
                      <a:pt x="44" y="992"/>
                    </a:lnTo>
                    <a:lnTo>
                      <a:pt x="33" y="957"/>
                    </a:lnTo>
                    <a:lnTo>
                      <a:pt x="23" y="922"/>
                    </a:lnTo>
                    <a:lnTo>
                      <a:pt x="15" y="887"/>
                    </a:lnTo>
                    <a:lnTo>
                      <a:pt x="9" y="850"/>
                    </a:lnTo>
                    <a:lnTo>
                      <a:pt x="3" y="812"/>
                    </a:lnTo>
                    <a:lnTo>
                      <a:pt x="1" y="776"/>
                    </a:lnTo>
                    <a:lnTo>
                      <a:pt x="0" y="737"/>
                    </a:lnTo>
                    <a:lnTo>
                      <a:pt x="1" y="700"/>
                    </a:lnTo>
                    <a:lnTo>
                      <a:pt x="3" y="662"/>
                    </a:lnTo>
                    <a:lnTo>
                      <a:pt x="9" y="626"/>
                    </a:lnTo>
                    <a:lnTo>
                      <a:pt x="15" y="589"/>
                    </a:lnTo>
                    <a:lnTo>
                      <a:pt x="23" y="553"/>
                    </a:lnTo>
                    <a:lnTo>
                      <a:pt x="33" y="518"/>
                    </a:lnTo>
                    <a:lnTo>
                      <a:pt x="44" y="484"/>
                    </a:lnTo>
                    <a:lnTo>
                      <a:pt x="57" y="450"/>
                    </a:lnTo>
                    <a:lnTo>
                      <a:pt x="73" y="418"/>
                    </a:lnTo>
                    <a:lnTo>
                      <a:pt x="88" y="386"/>
                    </a:lnTo>
                    <a:lnTo>
                      <a:pt x="107" y="355"/>
                    </a:lnTo>
                    <a:lnTo>
                      <a:pt x="126" y="325"/>
                    </a:lnTo>
                    <a:lnTo>
                      <a:pt x="146" y="296"/>
                    </a:lnTo>
                    <a:lnTo>
                      <a:pt x="168" y="269"/>
                    </a:lnTo>
                    <a:lnTo>
                      <a:pt x="191" y="242"/>
                    </a:lnTo>
                    <a:lnTo>
                      <a:pt x="215" y="215"/>
                    </a:lnTo>
                    <a:lnTo>
                      <a:pt x="241" y="191"/>
                    </a:lnTo>
                    <a:lnTo>
                      <a:pt x="268" y="168"/>
                    </a:lnTo>
                    <a:lnTo>
                      <a:pt x="296" y="147"/>
                    </a:lnTo>
                    <a:lnTo>
                      <a:pt x="325" y="126"/>
                    </a:lnTo>
                    <a:lnTo>
                      <a:pt x="355" y="107"/>
                    </a:lnTo>
                    <a:lnTo>
                      <a:pt x="386" y="89"/>
                    </a:lnTo>
                    <a:lnTo>
                      <a:pt x="418" y="73"/>
                    </a:lnTo>
                    <a:lnTo>
                      <a:pt x="450" y="57"/>
                    </a:lnTo>
                    <a:lnTo>
                      <a:pt x="484" y="44"/>
                    </a:lnTo>
                    <a:lnTo>
                      <a:pt x="518" y="33"/>
                    </a:lnTo>
                    <a:lnTo>
                      <a:pt x="553" y="23"/>
                    </a:lnTo>
                    <a:lnTo>
                      <a:pt x="589" y="15"/>
                    </a:lnTo>
                    <a:lnTo>
                      <a:pt x="624" y="9"/>
                    </a:lnTo>
                    <a:lnTo>
                      <a:pt x="662" y="3"/>
                    </a:lnTo>
                    <a:lnTo>
                      <a:pt x="700" y="1"/>
                    </a:lnTo>
                    <a:lnTo>
                      <a:pt x="737" y="0"/>
                    </a:lnTo>
                    <a:lnTo>
                      <a:pt x="775" y="1"/>
                    </a:lnTo>
                    <a:lnTo>
                      <a:pt x="812" y="3"/>
                    </a:lnTo>
                    <a:lnTo>
                      <a:pt x="850" y="9"/>
                    </a:lnTo>
                    <a:lnTo>
                      <a:pt x="886" y="15"/>
                    </a:lnTo>
                    <a:lnTo>
                      <a:pt x="922" y="23"/>
                    </a:lnTo>
                    <a:lnTo>
                      <a:pt x="956" y="33"/>
                    </a:lnTo>
                    <a:lnTo>
                      <a:pt x="990" y="44"/>
                    </a:lnTo>
                    <a:lnTo>
                      <a:pt x="1025" y="57"/>
                    </a:lnTo>
                    <a:lnTo>
                      <a:pt x="1057" y="73"/>
                    </a:lnTo>
                    <a:lnTo>
                      <a:pt x="1089" y="89"/>
                    </a:lnTo>
                    <a:lnTo>
                      <a:pt x="1120" y="107"/>
                    </a:lnTo>
                    <a:lnTo>
                      <a:pt x="1150" y="126"/>
                    </a:lnTo>
                    <a:lnTo>
                      <a:pt x="1178" y="147"/>
                    </a:lnTo>
                    <a:lnTo>
                      <a:pt x="1206" y="168"/>
                    </a:lnTo>
                    <a:lnTo>
                      <a:pt x="1234" y="191"/>
                    </a:lnTo>
                    <a:lnTo>
                      <a:pt x="1259" y="215"/>
                    </a:lnTo>
                    <a:lnTo>
                      <a:pt x="1283" y="242"/>
                    </a:lnTo>
                    <a:lnTo>
                      <a:pt x="1307" y="269"/>
                    </a:lnTo>
                    <a:lnTo>
                      <a:pt x="1329" y="296"/>
                    </a:lnTo>
                    <a:lnTo>
                      <a:pt x="1349" y="325"/>
                    </a:lnTo>
                    <a:lnTo>
                      <a:pt x="1368" y="355"/>
                    </a:lnTo>
                    <a:lnTo>
                      <a:pt x="1386" y="386"/>
                    </a:lnTo>
                    <a:lnTo>
                      <a:pt x="1402" y="418"/>
                    </a:lnTo>
                    <a:lnTo>
                      <a:pt x="1417" y="450"/>
                    </a:lnTo>
                    <a:lnTo>
                      <a:pt x="1430" y="484"/>
                    </a:lnTo>
                    <a:lnTo>
                      <a:pt x="1441" y="518"/>
                    </a:lnTo>
                    <a:lnTo>
                      <a:pt x="1451" y="553"/>
                    </a:lnTo>
                    <a:lnTo>
                      <a:pt x="1460" y="589"/>
                    </a:lnTo>
                    <a:lnTo>
                      <a:pt x="1467" y="626"/>
                    </a:lnTo>
                    <a:lnTo>
                      <a:pt x="1471" y="662"/>
                    </a:lnTo>
                    <a:lnTo>
                      <a:pt x="1473" y="700"/>
                    </a:lnTo>
                    <a:lnTo>
                      <a:pt x="1475" y="737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5" name="Freeform 51">
                <a:extLst>
                  <a:ext uri="{FF2B5EF4-FFF2-40B4-BE49-F238E27FC236}">
                    <a16:creationId xmlns:a16="http://schemas.microsoft.com/office/drawing/2014/main" id="{DC4B54CA-43A4-4171-B9A6-68B0F252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263" y="3121025"/>
                <a:ext cx="260350" cy="652462"/>
              </a:xfrm>
              <a:custGeom>
                <a:avLst/>
                <a:gdLst>
                  <a:gd name="T0" fmla="*/ 2147483647 w 1634"/>
                  <a:gd name="T1" fmla="*/ 0 h 4110"/>
                  <a:gd name="T2" fmla="*/ 2147483647 w 1634"/>
                  <a:gd name="T3" fmla="*/ 2147483647 h 4110"/>
                  <a:gd name="T4" fmla="*/ 2147483647 w 1634"/>
                  <a:gd name="T5" fmla="*/ 2147483647 h 4110"/>
                  <a:gd name="T6" fmla="*/ 2147483647 w 1634"/>
                  <a:gd name="T7" fmla="*/ 2147483647 h 4110"/>
                  <a:gd name="T8" fmla="*/ 2147483647 w 1634"/>
                  <a:gd name="T9" fmla="*/ 2147483647 h 4110"/>
                  <a:gd name="T10" fmla="*/ 2147483647 w 1634"/>
                  <a:gd name="T11" fmla="*/ 2147483647 h 4110"/>
                  <a:gd name="T12" fmla="*/ 2147483647 w 1634"/>
                  <a:gd name="T13" fmla="*/ 2147483647 h 4110"/>
                  <a:gd name="T14" fmla="*/ 2147483647 w 1634"/>
                  <a:gd name="T15" fmla="*/ 2147483647 h 4110"/>
                  <a:gd name="T16" fmla="*/ 2147483647 w 1634"/>
                  <a:gd name="T17" fmla="*/ 2147483647 h 4110"/>
                  <a:gd name="T18" fmla="*/ 2147483647 w 1634"/>
                  <a:gd name="T19" fmla="*/ 2147483647 h 4110"/>
                  <a:gd name="T20" fmla="*/ 2147483647 w 1634"/>
                  <a:gd name="T21" fmla="*/ 2147483647 h 4110"/>
                  <a:gd name="T22" fmla="*/ 2147483647 w 1634"/>
                  <a:gd name="T23" fmla="*/ 2147483647 h 4110"/>
                  <a:gd name="T24" fmla="*/ 2147483647 w 1634"/>
                  <a:gd name="T25" fmla="*/ 2147483647 h 4110"/>
                  <a:gd name="T26" fmla="*/ 2147483647 w 1634"/>
                  <a:gd name="T27" fmla="*/ 2147483647 h 4110"/>
                  <a:gd name="T28" fmla="*/ 2147483647 w 1634"/>
                  <a:gd name="T29" fmla="*/ 2147483647 h 4110"/>
                  <a:gd name="T30" fmla="*/ 2147483647 w 1634"/>
                  <a:gd name="T31" fmla="*/ 2147483647 h 4110"/>
                  <a:gd name="T32" fmla="*/ 2147483647 w 1634"/>
                  <a:gd name="T33" fmla="*/ 2147483647 h 4110"/>
                  <a:gd name="T34" fmla="*/ 2147483647 w 1634"/>
                  <a:gd name="T35" fmla="*/ 2147483647 h 4110"/>
                  <a:gd name="T36" fmla="*/ 2147483647 w 1634"/>
                  <a:gd name="T37" fmla="*/ 2147483647 h 4110"/>
                  <a:gd name="T38" fmla="*/ 2147483647 w 1634"/>
                  <a:gd name="T39" fmla="*/ 2147483647 h 4110"/>
                  <a:gd name="T40" fmla="*/ 2147483647 w 1634"/>
                  <a:gd name="T41" fmla="*/ 2147483647 h 4110"/>
                  <a:gd name="T42" fmla="*/ 2147483647 w 1634"/>
                  <a:gd name="T43" fmla="*/ 2147483647 h 4110"/>
                  <a:gd name="T44" fmla="*/ 0 w 1634"/>
                  <a:gd name="T45" fmla="*/ 2147483647 h 4110"/>
                  <a:gd name="T46" fmla="*/ 2147483647 w 1634"/>
                  <a:gd name="T47" fmla="*/ 2147483647 h 4110"/>
                  <a:gd name="T48" fmla="*/ 2147483647 w 1634"/>
                  <a:gd name="T49" fmla="*/ 2147483647 h 4110"/>
                  <a:gd name="T50" fmla="*/ 2147483647 w 1634"/>
                  <a:gd name="T51" fmla="*/ 2147483647 h 4110"/>
                  <a:gd name="T52" fmla="*/ 2147483647 w 1634"/>
                  <a:gd name="T53" fmla="*/ 2147483647 h 4110"/>
                  <a:gd name="T54" fmla="*/ 2147483647 w 1634"/>
                  <a:gd name="T55" fmla="*/ 2147483647 h 4110"/>
                  <a:gd name="T56" fmla="*/ 2147483647 w 1634"/>
                  <a:gd name="T57" fmla="*/ 2147483647 h 4110"/>
                  <a:gd name="T58" fmla="*/ 2147483647 w 1634"/>
                  <a:gd name="T59" fmla="*/ 2147483647 h 4110"/>
                  <a:gd name="T60" fmla="*/ 2147483647 w 1634"/>
                  <a:gd name="T61" fmla="*/ 2147483647 h 4110"/>
                  <a:gd name="T62" fmla="*/ 2147483647 w 1634"/>
                  <a:gd name="T63" fmla="*/ 2147483647 h 4110"/>
                  <a:gd name="T64" fmla="*/ 2147483647 w 1634"/>
                  <a:gd name="T65" fmla="*/ 2147483647 h 4110"/>
                  <a:gd name="T66" fmla="*/ 2147483647 w 1634"/>
                  <a:gd name="T67" fmla="*/ 2147483647 h 4110"/>
                  <a:gd name="T68" fmla="*/ 2147483647 w 1634"/>
                  <a:gd name="T69" fmla="*/ 2147483647 h 4110"/>
                  <a:gd name="T70" fmla="*/ 2147483647 w 1634"/>
                  <a:gd name="T71" fmla="*/ 2147483647 h 4110"/>
                  <a:gd name="T72" fmla="*/ 2147483647 w 1634"/>
                  <a:gd name="T73" fmla="*/ 2147483647 h 4110"/>
                  <a:gd name="T74" fmla="*/ 2147483647 w 1634"/>
                  <a:gd name="T75" fmla="*/ 2147483647 h 4110"/>
                  <a:gd name="T76" fmla="*/ 2147483647 w 1634"/>
                  <a:gd name="T77" fmla="*/ 2147483647 h 4110"/>
                  <a:gd name="T78" fmla="*/ 2147483647 w 1634"/>
                  <a:gd name="T79" fmla="*/ 2147483647 h 4110"/>
                  <a:gd name="T80" fmla="*/ 2147483647 w 1634"/>
                  <a:gd name="T81" fmla="*/ 2147483647 h 4110"/>
                  <a:gd name="T82" fmla="*/ 2147483647 w 1634"/>
                  <a:gd name="T83" fmla="*/ 2147483647 h 4110"/>
                  <a:gd name="T84" fmla="*/ 2147483647 w 1634"/>
                  <a:gd name="T85" fmla="*/ 2147483647 h 4110"/>
                  <a:gd name="T86" fmla="*/ 2147483647 w 1634"/>
                  <a:gd name="T87" fmla="*/ 2147483647 h 4110"/>
                  <a:gd name="T88" fmla="*/ 2147483647 w 1634"/>
                  <a:gd name="T89" fmla="*/ 2147483647 h 4110"/>
                  <a:gd name="T90" fmla="*/ 2147483647 w 1634"/>
                  <a:gd name="T91" fmla="*/ 2147483647 h 4110"/>
                  <a:gd name="T92" fmla="*/ 2147483647 w 1634"/>
                  <a:gd name="T93" fmla="*/ 2147483647 h 4110"/>
                  <a:gd name="T94" fmla="*/ 2147483647 w 1634"/>
                  <a:gd name="T95" fmla="*/ 2147483647 h 4110"/>
                  <a:gd name="T96" fmla="*/ 2147483647 w 1634"/>
                  <a:gd name="T97" fmla="*/ 2147483647 h 4110"/>
                  <a:gd name="T98" fmla="*/ 2147483647 w 1634"/>
                  <a:gd name="T99" fmla="*/ 2147483647 h 4110"/>
                  <a:gd name="T100" fmla="*/ 2147483647 w 1634"/>
                  <a:gd name="T101" fmla="*/ 0 h 4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34" h="4110">
                    <a:moveTo>
                      <a:pt x="606" y="0"/>
                    </a:moveTo>
                    <a:lnTo>
                      <a:pt x="1634" y="3872"/>
                    </a:lnTo>
                    <a:lnTo>
                      <a:pt x="448" y="4110"/>
                    </a:lnTo>
                    <a:lnTo>
                      <a:pt x="429" y="4020"/>
                    </a:lnTo>
                    <a:lnTo>
                      <a:pt x="378" y="3775"/>
                    </a:lnTo>
                    <a:lnTo>
                      <a:pt x="344" y="3606"/>
                    </a:lnTo>
                    <a:lnTo>
                      <a:pt x="306" y="3412"/>
                    </a:lnTo>
                    <a:lnTo>
                      <a:pt x="265" y="3199"/>
                    </a:lnTo>
                    <a:lnTo>
                      <a:pt x="224" y="2970"/>
                    </a:lnTo>
                    <a:lnTo>
                      <a:pt x="182" y="2731"/>
                    </a:lnTo>
                    <a:lnTo>
                      <a:pt x="141" y="2487"/>
                    </a:lnTo>
                    <a:lnTo>
                      <a:pt x="123" y="2363"/>
                    </a:lnTo>
                    <a:lnTo>
                      <a:pt x="104" y="2240"/>
                    </a:lnTo>
                    <a:lnTo>
                      <a:pt x="86" y="2118"/>
                    </a:lnTo>
                    <a:lnTo>
                      <a:pt x="71" y="1998"/>
                    </a:lnTo>
                    <a:lnTo>
                      <a:pt x="55" y="1880"/>
                    </a:lnTo>
                    <a:lnTo>
                      <a:pt x="42" y="1764"/>
                    </a:lnTo>
                    <a:lnTo>
                      <a:pt x="30" y="1652"/>
                    </a:lnTo>
                    <a:lnTo>
                      <a:pt x="20" y="1544"/>
                    </a:lnTo>
                    <a:lnTo>
                      <a:pt x="11" y="1439"/>
                    </a:lnTo>
                    <a:lnTo>
                      <a:pt x="5" y="1340"/>
                    </a:lnTo>
                    <a:lnTo>
                      <a:pt x="1" y="1246"/>
                    </a:lnTo>
                    <a:lnTo>
                      <a:pt x="0" y="1159"/>
                    </a:lnTo>
                    <a:lnTo>
                      <a:pt x="2" y="1077"/>
                    </a:lnTo>
                    <a:lnTo>
                      <a:pt x="7" y="998"/>
                    </a:lnTo>
                    <a:lnTo>
                      <a:pt x="15" y="923"/>
                    </a:lnTo>
                    <a:lnTo>
                      <a:pt x="26" y="853"/>
                    </a:lnTo>
                    <a:lnTo>
                      <a:pt x="40" y="784"/>
                    </a:lnTo>
                    <a:lnTo>
                      <a:pt x="56" y="720"/>
                    </a:lnTo>
                    <a:lnTo>
                      <a:pt x="74" y="658"/>
                    </a:lnTo>
                    <a:lnTo>
                      <a:pt x="95" y="600"/>
                    </a:lnTo>
                    <a:lnTo>
                      <a:pt x="117" y="545"/>
                    </a:lnTo>
                    <a:lnTo>
                      <a:pt x="140" y="493"/>
                    </a:lnTo>
                    <a:lnTo>
                      <a:pt x="166" y="445"/>
                    </a:lnTo>
                    <a:lnTo>
                      <a:pt x="192" y="398"/>
                    </a:lnTo>
                    <a:lnTo>
                      <a:pt x="219" y="356"/>
                    </a:lnTo>
                    <a:lnTo>
                      <a:pt x="246" y="315"/>
                    </a:lnTo>
                    <a:lnTo>
                      <a:pt x="275" y="279"/>
                    </a:lnTo>
                    <a:lnTo>
                      <a:pt x="303" y="243"/>
                    </a:lnTo>
                    <a:lnTo>
                      <a:pt x="332" y="211"/>
                    </a:lnTo>
                    <a:lnTo>
                      <a:pt x="359" y="183"/>
                    </a:lnTo>
                    <a:lnTo>
                      <a:pt x="387" y="155"/>
                    </a:lnTo>
                    <a:lnTo>
                      <a:pt x="414" y="131"/>
                    </a:lnTo>
                    <a:lnTo>
                      <a:pt x="440" y="108"/>
                    </a:lnTo>
                    <a:lnTo>
                      <a:pt x="465" y="89"/>
                    </a:lnTo>
                    <a:lnTo>
                      <a:pt x="490" y="71"/>
                    </a:lnTo>
                    <a:lnTo>
                      <a:pt x="512" y="55"/>
                    </a:lnTo>
                    <a:lnTo>
                      <a:pt x="550" y="30"/>
                    </a:lnTo>
                    <a:lnTo>
                      <a:pt x="580" y="13"/>
                    </a:lnTo>
                    <a:lnTo>
                      <a:pt x="599" y="3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F6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6" name="Freeform 52">
                <a:extLst>
                  <a:ext uri="{FF2B5EF4-FFF2-40B4-BE49-F238E27FC236}">
                    <a16:creationId xmlns:a16="http://schemas.microsoft.com/office/drawing/2014/main" id="{C911B8A4-7F2C-4D72-B72E-3B83D9AA2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763" y="3678238"/>
                <a:ext cx="233362" cy="233362"/>
              </a:xfrm>
              <a:custGeom>
                <a:avLst/>
                <a:gdLst>
                  <a:gd name="T0" fmla="*/ 2147483647 w 1474"/>
                  <a:gd name="T1" fmla="*/ 2147483647 h 1475"/>
                  <a:gd name="T2" fmla="*/ 2147483647 w 1474"/>
                  <a:gd name="T3" fmla="*/ 2147483647 h 1475"/>
                  <a:gd name="T4" fmla="*/ 2147483647 w 1474"/>
                  <a:gd name="T5" fmla="*/ 2147483647 h 1475"/>
                  <a:gd name="T6" fmla="*/ 2147483647 w 1474"/>
                  <a:gd name="T7" fmla="*/ 2147483647 h 1475"/>
                  <a:gd name="T8" fmla="*/ 2147483647 w 1474"/>
                  <a:gd name="T9" fmla="*/ 2147483647 h 1475"/>
                  <a:gd name="T10" fmla="*/ 2147483647 w 1474"/>
                  <a:gd name="T11" fmla="*/ 2147483647 h 1475"/>
                  <a:gd name="T12" fmla="*/ 2147483647 w 1474"/>
                  <a:gd name="T13" fmla="*/ 2147483647 h 1475"/>
                  <a:gd name="T14" fmla="*/ 2147483647 w 1474"/>
                  <a:gd name="T15" fmla="*/ 2147483647 h 1475"/>
                  <a:gd name="T16" fmla="*/ 2147483647 w 1474"/>
                  <a:gd name="T17" fmla="*/ 2147483647 h 1475"/>
                  <a:gd name="T18" fmla="*/ 2147483647 w 1474"/>
                  <a:gd name="T19" fmla="*/ 2147483647 h 1475"/>
                  <a:gd name="T20" fmla="*/ 2147483647 w 1474"/>
                  <a:gd name="T21" fmla="*/ 2147483647 h 1475"/>
                  <a:gd name="T22" fmla="*/ 2147483647 w 1474"/>
                  <a:gd name="T23" fmla="*/ 2147483647 h 1475"/>
                  <a:gd name="T24" fmla="*/ 2147483647 w 1474"/>
                  <a:gd name="T25" fmla="*/ 2147483647 h 1475"/>
                  <a:gd name="T26" fmla="*/ 2147483647 w 1474"/>
                  <a:gd name="T27" fmla="*/ 2147483647 h 1475"/>
                  <a:gd name="T28" fmla="*/ 2147483647 w 1474"/>
                  <a:gd name="T29" fmla="*/ 2147483647 h 1475"/>
                  <a:gd name="T30" fmla="*/ 2147483647 w 1474"/>
                  <a:gd name="T31" fmla="*/ 2147483647 h 1475"/>
                  <a:gd name="T32" fmla="*/ 2147483647 w 1474"/>
                  <a:gd name="T33" fmla="*/ 2147483647 h 1475"/>
                  <a:gd name="T34" fmla="*/ 2147483647 w 1474"/>
                  <a:gd name="T35" fmla="*/ 2147483647 h 1475"/>
                  <a:gd name="T36" fmla="*/ 2147483647 w 1474"/>
                  <a:gd name="T37" fmla="*/ 2147483647 h 1475"/>
                  <a:gd name="T38" fmla="*/ 2147483647 w 1474"/>
                  <a:gd name="T39" fmla="*/ 2147483647 h 1475"/>
                  <a:gd name="T40" fmla="*/ 2147483647 w 1474"/>
                  <a:gd name="T41" fmla="*/ 2147483647 h 1475"/>
                  <a:gd name="T42" fmla="*/ 2147483647 w 1474"/>
                  <a:gd name="T43" fmla="*/ 2147483647 h 1475"/>
                  <a:gd name="T44" fmla="*/ 2147483647 w 1474"/>
                  <a:gd name="T45" fmla="*/ 2147483647 h 1475"/>
                  <a:gd name="T46" fmla="*/ 2147483647 w 1474"/>
                  <a:gd name="T47" fmla="*/ 2147483647 h 1475"/>
                  <a:gd name="T48" fmla="*/ 2147483647 w 1474"/>
                  <a:gd name="T49" fmla="*/ 2147483647 h 1475"/>
                  <a:gd name="T50" fmla="*/ 2147483647 w 1474"/>
                  <a:gd name="T51" fmla="*/ 2147483647 h 1475"/>
                  <a:gd name="T52" fmla="*/ 2147483647 w 1474"/>
                  <a:gd name="T53" fmla="*/ 2147483647 h 1475"/>
                  <a:gd name="T54" fmla="*/ 2147483647 w 1474"/>
                  <a:gd name="T55" fmla="*/ 2147483647 h 1475"/>
                  <a:gd name="T56" fmla="*/ 2147483647 w 1474"/>
                  <a:gd name="T57" fmla="*/ 2147483647 h 1475"/>
                  <a:gd name="T58" fmla="*/ 2147483647 w 1474"/>
                  <a:gd name="T59" fmla="*/ 2147483647 h 1475"/>
                  <a:gd name="T60" fmla="*/ 2147483647 w 1474"/>
                  <a:gd name="T61" fmla="*/ 2147483647 h 1475"/>
                  <a:gd name="T62" fmla="*/ 2147483647 w 1474"/>
                  <a:gd name="T63" fmla="*/ 2147483647 h 1475"/>
                  <a:gd name="T64" fmla="*/ 2147483647 w 1474"/>
                  <a:gd name="T65" fmla="*/ 2147483647 h 1475"/>
                  <a:gd name="T66" fmla="*/ 2147483647 w 1474"/>
                  <a:gd name="T67" fmla="*/ 2147483647 h 1475"/>
                  <a:gd name="T68" fmla="*/ 2147483647 w 1474"/>
                  <a:gd name="T69" fmla="*/ 2147483647 h 1475"/>
                  <a:gd name="T70" fmla="*/ 2147483647 w 1474"/>
                  <a:gd name="T71" fmla="*/ 2147483647 h 1475"/>
                  <a:gd name="T72" fmla="*/ 2147483647 w 1474"/>
                  <a:gd name="T73" fmla="*/ 2147483647 h 1475"/>
                  <a:gd name="T74" fmla="*/ 2147483647 w 1474"/>
                  <a:gd name="T75" fmla="*/ 2147483647 h 1475"/>
                  <a:gd name="T76" fmla="*/ 2147483647 w 1474"/>
                  <a:gd name="T77" fmla="*/ 2147483647 h 1475"/>
                  <a:gd name="T78" fmla="*/ 2147483647 w 1474"/>
                  <a:gd name="T79" fmla="*/ 2147483647 h 1475"/>
                  <a:gd name="T80" fmla="*/ 2147483647 w 1474"/>
                  <a:gd name="T81" fmla="*/ 2147483647 h 1475"/>
                  <a:gd name="T82" fmla="*/ 2147483647 w 1474"/>
                  <a:gd name="T83" fmla="*/ 2147483647 h 1475"/>
                  <a:gd name="T84" fmla="*/ 0 w 1474"/>
                  <a:gd name="T85" fmla="*/ 2147483647 h 1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74" h="1475">
                    <a:moveTo>
                      <a:pt x="0" y="737"/>
                    </a:moveTo>
                    <a:lnTo>
                      <a:pt x="1" y="776"/>
                    </a:lnTo>
                    <a:lnTo>
                      <a:pt x="3" y="812"/>
                    </a:lnTo>
                    <a:lnTo>
                      <a:pt x="7" y="850"/>
                    </a:lnTo>
                    <a:lnTo>
                      <a:pt x="14" y="887"/>
                    </a:lnTo>
                    <a:lnTo>
                      <a:pt x="23" y="922"/>
                    </a:lnTo>
                    <a:lnTo>
                      <a:pt x="33" y="957"/>
                    </a:lnTo>
                    <a:lnTo>
                      <a:pt x="44" y="992"/>
                    </a:lnTo>
                    <a:lnTo>
                      <a:pt x="57" y="1025"/>
                    </a:lnTo>
                    <a:lnTo>
                      <a:pt x="73" y="1057"/>
                    </a:lnTo>
                    <a:lnTo>
                      <a:pt x="88" y="1089"/>
                    </a:lnTo>
                    <a:lnTo>
                      <a:pt x="106" y="1120"/>
                    </a:lnTo>
                    <a:lnTo>
                      <a:pt x="126" y="1150"/>
                    </a:lnTo>
                    <a:lnTo>
                      <a:pt x="146" y="1178"/>
                    </a:lnTo>
                    <a:lnTo>
                      <a:pt x="168" y="1207"/>
                    </a:lnTo>
                    <a:lnTo>
                      <a:pt x="191" y="1234"/>
                    </a:lnTo>
                    <a:lnTo>
                      <a:pt x="215" y="1259"/>
                    </a:lnTo>
                    <a:lnTo>
                      <a:pt x="241" y="1283"/>
                    </a:lnTo>
                    <a:lnTo>
                      <a:pt x="267" y="1307"/>
                    </a:lnTo>
                    <a:lnTo>
                      <a:pt x="296" y="1329"/>
                    </a:lnTo>
                    <a:lnTo>
                      <a:pt x="325" y="1349"/>
                    </a:lnTo>
                    <a:lnTo>
                      <a:pt x="355" y="1369"/>
                    </a:lnTo>
                    <a:lnTo>
                      <a:pt x="385" y="1386"/>
                    </a:lnTo>
                    <a:lnTo>
                      <a:pt x="418" y="1403"/>
                    </a:lnTo>
                    <a:lnTo>
                      <a:pt x="450" y="1417"/>
                    </a:lnTo>
                    <a:lnTo>
                      <a:pt x="483" y="1431"/>
                    </a:lnTo>
                    <a:lnTo>
                      <a:pt x="517" y="1442"/>
                    </a:lnTo>
                    <a:lnTo>
                      <a:pt x="552" y="1452"/>
                    </a:lnTo>
                    <a:lnTo>
                      <a:pt x="588" y="1460"/>
                    </a:lnTo>
                    <a:lnTo>
                      <a:pt x="624" y="1467"/>
                    </a:lnTo>
                    <a:lnTo>
                      <a:pt x="662" y="1471"/>
                    </a:lnTo>
                    <a:lnTo>
                      <a:pt x="698" y="1474"/>
                    </a:lnTo>
                    <a:lnTo>
                      <a:pt x="737" y="1475"/>
                    </a:lnTo>
                    <a:lnTo>
                      <a:pt x="775" y="1474"/>
                    </a:lnTo>
                    <a:lnTo>
                      <a:pt x="812" y="1471"/>
                    </a:lnTo>
                    <a:lnTo>
                      <a:pt x="849" y="1467"/>
                    </a:lnTo>
                    <a:lnTo>
                      <a:pt x="885" y="1460"/>
                    </a:lnTo>
                    <a:lnTo>
                      <a:pt x="921" y="1452"/>
                    </a:lnTo>
                    <a:lnTo>
                      <a:pt x="956" y="1442"/>
                    </a:lnTo>
                    <a:lnTo>
                      <a:pt x="990" y="1431"/>
                    </a:lnTo>
                    <a:lnTo>
                      <a:pt x="1023" y="1417"/>
                    </a:lnTo>
                    <a:lnTo>
                      <a:pt x="1056" y="1403"/>
                    </a:lnTo>
                    <a:lnTo>
                      <a:pt x="1089" y="1386"/>
                    </a:lnTo>
                    <a:lnTo>
                      <a:pt x="1120" y="1369"/>
                    </a:lnTo>
                    <a:lnTo>
                      <a:pt x="1149" y="1349"/>
                    </a:lnTo>
                    <a:lnTo>
                      <a:pt x="1178" y="1329"/>
                    </a:lnTo>
                    <a:lnTo>
                      <a:pt x="1206" y="1307"/>
                    </a:lnTo>
                    <a:lnTo>
                      <a:pt x="1232" y="1283"/>
                    </a:lnTo>
                    <a:lnTo>
                      <a:pt x="1259" y="1259"/>
                    </a:lnTo>
                    <a:lnTo>
                      <a:pt x="1283" y="1234"/>
                    </a:lnTo>
                    <a:lnTo>
                      <a:pt x="1306" y="1207"/>
                    </a:lnTo>
                    <a:lnTo>
                      <a:pt x="1327" y="1178"/>
                    </a:lnTo>
                    <a:lnTo>
                      <a:pt x="1348" y="1150"/>
                    </a:lnTo>
                    <a:lnTo>
                      <a:pt x="1367" y="1120"/>
                    </a:lnTo>
                    <a:lnTo>
                      <a:pt x="1385" y="1089"/>
                    </a:lnTo>
                    <a:lnTo>
                      <a:pt x="1401" y="1057"/>
                    </a:lnTo>
                    <a:lnTo>
                      <a:pt x="1417" y="1025"/>
                    </a:lnTo>
                    <a:lnTo>
                      <a:pt x="1429" y="992"/>
                    </a:lnTo>
                    <a:lnTo>
                      <a:pt x="1441" y="957"/>
                    </a:lnTo>
                    <a:lnTo>
                      <a:pt x="1451" y="922"/>
                    </a:lnTo>
                    <a:lnTo>
                      <a:pt x="1459" y="887"/>
                    </a:lnTo>
                    <a:lnTo>
                      <a:pt x="1466" y="850"/>
                    </a:lnTo>
                    <a:lnTo>
                      <a:pt x="1471" y="812"/>
                    </a:lnTo>
                    <a:lnTo>
                      <a:pt x="1473" y="776"/>
                    </a:lnTo>
                    <a:lnTo>
                      <a:pt x="1474" y="737"/>
                    </a:lnTo>
                    <a:lnTo>
                      <a:pt x="1473" y="700"/>
                    </a:lnTo>
                    <a:lnTo>
                      <a:pt x="1471" y="662"/>
                    </a:lnTo>
                    <a:lnTo>
                      <a:pt x="1466" y="626"/>
                    </a:lnTo>
                    <a:lnTo>
                      <a:pt x="1459" y="589"/>
                    </a:lnTo>
                    <a:lnTo>
                      <a:pt x="1451" y="553"/>
                    </a:lnTo>
                    <a:lnTo>
                      <a:pt x="1441" y="518"/>
                    </a:lnTo>
                    <a:lnTo>
                      <a:pt x="1429" y="484"/>
                    </a:lnTo>
                    <a:lnTo>
                      <a:pt x="1417" y="450"/>
                    </a:lnTo>
                    <a:lnTo>
                      <a:pt x="1401" y="418"/>
                    </a:lnTo>
                    <a:lnTo>
                      <a:pt x="1385" y="386"/>
                    </a:lnTo>
                    <a:lnTo>
                      <a:pt x="1367" y="355"/>
                    </a:lnTo>
                    <a:lnTo>
                      <a:pt x="1348" y="325"/>
                    </a:lnTo>
                    <a:lnTo>
                      <a:pt x="1327" y="296"/>
                    </a:lnTo>
                    <a:lnTo>
                      <a:pt x="1306" y="269"/>
                    </a:lnTo>
                    <a:lnTo>
                      <a:pt x="1283" y="242"/>
                    </a:lnTo>
                    <a:lnTo>
                      <a:pt x="1259" y="215"/>
                    </a:lnTo>
                    <a:lnTo>
                      <a:pt x="1232" y="191"/>
                    </a:lnTo>
                    <a:lnTo>
                      <a:pt x="1206" y="168"/>
                    </a:lnTo>
                    <a:lnTo>
                      <a:pt x="1178" y="147"/>
                    </a:lnTo>
                    <a:lnTo>
                      <a:pt x="1149" y="126"/>
                    </a:lnTo>
                    <a:lnTo>
                      <a:pt x="1120" y="107"/>
                    </a:lnTo>
                    <a:lnTo>
                      <a:pt x="1089" y="89"/>
                    </a:lnTo>
                    <a:lnTo>
                      <a:pt x="1056" y="73"/>
                    </a:lnTo>
                    <a:lnTo>
                      <a:pt x="1023" y="57"/>
                    </a:lnTo>
                    <a:lnTo>
                      <a:pt x="990" y="44"/>
                    </a:lnTo>
                    <a:lnTo>
                      <a:pt x="956" y="33"/>
                    </a:lnTo>
                    <a:lnTo>
                      <a:pt x="921" y="23"/>
                    </a:lnTo>
                    <a:lnTo>
                      <a:pt x="885" y="15"/>
                    </a:lnTo>
                    <a:lnTo>
                      <a:pt x="849" y="9"/>
                    </a:lnTo>
                    <a:lnTo>
                      <a:pt x="812" y="3"/>
                    </a:lnTo>
                    <a:lnTo>
                      <a:pt x="775" y="1"/>
                    </a:lnTo>
                    <a:lnTo>
                      <a:pt x="737" y="0"/>
                    </a:lnTo>
                    <a:lnTo>
                      <a:pt x="698" y="1"/>
                    </a:lnTo>
                    <a:lnTo>
                      <a:pt x="662" y="3"/>
                    </a:lnTo>
                    <a:lnTo>
                      <a:pt x="624" y="9"/>
                    </a:lnTo>
                    <a:lnTo>
                      <a:pt x="588" y="15"/>
                    </a:lnTo>
                    <a:lnTo>
                      <a:pt x="552" y="23"/>
                    </a:lnTo>
                    <a:lnTo>
                      <a:pt x="517" y="33"/>
                    </a:lnTo>
                    <a:lnTo>
                      <a:pt x="483" y="44"/>
                    </a:lnTo>
                    <a:lnTo>
                      <a:pt x="450" y="57"/>
                    </a:lnTo>
                    <a:lnTo>
                      <a:pt x="418" y="73"/>
                    </a:lnTo>
                    <a:lnTo>
                      <a:pt x="385" y="89"/>
                    </a:lnTo>
                    <a:lnTo>
                      <a:pt x="355" y="107"/>
                    </a:lnTo>
                    <a:lnTo>
                      <a:pt x="325" y="126"/>
                    </a:lnTo>
                    <a:lnTo>
                      <a:pt x="296" y="147"/>
                    </a:lnTo>
                    <a:lnTo>
                      <a:pt x="267" y="168"/>
                    </a:lnTo>
                    <a:lnTo>
                      <a:pt x="241" y="191"/>
                    </a:lnTo>
                    <a:lnTo>
                      <a:pt x="215" y="215"/>
                    </a:lnTo>
                    <a:lnTo>
                      <a:pt x="191" y="242"/>
                    </a:lnTo>
                    <a:lnTo>
                      <a:pt x="168" y="269"/>
                    </a:lnTo>
                    <a:lnTo>
                      <a:pt x="146" y="296"/>
                    </a:lnTo>
                    <a:lnTo>
                      <a:pt x="126" y="325"/>
                    </a:lnTo>
                    <a:lnTo>
                      <a:pt x="106" y="355"/>
                    </a:lnTo>
                    <a:lnTo>
                      <a:pt x="88" y="386"/>
                    </a:lnTo>
                    <a:lnTo>
                      <a:pt x="73" y="418"/>
                    </a:lnTo>
                    <a:lnTo>
                      <a:pt x="57" y="450"/>
                    </a:lnTo>
                    <a:lnTo>
                      <a:pt x="44" y="484"/>
                    </a:lnTo>
                    <a:lnTo>
                      <a:pt x="33" y="518"/>
                    </a:lnTo>
                    <a:lnTo>
                      <a:pt x="23" y="553"/>
                    </a:lnTo>
                    <a:lnTo>
                      <a:pt x="14" y="589"/>
                    </a:lnTo>
                    <a:lnTo>
                      <a:pt x="7" y="626"/>
                    </a:lnTo>
                    <a:lnTo>
                      <a:pt x="3" y="662"/>
                    </a:lnTo>
                    <a:lnTo>
                      <a:pt x="1" y="700"/>
                    </a:lnTo>
                    <a:lnTo>
                      <a:pt x="0" y="737"/>
                    </a:lnTo>
                    <a:close/>
                  </a:path>
                </a:pathLst>
              </a:custGeom>
              <a:solidFill>
                <a:srgbClr val="FFC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7" name="Freeform 53">
                <a:extLst>
                  <a:ext uri="{FF2B5EF4-FFF2-40B4-BE49-F238E27FC236}">
                    <a16:creationId xmlns:a16="http://schemas.microsoft.com/office/drawing/2014/main" id="{513978A6-0CD2-42FD-B94E-0DD2B90EC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63" y="2767013"/>
                <a:ext cx="38100" cy="38100"/>
              </a:xfrm>
              <a:custGeom>
                <a:avLst/>
                <a:gdLst>
                  <a:gd name="T0" fmla="*/ 2147483647 w 243"/>
                  <a:gd name="T1" fmla="*/ 2147483647 h 244"/>
                  <a:gd name="T2" fmla="*/ 2147483647 w 243"/>
                  <a:gd name="T3" fmla="*/ 2147483647 h 244"/>
                  <a:gd name="T4" fmla="*/ 2147483647 w 243"/>
                  <a:gd name="T5" fmla="*/ 2147483647 h 244"/>
                  <a:gd name="T6" fmla="*/ 2147483647 w 243"/>
                  <a:gd name="T7" fmla="*/ 2147483647 h 244"/>
                  <a:gd name="T8" fmla="*/ 2147483647 w 243"/>
                  <a:gd name="T9" fmla="*/ 2147483647 h 244"/>
                  <a:gd name="T10" fmla="*/ 2147483647 w 243"/>
                  <a:gd name="T11" fmla="*/ 2147483647 h 244"/>
                  <a:gd name="T12" fmla="*/ 2147483647 w 243"/>
                  <a:gd name="T13" fmla="*/ 2147483647 h 244"/>
                  <a:gd name="T14" fmla="*/ 2147483647 w 243"/>
                  <a:gd name="T15" fmla="*/ 2147483647 h 244"/>
                  <a:gd name="T16" fmla="*/ 2147483647 w 243"/>
                  <a:gd name="T17" fmla="*/ 2147483647 h 244"/>
                  <a:gd name="T18" fmla="*/ 2147483647 w 243"/>
                  <a:gd name="T19" fmla="*/ 2147483647 h 244"/>
                  <a:gd name="T20" fmla="*/ 2147483647 w 243"/>
                  <a:gd name="T21" fmla="*/ 2147483647 h 244"/>
                  <a:gd name="T22" fmla="*/ 2147483647 w 243"/>
                  <a:gd name="T23" fmla="*/ 2147483647 h 244"/>
                  <a:gd name="T24" fmla="*/ 2147483647 w 243"/>
                  <a:gd name="T25" fmla="*/ 2147483647 h 244"/>
                  <a:gd name="T26" fmla="*/ 2147483647 w 243"/>
                  <a:gd name="T27" fmla="*/ 2147483647 h 244"/>
                  <a:gd name="T28" fmla="*/ 2147483647 w 243"/>
                  <a:gd name="T29" fmla="*/ 2147483647 h 244"/>
                  <a:gd name="T30" fmla="*/ 0 w 243"/>
                  <a:gd name="T31" fmla="*/ 2147483647 h 244"/>
                  <a:gd name="T32" fmla="*/ 0 w 243"/>
                  <a:gd name="T33" fmla="*/ 2147483647 h 244"/>
                  <a:gd name="T34" fmla="*/ 2147483647 w 243"/>
                  <a:gd name="T35" fmla="*/ 2147483647 h 244"/>
                  <a:gd name="T36" fmla="*/ 2147483647 w 243"/>
                  <a:gd name="T37" fmla="*/ 2147483647 h 244"/>
                  <a:gd name="T38" fmla="*/ 2147483647 w 243"/>
                  <a:gd name="T39" fmla="*/ 2147483647 h 244"/>
                  <a:gd name="T40" fmla="*/ 2147483647 w 243"/>
                  <a:gd name="T41" fmla="*/ 2147483647 h 244"/>
                  <a:gd name="T42" fmla="*/ 2147483647 w 243"/>
                  <a:gd name="T43" fmla="*/ 2147483647 h 244"/>
                  <a:gd name="T44" fmla="*/ 2147483647 w 243"/>
                  <a:gd name="T45" fmla="*/ 2147483647 h 244"/>
                  <a:gd name="T46" fmla="*/ 2147483647 w 243"/>
                  <a:gd name="T47" fmla="*/ 2147483647 h 244"/>
                  <a:gd name="T48" fmla="*/ 2147483647 w 243"/>
                  <a:gd name="T49" fmla="*/ 2147483647 h 244"/>
                  <a:gd name="T50" fmla="*/ 2147483647 w 243"/>
                  <a:gd name="T51" fmla="*/ 2147483647 h 244"/>
                  <a:gd name="T52" fmla="*/ 2147483647 w 243"/>
                  <a:gd name="T53" fmla="*/ 2147483647 h 244"/>
                  <a:gd name="T54" fmla="*/ 2147483647 w 243"/>
                  <a:gd name="T55" fmla="*/ 2147483647 h 244"/>
                  <a:gd name="T56" fmla="*/ 2147483647 w 243"/>
                  <a:gd name="T57" fmla="*/ 2147483647 h 244"/>
                  <a:gd name="T58" fmla="*/ 2147483647 w 243"/>
                  <a:gd name="T59" fmla="*/ 2147483647 h 244"/>
                  <a:gd name="T60" fmla="*/ 2147483647 w 243"/>
                  <a:gd name="T61" fmla="*/ 2147483647 h 244"/>
                  <a:gd name="T62" fmla="*/ 2147483647 w 243"/>
                  <a:gd name="T63" fmla="*/ 2147483647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3" h="244">
                    <a:moveTo>
                      <a:pt x="243" y="122"/>
                    </a:moveTo>
                    <a:lnTo>
                      <a:pt x="243" y="134"/>
                    </a:lnTo>
                    <a:lnTo>
                      <a:pt x="240" y="146"/>
                    </a:lnTo>
                    <a:lnTo>
                      <a:pt x="237" y="157"/>
                    </a:lnTo>
                    <a:lnTo>
                      <a:pt x="234" y="169"/>
                    </a:lnTo>
                    <a:lnTo>
                      <a:pt x="228" y="179"/>
                    </a:lnTo>
                    <a:lnTo>
                      <a:pt x="223" y="189"/>
                    </a:lnTo>
                    <a:lnTo>
                      <a:pt x="215" y="199"/>
                    </a:lnTo>
                    <a:lnTo>
                      <a:pt x="207" y="207"/>
                    </a:lnTo>
                    <a:lnTo>
                      <a:pt x="198" y="216"/>
                    </a:lnTo>
                    <a:lnTo>
                      <a:pt x="190" y="223"/>
                    </a:lnTo>
                    <a:lnTo>
                      <a:pt x="180" y="228"/>
                    </a:lnTo>
                    <a:lnTo>
                      <a:pt x="169" y="234"/>
                    </a:lnTo>
                    <a:lnTo>
                      <a:pt x="157" y="238"/>
                    </a:lnTo>
                    <a:lnTo>
                      <a:pt x="146" y="240"/>
                    </a:lnTo>
                    <a:lnTo>
                      <a:pt x="134" y="242"/>
                    </a:lnTo>
                    <a:lnTo>
                      <a:pt x="122" y="244"/>
                    </a:lnTo>
                    <a:lnTo>
                      <a:pt x="109" y="242"/>
                    </a:lnTo>
                    <a:lnTo>
                      <a:pt x="97" y="240"/>
                    </a:lnTo>
                    <a:lnTo>
                      <a:pt x="86" y="238"/>
                    </a:lnTo>
                    <a:lnTo>
                      <a:pt x="75" y="234"/>
                    </a:lnTo>
                    <a:lnTo>
                      <a:pt x="63" y="228"/>
                    </a:lnTo>
                    <a:lnTo>
                      <a:pt x="54" y="223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9"/>
                    </a:lnTo>
                    <a:lnTo>
                      <a:pt x="20" y="189"/>
                    </a:lnTo>
                    <a:lnTo>
                      <a:pt x="15" y="179"/>
                    </a:lnTo>
                    <a:lnTo>
                      <a:pt x="9" y="169"/>
                    </a:lnTo>
                    <a:lnTo>
                      <a:pt x="6" y="157"/>
                    </a:lnTo>
                    <a:lnTo>
                      <a:pt x="3" y="146"/>
                    </a:lnTo>
                    <a:lnTo>
                      <a:pt x="0" y="134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3" y="98"/>
                    </a:lnTo>
                    <a:lnTo>
                      <a:pt x="6" y="85"/>
                    </a:lnTo>
                    <a:lnTo>
                      <a:pt x="9" y="74"/>
                    </a:lnTo>
                    <a:lnTo>
                      <a:pt x="15" y="63"/>
                    </a:lnTo>
                    <a:lnTo>
                      <a:pt x="20" y="53"/>
                    </a:lnTo>
                    <a:lnTo>
                      <a:pt x="28" y="45"/>
                    </a:lnTo>
                    <a:lnTo>
                      <a:pt x="36" y="36"/>
                    </a:lnTo>
                    <a:lnTo>
                      <a:pt x="45" y="28"/>
                    </a:lnTo>
                    <a:lnTo>
                      <a:pt x="54" y="21"/>
                    </a:lnTo>
                    <a:lnTo>
                      <a:pt x="63" y="15"/>
                    </a:lnTo>
                    <a:lnTo>
                      <a:pt x="75" y="10"/>
                    </a:lnTo>
                    <a:lnTo>
                      <a:pt x="86" y="6"/>
                    </a:lnTo>
                    <a:lnTo>
                      <a:pt x="97" y="3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34" y="1"/>
                    </a:lnTo>
                    <a:lnTo>
                      <a:pt x="146" y="3"/>
                    </a:lnTo>
                    <a:lnTo>
                      <a:pt x="157" y="6"/>
                    </a:lnTo>
                    <a:lnTo>
                      <a:pt x="169" y="10"/>
                    </a:lnTo>
                    <a:lnTo>
                      <a:pt x="180" y="15"/>
                    </a:lnTo>
                    <a:lnTo>
                      <a:pt x="190" y="21"/>
                    </a:lnTo>
                    <a:lnTo>
                      <a:pt x="198" y="28"/>
                    </a:lnTo>
                    <a:lnTo>
                      <a:pt x="207" y="36"/>
                    </a:lnTo>
                    <a:lnTo>
                      <a:pt x="215" y="45"/>
                    </a:lnTo>
                    <a:lnTo>
                      <a:pt x="223" y="53"/>
                    </a:lnTo>
                    <a:lnTo>
                      <a:pt x="228" y="63"/>
                    </a:lnTo>
                    <a:lnTo>
                      <a:pt x="234" y="74"/>
                    </a:lnTo>
                    <a:lnTo>
                      <a:pt x="237" y="85"/>
                    </a:lnTo>
                    <a:lnTo>
                      <a:pt x="240" y="98"/>
                    </a:lnTo>
                    <a:lnTo>
                      <a:pt x="243" y="110"/>
                    </a:lnTo>
                    <a:lnTo>
                      <a:pt x="243" y="122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8" name="Freeform 54">
                <a:extLst>
                  <a:ext uri="{FF2B5EF4-FFF2-40B4-BE49-F238E27FC236}">
                    <a16:creationId xmlns:a16="http://schemas.microsoft.com/office/drawing/2014/main" id="{62B4A87A-90B8-4BBC-A711-B7793A3AF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163" y="2767013"/>
                <a:ext cx="39687" cy="38100"/>
              </a:xfrm>
              <a:custGeom>
                <a:avLst/>
                <a:gdLst>
                  <a:gd name="T0" fmla="*/ 2147483647 w 242"/>
                  <a:gd name="T1" fmla="*/ 2147483647 h 244"/>
                  <a:gd name="T2" fmla="*/ 2147483647 w 242"/>
                  <a:gd name="T3" fmla="*/ 2147483647 h 244"/>
                  <a:gd name="T4" fmla="*/ 2147483647 w 242"/>
                  <a:gd name="T5" fmla="*/ 2147483647 h 244"/>
                  <a:gd name="T6" fmla="*/ 2147483647 w 242"/>
                  <a:gd name="T7" fmla="*/ 2147483647 h 244"/>
                  <a:gd name="T8" fmla="*/ 2147483647 w 242"/>
                  <a:gd name="T9" fmla="*/ 2147483647 h 244"/>
                  <a:gd name="T10" fmla="*/ 2147483647 w 242"/>
                  <a:gd name="T11" fmla="*/ 2147483647 h 244"/>
                  <a:gd name="T12" fmla="*/ 2147483647 w 242"/>
                  <a:gd name="T13" fmla="*/ 2147483647 h 244"/>
                  <a:gd name="T14" fmla="*/ 2147483647 w 242"/>
                  <a:gd name="T15" fmla="*/ 2147483647 h 244"/>
                  <a:gd name="T16" fmla="*/ 2147483647 w 242"/>
                  <a:gd name="T17" fmla="*/ 2147483647 h 244"/>
                  <a:gd name="T18" fmla="*/ 2147483647 w 242"/>
                  <a:gd name="T19" fmla="*/ 2147483647 h 244"/>
                  <a:gd name="T20" fmla="*/ 2147483647 w 242"/>
                  <a:gd name="T21" fmla="*/ 2147483647 h 244"/>
                  <a:gd name="T22" fmla="*/ 2147483647 w 242"/>
                  <a:gd name="T23" fmla="*/ 2147483647 h 244"/>
                  <a:gd name="T24" fmla="*/ 2147483647 w 242"/>
                  <a:gd name="T25" fmla="*/ 2147483647 h 244"/>
                  <a:gd name="T26" fmla="*/ 2147483647 w 242"/>
                  <a:gd name="T27" fmla="*/ 2147483647 h 244"/>
                  <a:gd name="T28" fmla="*/ 2147483647 w 242"/>
                  <a:gd name="T29" fmla="*/ 2147483647 h 244"/>
                  <a:gd name="T30" fmla="*/ 0 w 242"/>
                  <a:gd name="T31" fmla="*/ 2147483647 h 244"/>
                  <a:gd name="T32" fmla="*/ 0 w 242"/>
                  <a:gd name="T33" fmla="*/ 2147483647 h 244"/>
                  <a:gd name="T34" fmla="*/ 2147483647 w 242"/>
                  <a:gd name="T35" fmla="*/ 2147483647 h 244"/>
                  <a:gd name="T36" fmla="*/ 2147483647 w 242"/>
                  <a:gd name="T37" fmla="*/ 2147483647 h 244"/>
                  <a:gd name="T38" fmla="*/ 2147483647 w 242"/>
                  <a:gd name="T39" fmla="*/ 2147483647 h 244"/>
                  <a:gd name="T40" fmla="*/ 2147483647 w 242"/>
                  <a:gd name="T41" fmla="*/ 2147483647 h 244"/>
                  <a:gd name="T42" fmla="*/ 2147483647 w 242"/>
                  <a:gd name="T43" fmla="*/ 2147483647 h 244"/>
                  <a:gd name="T44" fmla="*/ 2147483647 w 242"/>
                  <a:gd name="T45" fmla="*/ 2147483647 h 244"/>
                  <a:gd name="T46" fmla="*/ 2147483647 w 242"/>
                  <a:gd name="T47" fmla="*/ 2147483647 h 244"/>
                  <a:gd name="T48" fmla="*/ 2147483647 w 242"/>
                  <a:gd name="T49" fmla="*/ 2147483647 h 244"/>
                  <a:gd name="T50" fmla="*/ 2147483647 w 242"/>
                  <a:gd name="T51" fmla="*/ 2147483647 h 244"/>
                  <a:gd name="T52" fmla="*/ 2147483647 w 242"/>
                  <a:gd name="T53" fmla="*/ 2147483647 h 244"/>
                  <a:gd name="T54" fmla="*/ 2147483647 w 242"/>
                  <a:gd name="T55" fmla="*/ 2147483647 h 244"/>
                  <a:gd name="T56" fmla="*/ 2147483647 w 242"/>
                  <a:gd name="T57" fmla="*/ 2147483647 h 244"/>
                  <a:gd name="T58" fmla="*/ 2147483647 w 242"/>
                  <a:gd name="T59" fmla="*/ 2147483647 h 244"/>
                  <a:gd name="T60" fmla="*/ 2147483647 w 242"/>
                  <a:gd name="T61" fmla="*/ 2147483647 h 244"/>
                  <a:gd name="T62" fmla="*/ 2147483647 w 242"/>
                  <a:gd name="T63" fmla="*/ 2147483647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2" h="244">
                    <a:moveTo>
                      <a:pt x="242" y="122"/>
                    </a:moveTo>
                    <a:lnTo>
                      <a:pt x="242" y="134"/>
                    </a:lnTo>
                    <a:lnTo>
                      <a:pt x="240" y="146"/>
                    </a:lnTo>
                    <a:lnTo>
                      <a:pt x="236" y="157"/>
                    </a:lnTo>
                    <a:lnTo>
                      <a:pt x="233" y="169"/>
                    </a:lnTo>
                    <a:lnTo>
                      <a:pt x="228" y="179"/>
                    </a:lnTo>
                    <a:lnTo>
                      <a:pt x="221" y="189"/>
                    </a:lnTo>
                    <a:lnTo>
                      <a:pt x="214" y="199"/>
                    </a:lnTo>
                    <a:lnTo>
                      <a:pt x="207" y="207"/>
                    </a:lnTo>
                    <a:lnTo>
                      <a:pt x="198" y="216"/>
                    </a:lnTo>
                    <a:lnTo>
                      <a:pt x="189" y="223"/>
                    </a:lnTo>
                    <a:lnTo>
                      <a:pt x="179" y="228"/>
                    </a:lnTo>
                    <a:lnTo>
                      <a:pt x="168" y="234"/>
                    </a:lnTo>
                    <a:lnTo>
                      <a:pt x="157" y="238"/>
                    </a:lnTo>
                    <a:lnTo>
                      <a:pt x="146" y="240"/>
                    </a:lnTo>
                    <a:lnTo>
                      <a:pt x="134" y="242"/>
                    </a:lnTo>
                    <a:lnTo>
                      <a:pt x="120" y="244"/>
                    </a:lnTo>
                    <a:lnTo>
                      <a:pt x="108" y="242"/>
                    </a:lnTo>
                    <a:lnTo>
                      <a:pt x="96" y="240"/>
                    </a:lnTo>
                    <a:lnTo>
                      <a:pt x="85" y="238"/>
                    </a:lnTo>
                    <a:lnTo>
                      <a:pt x="74" y="234"/>
                    </a:lnTo>
                    <a:lnTo>
                      <a:pt x="63" y="228"/>
                    </a:lnTo>
                    <a:lnTo>
                      <a:pt x="53" y="223"/>
                    </a:lnTo>
                    <a:lnTo>
                      <a:pt x="44" y="216"/>
                    </a:lnTo>
                    <a:lnTo>
                      <a:pt x="35" y="207"/>
                    </a:lnTo>
                    <a:lnTo>
                      <a:pt x="28" y="199"/>
                    </a:lnTo>
                    <a:lnTo>
                      <a:pt x="20" y="189"/>
                    </a:lnTo>
                    <a:lnTo>
                      <a:pt x="14" y="179"/>
                    </a:lnTo>
                    <a:lnTo>
                      <a:pt x="9" y="169"/>
                    </a:lnTo>
                    <a:lnTo>
                      <a:pt x="4" y="157"/>
                    </a:lnTo>
                    <a:lnTo>
                      <a:pt x="2" y="146"/>
                    </a:lnTo>
                    <a:lnTo>
                      <a:pt x="0" y="134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4" y="85"/>
                    </a:lnTo>
                    <a:lnTo>
                      <a:pt x="9" y="74"/>
                    </a:lnTo>
                    <a:lnTo>
                      <a:pt x="14" y="63"/>
                    </a:ln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4" y="28"/>
                    </a:lnTo>
                    <a:lnTo>
                      <a:pt x="53" y="21"/>
                    </a:lnTo>
                    <a:lnTo>
                      <a:pt x="63" y="15"/>
                    </a:lnTo>
                    <a:lnTo>
                      <a:pt x="74" y="10"/>
                    </a:lnTo>
                    <a:lnTo>
                      <a:pt x="85" y="6"/>
                    </a:lnTo>
                    <a:lnTo>
                      <a:pt x="96" y="3"/>
                    </a:lnTo>
                    <a:lnTo>
                      <a:pt x="108" y="1"/>
                    </a:lnTo>
                    <a:lnTo>
                      <a:pt x="120" y="0"/>
                    </a:lnTo>
                    <a:lnTo>
                      <a:pt x="134" y="1"/>
                    </a:lnTo>
                    <a:lnTo>
                      <a:pt x="146" y="3"/>
                    </a:lnTo>
                    <a:lnTo>
                      <a:pt x="157" y="6"/>
                    </a:lnTo>
                    <a:lnTo>
                      <a:pt x="168" y="10"/>
                    </a:lnTo>
                    <a:lnTo>
                      <a:pt x="179" y="15"/>
                    </a:lnTo>
                    <a:lnTo>
                      <a:pt x="189" y="21"/>
                    </a:lnTo>
                    <a:lnTo>
                      <a:pt x="198" y="28"/>
                    </a:lnTo>
                    <a:lnTo>
                      <a:pt x="207" y="36"/>
                    </a:lnTo>
                    <a:lnTo>
                      <a:pt x="214" y="45"/>
                    </a:lnTo>
                    <a:lnTo>
                      <a:pt x="221" y="53"/>
                    </a:lnTo>
                    <a:lnTo>
                      <a:pt x="228" y="63"/>
                    </a:lnTo>
                    <a:lnTo>
                      <a:pt x="233" y="74"/>
                    </a:lnTo>
                    <a:lnTo>
                      <a:pt x="236" y="85"/>
                    </a:lnTo>
                    <a:lnTo>
                      <a:pt x="240" y="98"/>
                    </a:lnTo>
                    <a:lnTo>
                      <a:pt x="242" y="110"/>
                    </a:lnTo>
                    <a:lnTo>
                      <a:pt x="242" y="122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49" name="Freeform 55">
                <a:extLst>
                  <a:ext uri="{FF2B5EF4-FFF2-40B4-BE49-F238E27FC236}">
                    <a16:creationId xmlns:a16="http://schemas.microsoft.com/office/drawing/2014/main" id="{5C5B1054-C6C4-4CB8-BCA7-8FE923830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0413" y="3092450"/>
                <a:ext cx="30162" cy="28575"/>
              </a:xfrm>
              <a:custGeom>
                <a:avLst/>
                <a:gdLst>
                  <a:gd name="T0" fmla="*/ 2147483647 w 183"/>
                  <a:gd name="T1" fmla="*/ 2147483647 h 182"/>
                  <a:gd name="T2" fmla="*/ 2147483647 w 183"/>
                  <a:gd name="T3" fmla="*/ 2147483647 h 182"/>
                  <a:gd name="T4" fmla="*/ 2147483647 w 183"/>
                  <a:gd name="T5" fmla="*/ 2147483647 h 182"/>
                  <a:gd name="T6" fmla="*/ 2147483647 w 183"/>
                  <a:gd name="T7" fmla="*/ 2147483647 h 182"/>
                  <a:gd name="T8" fmla="*/ 2147483647 w 183"/>
                  <a:gd name="T9" fmla="*/ 2147483647 h 182"/>
                  <a:gd name="T10" fmla="*/ 2147483647 w 183"/>
                  <a:gd name="T11" fmla="*/ 2147483647 h 182"/>
                  <a:gd name="T12" fmla="*/ 2147483647 w 183"/>
                  <a:gd name="T13" fmla="*/ 2147483647 h 182"/>
                  <a:gd name="T14" fmla="*/ 2147483647 w 183"/>
                  <a:gd name="T15" fmla="*/ 2147483647 h 182"/>
                  <a:gd name="T16" fmla="*/ 2147483647 w 183"/>
                  <a:gd name="T17" fmla="*/ 2147483647 h 182"/>
                  <a:gd name="T18" fmla="*/ 2147483647 w 183"/>
                  <a:gd name="T19" fmla="*/ 2147483647 h 182"/>
                  <a:gd name="T20" fmla="*/ 2147483647 w 183"/>
                  <a:gd name="T21" fmla="*/ 2147483647 h 182"/>
                  <a:gd name="T22" fmla="*/ 2147483647 w 183"/>
                  <a:gd name="T23" fmla="*/ 2147483647 h 182"/>
                  <a:gd name="T24" fmla="*/ 2147483647 w 183"/>
                  <a:gd name="T25" fmla="*/ 2147483647 h 182"/>
                  <a:gd name="T26" fmla="*/ 2147483647 w 183"/>
                  <a:gd name="T27" fmla="*/ 2147483647 h 182"/>
                  <a:gd name="T28" fmla="*/ 2147483647 w 183"/>
                  <a:gd name="T29" fmla="*/ 2147483647 h 182"/>
                  <a:gd name="T30" fmla="*/ 2147483647 w 183"/>
                  <a:gd name="T31" fmla="*/ 2147483647 h 182"/>
                  <a:gd name="T32" fmla="*/ 0 w 183"/>
                  <a:gd name="T33" fmla="*/ 2147483647 h 182"/>
                  <a:gd name="T34" fmla="*/ 2147483647 w 183"/>
                  <a:gd name="T35" fmla="*/ 2147483647 h 182"/>
                  <a:gd name="T36" fmla="*/ 2147483647 w 183"/>
                  <a:gd name="T37" fmla="*/ 2147483647 h 182"/>
                  <a:gd name="T38" fmla="*/ 2147483647 w 183"/>
                  <a:gd name="T39" fmla="*/ 2147483647 h 182"/>
                  <a:gd name="T40" fmla="*/ 2147483647 w 183"/>
                  <a:gd name="T41" fmla="*/ 2147483647 h 182"/>
                  <a:gd name="T42" fmla="*/ 2147483647 w 183"/>
                  <a:gd name="T43" fmla="*/ 2147483647 h 182"/>
                  <a:gd name="T44" fmla="*/ 2147483647 w 183"/>
                  <a:gd name="T45" fmla="*/ 2147483647 h 182"/>
                  <a:gd name="T46" fmla="*/ 2147483647 w 183"/>
                  <a:gd name="T47" fmla="*/ 0 h 182"/>
                  <a:gd name="T48" fmla="*/ 2147483647 w 183"/>
                  <a:gd name="T49" fmla="*/ 0 h 182"/>
                  <a:gd name="T50" fmla="*/ 2147483647 w 183"/>
                  <a:gd name="T51" fmla="*/ 2147483647 h 182"/>
                  <a:gd name="T52" fmla="*/ 2147483647 w 183"/>
                  <a:gd name="T53" fmla="*/ 2147483647 h 182"/>
                  <a:gd name="T54" fmla="*/ 2147483647 w 183"/>
                  <a:gd name="T55" fmla="*/ 2147483647 h 182"/>
                  <a:gd name="T56" fmla="*/ 2147483647 w 183"/>
                  <a:gd name="T57" fmla="*/ 2147483647 h 182"/>
                  <a:gd name="T58" fmla="*/ 2147483647 w 183"/>
                  <a:gd name="T59" fmla="*/ 2147483647 h 182"/>
                  <a:gd name="T60" fmla="*/ 2147483647 w 183"/>
                  <a:gd name="T61" fmla="*/ 2147483647 h 182"/>
                  <a:gd name="T62" fmla="*/ 2147483647 w 183"/>
                  <a:gd name="T63" fmla="*/ 214748364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3" h="182">
                    <a:moveTo>
                      <a:pt x="183" y="89"/>
                    </a:moveTo>
                    <a:lnTo>
                      <a:pt x="182" y="98"/>
                    </a:lnTo>
                    <a:lnTo>
                      <a:pt x="181" y="108"/>
                    </a:lnTo>
                    <a:lnTo>
                      <a:pt x="179" y="117"/>
                    </a:lnTo>
                    <a:lnTo>
                      <a:pt x="176" y="125"/>
                    </a:lnTo>
                    <a:lnTo>
                      <a:pt x="172" y="134"/>
                    </a:lnTo>
                    <a:lnTo>
                      <a:pt x="168" y="140"/>
                    </a:lnTo>
                    <a:lnTo>
                      <a:pt x="163" y="148"/>
                    </a:lnTo>
                    <a:lnTo>
                      <a:pt x="158" y="155"/>
                    </a:lnTo>
                    <a:lnTo>
                      <a:pt x="151" y="160"/>
                    </a:lnTo>
                    <a:lnTo>
                      <a:pt x="144" y="166"/>
                    </a:lnTo>
                    <a:lnTo>
                      <a:pt x="137" y="171"/>
                    </a:lnTo>
                    <a:lnTo>
                      <a:pt x="129" y="174"/>
                    </a:lnTo>
                    <a:lnTo>
                      <a:pt x="120" y="178"/>
                    </a:lnTo>
                    <a:lnTo>
                      <a:pt x="111" y="180"/>
                    </a:lnTo>
                    <a:lnTo>
                      <a:pt x="102" y="182"/>
                    </a:lnTo>
                    <a:lnTo>
                      <a:pt x="92" y="182"/>
                    </a:lnTo>
                    <a:lnTo>
                      <a:pt x="84" y="182"/>
                    </a:lnTo>
                    <a:lnTo>
                      <a:pt x="75" y="181"/>
                    </a:lnTo>
                    <a:lnTo>
                      <a:pt x="66" y="179"/>
                    </a:lnTo>
                    <a:lnTo>
                      <a:pt x="57" y="177"/>
                    </a:lnTo>
                    <a:lnTo>
                      <a:pt x="49" y="172"/>
                    </a:lnTo>
                    <a:lnTo>
                      <a:pt x="42" y="168"/>
                    </a:lnTo>
                    <a:lnTo>
                      <a:pt x="34" y="163"/>
                    </a:lnTo>
                    <a:lnTo>
                      <a:pt x="27" y="157"/>
                    </a:lnTo>
                    <a:lnTo>
                      <a:pt x="22" y="151"/>
                    </a:lnTo>
                    <a:lnTo>
                      <a:pt x="16" y="144"/>
                    </a:lnTo>
                    <a:lnTo>
                      <a:pt x="12" y="137"/>
                    </a:lnTo>
                    <a:lnTo>
                      <a:pt x="7" y="128"/>
                    </a:lnTo>
                    <a:lnTo>
                      <a:pt x="4" y="120"/>
                    </a:lnTo>
                    <a:lnTo>
                      <a:pt x="2" y="111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3" y="66"/>
                    </a:lnTo>
                    <a:lnTo>
                      <a:pt x="6" y="57"/>
                    </a:lnTo>
                    <a:lnTo>
                      <a:pt x="9" y="50"/>
                    </a:lnTo>
                    <a:lnTo>
                      <a:pt x="14" y="42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2" y="22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4" y="8"/>
                    </a:lnTo>
                    <a:lnTo>
                      <a:pt x="61" y="4"/>
                    </a:lnTo>
                    <a:lnTo>
                      <a:pt x="70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8" y="0"/>
                    </a:lnTo>
                    <a:lnTo>
                      <a:pt x="108" y="1"/>
                    </a:lnTo>
                    <a:lnTo>
                      <a:pt x="117" y="3"/>
                    </a:lnTo>
                    <a:lnTo>
                      <a:pt x="124" y="6"/>
                    </a:lnTo>
                    <a:lnTo>
                      <a:pt x="133" y="10"/>
                    </a:lnTo>
                    <a:lnTo>
                      <a:pt x="141" y="14"/>
                    </a:lnTo>
                    <a:lnTo>
                      <a:pt x="148" y="20"/>
                    </a:lnTo>
                    <a:lnTo>
                      <a:pt x="154" y="25"/>
                    </a:lnTo>
                    <a:lnTo>
                      <a:pt x="161" y="32"/>
                    </a:lnTo>
                    <a:lnTo>
                      <a:pt x="165" y="38"/>
                    </a:lnTo>
                    <a:lnTo>
                      <a:pt x="171" y="46"/>
                    </a:lnTo>
                    <a:lnTo>
                      <a:pt x="174" y="54"/>
                    </a:lnTo>
                    <a:lnTo>
                      <a:pt x="178" y="62"/>
                    </a:lnTo>
                    <a:lnTo>
                      <a:pt x="181" y="71"/>
                    </a:lnTo>
                    <a:lnTo>
                      <a:pt x="182" y="79"/>
                    </a:lnTo>
                    <a:lnTo>
                      <a:pt x="183" y="89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0" name="Freeform 56">
                <a:extLst>
                  <a:ext uri="{FF2B5EF4-FFF2-40B4-BE49-F238E27FC236}">
                    <a16:creationId xmlns:a16="http://schemas.microsoft.com/office/drawing/2014/main" id="{22B36E58-2396-4009-A3A4-00F9909AD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5" y="3125788"/>
                <a:ext cx="28575" cy="30162"/>
              </a:xfrm>
              <a:custGeom>
                <a:avLst/>
                <a:gdLst>
                  <a:gd name="T0" fmla="*/ 2147483647 w 183"/>
                  <a:gd name="T1" fmla="*/ 2147483647 h 183"/>
                  <a:gd name="T2" fmla="*/ 2147483647 w 183"/>
                  <a:gd name="T3" fmla="*/ 2147483647 h 183"/>
                  <a:gd name="T4" fmla="*/ 2147483647 w 183"/>
                  <a:gd name="T5" fmla="*/ 2147483647 h 183"/>
                  <a:gd name="T6" fmla="*/ 2147483647 w 183"/>
                  <a:gd name="T7" fmla="*/ 2147483647 h 183"/>
                  <a:gd name="T8" fmla="*/ 2147483647 w 183"/>
                  <a:gd name="T9" fmla="*/ 2147483647 h 183"/>
                  <a:gd name="T10" fmla="*/ 2147483647 w 183"/>
                  <a:gd name="T11" fmla="*/ 2147483647 h 183"/>
                  <a:gd name="T12" fmla="*/ 2147483647 w 183"/>
                  <a:gd name="T13" fmla="*/ 2147483647 h 183"/>
                  <a:gd name="T14" fmla="*/ 2147483647 w 183"/>
                  <a:gd name="T15" fmla="*/ 2147483647 h 183"/>
                  <a:gd name="T16" fmla="*/ 2147483647 w 183"/>
                  <a:gd name="T17" fmla="*/ 2147483647 h 183"/>
                  <a:gd name="T18" fmla="*/ 2147483647 w 183"/>
                  <a:gd name="T19" fmla="*/ 2147483647 h 183"/>
                  <a:gd name="T20" fmla="*/ 2147483647 w 183"/>
                  <a:gd name="T21" fmla="*/ 2147483647 h 183"/>
                  <a:gd name="T22" fmla="*/ 2147483647 w 183"/>
                  <a:gd name="T23" fmla="*/ 2147483647 h 183"/>
                  <a:gd name="T24" fmla="*/ 2147483647 w 183"/>
                  <a:gd name="T25" fmla="*/ 2147483647 h 183"/>
                  <a:gd name="T26" fmla="*/ 2147483647 w 183"/>
                  <a:gd name="T27" fmla="*/ 2147483647 h 183"/>
                  <a:gd name="T28" fmla="*/ 2147483647 w 183"/>
                  <a:gd name="T29" fmla="*/ 2147483647 h 183"/>
                  <a:gd name="T30" fmla="*/ 2147483647 w 183"/>
                  <a:gd name="T31" fmla="*/ 2147483647 h 183"/>
                  <a:gd name="T32" fmla="*/ 2147483647 w 183"/>
                  <a:gd name="T33" fmla="*/ 2147483647 h 183"/>
                  <a:gd name="T34" fmla="*/ 2147483647 w 183"/>
                  <a:gd name="T35" fmla="*/ 2147483647 h 183"/>
                  <a:gd name="T36" fmla="*/ 2147483647 w 183"/>
                  <a:gd name="T37" fmla="*/ 2147483647 h 183"/>
                  <a:gd name="T38" fmla="*/ 2147483647 w 183"/>
                  <a:gd name="T39" fmla="*/ 2147483647 h 183"/>
                  <a:gd name="T40" fmla="*/ 2147483647 w 183"/>
                  <a:gd name="T41" fmla="*/ 2147483647 h 183"/>
                  <a:gd name="T42" fmla="*/ 2147483647 w 183"/>
                  <a:gd name="T43" fmla="*/ 2147483647 h 183"/>
                  <a:gd name="T44" fmla="*/ 2147483647 w 183"/>
                  <a:gd name="T45" fmla="*/ 2147483647 h 183"/>
                  <a:gd name="T46" fmla="*/ 2147483647 w 183"/>
                  <a:gd name="T47" fmla="*/ 2147483647 h 183"/>
                  <a:gd name="T48" fmla="*/ 2147483647 w 183"/>
                  <a:gd name="T49" fmla="*/ 0 h 183"/>
                  <a:gd name="T50" fmla="*/ 2147483647 w 183"/>
                  <a:gd name="T51" fmla="*/ 2147483647 h 183"/>
                  <a:gd name="T52" fmla="*/ 2147483647 w 183"/>
                  <a:gd name="T53" fmla="*/ 2147483647 h 183"/>
                  <a:gd name="T54" fmla="*/ 2147483647 w 183"/>
                  <a:gd name="T55" fmla="*/ 2147483647 h 183"/>
                  <a:gd name="T56" fmla="*/ 2147483647 w 183"/>
                  <a:gd name="T57" fmla="*/ 2147483647 h 183"/>
                  <a:gd name="T58" fmla="*/ 2147483647 w 183"/>
                  <a:gd name="T59" fmla="*/ 2147483647 h 183"/>
                  <a:gd name="T60" fmla="*/ 2147483647 w 183"/>
                  <a:gd name="T61" fmla="*/ 2147483647 h 183"/>
                  <a:gd name="T62" fmla="*/ 2147483647 w 183"/>
                  <a:gd name="T63" fmla="*/ 2147483647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3" h="183">
                    <a:moveTo>
                      <a:pt x="183" y="90"/>
                    </a:moveTo>
                    <a:lnTo>
                      <a:pt x="183" y="98"/>
                    </a:lnTo>
                    <a:lnTo>
                      <a:pt x="182" y="108"/>
                    </a:lnTo>
                    <a:lnTo>
                      <a:pt x="180" y="117"/>
                    </a:lnTo>
                    <a:lnTo>
                      <a:pt x="177" y="125"/>
                    </a:lnTo>
                    <a:lnTo>
                      <a:pt x="173" y="134"/>
                    </a:lnTo>
                    <a:lnTo>
                      <a:pt x="169" y="142"/>
                    </a:lnTo>
                    <a:lnTo>
                      <a:pt x="163" y="148"/>
                    </a:lnTo>
                    <a:lnTo>
                      <a:pt x="158" y="155"/>
                    </a:lnTo>
                    <a:lnTo>
                      <a:pt x="151" y="161"/>
                    </a:lnTo>
                    <a:lnTo>
                      <a:pt x="145" y="166"/>
                    </a:lnTo>
                    <a:lnTo>
                      <a:pt x="137" y="171"/>
                    </a:lnTo>
                    <a:lnTo>
                      <a:pt x="129" y="175"/>
                    </a:lnTo>
                    <a:lnTo>
                      <a:pt x="120" y="178"/>
                    </a:lnTo>
                    <a:lnTo>
                      <a:pt x="113" y="180"/>
                    </a:lnTo>
                    <a:lnTo>
                      <a:pt x="103" y="183"/>
                    </a:lnTo>
                    <a:lnTo>
                      <a:pt x="94" y="183"/>
                    </a:lnTo>
                    <a:lnTo>
                      <a:pt x="84" y="183"/>
                    </a:lnTo>
                    <a:lnTo>
                      <a:pt x="75" y="181"/>
                    </a:lnTo>
                    <a:lnTo>
                      <a:pt x="66" y="179"/>
                    </a:lnTo>
                    <a:lnTo>
                      <a:pt x="57" y="177"/>
                    </a:lnTo>
                    <a:lnTo>
                      <a:pt x="50" y="173"/>
                    </a:lnTo>
                    <a:lnTo>
                      <a:pt x="42" y="168"/>
                    </a:lnTo>
                    <a:lnTo>
                      <a:pt x="35" y="164"/>
                    </a:lnTo>
                    <a:lnTo>
                      <a:pt x="29" y="158"/>
                    </a:lnTo>
                    <a:lnTo>
                      <a:pt x="22" y="152"/>
                    </a:lnTo>
                    <a:lnTo>
                      <a:pt x="16" y="144"/>
                    </a:lnTo>
                    <a:lnTo>
                      <a:pt x="12" y="137"/>
                    </a:lnTo>
                    <a:lnTo>
                      <a:pt x="9" y="129"/>
                    </a:lnTo>
                    <a:lnTo>
                      <a:pt x="5" y="121"/>
                    </a:lnTo>
                    <a:lnTo>
                      <a:pt x="2" y="112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1" y="84"/>
                    </a:lnTo>
                    <a:lnTo>
                      <a:pt x="2" y="75"/>
                    </a:lnTo>
                    <a:lnTo>
                      <a:pt x="3" y="66"/>
                    </a:lnTo>
                    <a:lnTo>
                      <a:pt x="6" y="58"/>
                    </a:lnTo>
                    <a:lnTo>
                      <a:pt x="10" y="50"/>
                    </a:lnTo>
                    <a:lnTo>
                      <a:pt x="14" y="42"/>
                    </a:lnTo>
                    <a:lnTo>
                      <a:pt x="20" y="34"/>
                    </a:lnTo>
                    <a:lnTo>
                      <a:pt x="25" y="28"/>
                    </a:lnTo>
                    <a:lnTo>
                      <a:pt x="32" y="22"/>
                    </a:lnTo>
                    <a:lnTo>
                      <a:pt x="38" y="17"/>
                    </a:lnTo>
                    <a:lnTo>
                      <a:pt x="46" y="12"/>
                    </a:lnTo>
                    <a:lnTo>
                      <a:pt x="54" y="8"/>
                    </a:lnTo>
                    <a:lnTo>
                      <a:pt x="63" y="4"/>
                    </a:lnTo>
                    <a:lnTo>
                      <a:pt x="72" y="2"/>
                    </a:lnTo>
                    <a:lnTo>
                      <a:pt x="80" y="1"/>
                    </a:lnTo>
                    <a:lnTo>
                      <a:pt x="89" y="0"/>
                    </a:lnTo>
                    <a:lnTo>
                      <a:pt x="99" y="0"/>
                    </a:lnTo>
                    <a:lnTo>
                      <a:pt x="108" y="1"/>
                    </a:lnTo>
                    <a:lnTo>
                      <a:pt x="117" y="3"/>
                    </a:lnTo>
                    <a:lnTo>
                      <a:pt x="126" y="7"/>
                    </a:lnTo>
                    <a:lnTo>
                      <a:pt x="134" y="10"/>
                    </a:lnTo>
                    <a:lnTo>
                      <a:pt x="141" y="14"/>
                    </a:lnTo>
                    <a:lnTo>
                      <a:pt x="148" y="20"/>
                    </a:lnTo>
                    <a:lnTo>
                      <a:pt x="155" y="26"/>
                    </a:lnTo>
                    <a:lnTo>
                      <a:pt x="161" y="32"/>
                    </a:lnTo>
                    <a:lnTo>
                      <a:pt x="167" y="39"/>
                    </a:lnTo>
                    <a:lnTo>
                      <a:pt x="171" y="47"/>
                    </a:lnTo>
                    <a:lnTo>
                      <a:pt x="176" y="54"/>
                    </a:lnTo>
                    <a:lnTo>
                      <a:pt x="179" y="62"/>
                    </a:lnTo>
                    <a:lnTo>
                      <a:pt x="181" y="71"/>
                    </a:lnTo>
                    <a:lnTo>
                      <a:pt x="182" y="8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1" name="Freeform 57">
                <a:extLst>
                  <a:ext uri="{FF2B5EF4-FFF2-40B4-BE49-F238E27FC236}">
                    <a16:creationId xmlns:a16="http://schemas.microsoft.com/office/drawing/2014/main" id="{22B5B7F5-BF8F-4CFF-A787-FBCBAF437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3160713"/>
                <a:ext cx="30162" cy="28575"/>
              </a:xfrm>
              <a:custGeom>
                <a:avLst/>
                <a:gdLst>
                  <a:gd name="T0" fmla="*/ 2147483647 w 183"/>
                  <a:gd name="T1" fmla="*/ 2147483647 h 184"/>
                  <a:gd name="T2" fmla="*/ 2147483647 w 183"/>
                  <a:gd name="T3" fmla="*/ 2147483647 h 184"/>
                  <a:gd name="T4" fmla="*/ 2147483647 w 183"/>
                  <a:gd name="T5" fmla="*/ 2147483647 h 184"/>
                  <a:gd name="T6" fmla="*/ 2147483647 w 183"/>
                  <a:gd name="T7" fmla="*/ 2147483647 h 184"/>
                  <a:gd name="T8" fmla="*/ 2147483647 w 183"/>
                  <a:gd name="T9" fmla="*/ 2147483647 h 184"/>
                  <a:gd name="T10" fmla="*/ 2147483647 w 183"/>
                  <a:gd name="T11" fmla="*/ 2147483647 h 184"/>
                  <a:gd name="T12" fmla="*/ 2147483647 w 183"/>
                  <a:gd name="T13" fmla="*/ 2147483647 h 184"/>
                  <a:gd name="T14" fmla="*/ 2147483647 w 183"/>
                  <a:gd name="T15" fmla="*/ 2147483647 h 184"/>
                  <a:gd name="T16" fmla="*/ 2147483647 w 183"/>
                  <a:gd name="T17" fmla="*/ 2147483647 h 184"/>
                  <a:gd name="T18" fmla="*/ 2147483647 w 183"/>
                  <a:gd name="T19" fmla="*/ 2147483647 h 184"/>
                  <a:gd name="T20" fmla="*/ 2147483647 w 183"/>
                  <a:gd name="T21" fmla="*/ 2147483647 h 184"/>
                  <a:gd name="T22" fmla="*/ 2147483647 w 183"/>
                  <a:gd name="T23" fmla="*/ 2147483647 h 184"/>
                  <a:gd name="T24" fmla="*/ 2147483647 w 183"/>
                  <a:gd name="T25" fmla="*/ 2147483647 h 184"/>
                  <a:gd name="T26" fmla="*/ 2147483647 w 183"/>
                  <a:gd name="T27" fmla="*/ 2147483647 h 184"/>
                  <a:gd name="T28" fmla="*/ 2147483647 w 183"/>
                  <a:gd name="T29" fmla="*/ 2147483647 h 184"/>
                  <a:gd name="T30" fmla="*/ 2147483647 w 183"/>
                  <a:gd name="T31" fmla="*/ 2147483647 h 184"/>
                  <a:gd name="T32" fmla="*/ 2147483647 w 183"/>
                  <a:gd name="T33" fmla="*/ 2147483647 h 184"/>
                  <a:gd name="T34" fmla="*/ 2147483647 w 183"/>
                  <a:gd name="T35" fmla="*/ 2147483647 h 184"/>
                  <a:gd name="T36" fmla="*/ 2147483647 w 183"/>
                  <a:gd name="T37" fmla="*/ 2147483647 h 184"/>
                  <a:gd name="T38" fmla="*/ 2147483647 w 183"/>
                  <a:gd name="T39" fmla="*/ 2147483647 h 184"/>
                  <a:gd name="T40" fmla="*/ 2147483647 w 183"/>
                  <a:gd name="T41" fmla="*/ 2147483647 h 184"/>
                  <a:gd name="T42" fmla="*/ 2147483647 w 183"/>
                  <a:gd name="T43" fmla="*/ 2147483647 h 184"/>
                  <a:gd name="T44" fmla="*/ 2147483647 w 183"/>
                  <a:gd name="T45" fmla="*/ 2147483647 h 184"/>
                  <a:gd name="T46" fmla="*/ 2147483647 w 183"/>
                  <a:gd name="T47" fmla="*/ 2147483647 h 184"/>
                  <a:gd name="T48" fmla="*/ 2147483647 w 183"/>
                  <a:gd name="T49" fmla="*/ 2147483647 h 184"/>
                  <a:gd name="T50" fmla="*/ 2147483647 w 183"/>
                  <a:gd name="T51" fmla="*/ 2147483647 h 184"/>
                  <a:gd name="T52" fmla="*/ 2147483647 w 183"/>
                  <a:gd name="T53" fmla="*/ 2147483647 h 184"/>
                  <a:gd name="T54" fmla="*/ 2147483647 w 183"/>
                  <a:gd name="T55" fmla="*/ 2147483647 h 184"/>
                  <a:gd name="T56" fmla="*/ 2147483647 w 183"/>
                  <a:gd name="T57" fmla="*/ 2147483647 h 184"/>
                  <a:gd name="T58" fmla="*/ 2147483647 w 183"/>
                  <a:gd name="T59" fmla="*/ 2147483647 h 184"/>
                  <a:gd name="T60" fmla="*/ 2147483647 w 183"/>
                  <a:gd name="T61" fmla="*/ 2147483647 h 184"/>
                  <a:gd name="T62" fmla="*/ 2147483647 w 183"/>
                  <a:gd name="T63" fmla="*/ 214748364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3" h="184">
                    <a:moveTo>
                      <a:pt x="183" y="90"/>
                    </a:moveTo>
                    <a:lnTo>
                      <a:pt x="183" y="100"/>
                    </a:lnTo>
                    <a:lnTo>
                      <a:pt x="182" y="109"/>
                    </a:lnTo>
                    <a:lnTo>
                      <a:pt x="180" y="117"/>
                    </a:lnTo>
                    <a:lnTo>
                      <a:pt x="177" y="126"/>
                    </a:lnTo>
                    <a:lnTo>
                      <a:pt x="174" y="134"/>
                    </a:lnTo>
                    <a:lnTo>
                      <a:pt x="169" y="142"/>
                    </a:lnTo>
                    <a:lnTo>
                      <a:pt x="164" y="150"/>
                    </a:lnTo>
                    <a:lnTo>
                      <a:pt x="158" y="156"/>
                    </a:lnTo>
                    <a:lnTo>
                      <a:pt x="151" y="162"/>
                    </a:lnTo>
                    <a:lnTo>
                      <a:pt x="145" y="167"/>
                    </a:lnTo>
                    <a:lnTo>
                      <a:pt x="137" y="172"/>
                    </a:lnTo>
                    <a:lnTo>
                      <a:pt x="129" y="176"/>
                    </a:lnTo>
                    <a:lnTo>
                      <a:pt x="120" y="179"/>
                    </a:lnTo>
                    <a:lnTo>
                      <a:pt x="113" y="182"/>
                    </a:lnTo>
                    <a:lnTo>
                      <a:pt x="103" y="183"/>
                    </a:lnTo>
                    <a:lnTo>
                      <a:pt x="94" y="184"/>
                    </a:lnTo>
                    <a:lnTo>
                      <a:pt x="84" y="184"/>
                    </a:lnTo>
                    <a:lnTo>
                      <a:pt x="75" y="183"/>
                    </a:lnTo>
                    <a:lnTo>
                      <a:pt x="66" y="180"/>
                    </a:lnTo>
                    <a:lnTo>
                      <a:pt x="57" y="177"/>
                    </a:lnTo>
                    <a:lnTo>
                      <a:pt x="50" y="174"/>
                    </a:lnTo>
                    <a:lnTo>
                      <a:pt x="42" y="169"/>
                    </a:lnTo>
                    <a:lnTo>
                      <a:pt x="35" y="164"/>
                    </a:lnTo>
                    <a:lnTo>
                      <a:pt x="29" y="158"/>
                    </a:lnTo>
                    <a:lnTo>
                      <a:pt x="22" y="152"/>
                    </a:lnTo>
                    <a:lnTo>
                      <a:pt x="17" y="145"/>
                    </a:lnTo>
                    <a:lnTo>
                      <a:pt x="12" y="137"/>
                    </a:lnTo>
                    <a:lnTo>
                      <a:pt x="9" y="130"/>
                    </a:lnTo>
                    <a:lnTo>
                      <a:pt x="5" y="122"/>
                    </a:lnTo>
                    <a:lnTo>
                      <a:pt x="2" y="113"/>
                    </a:lnTo>
                    <a:lnTo>
                      <a:pt x="1" y="103"/>
                    </a:lnTo>
                    <a:lnTo>
                      <a:pt x="0" y="94"/>
                    </a:lnTo>
                    <a:lnTo>
                      <a:pt x="1" y="85"/>
                    </a:lnTo>
                    <a:lnTo>
                      <a:pt x="2" y="75"/>
                    </a:lnTo>
                    <a:lnTo>
                      <a:pt x="3" y="67"/>
                    </a:lnTo>
                    <a:lnTo>
                      <a:pt x="7" y="59"/>
                    </a:lnTo>
                    <a:lnTo>
                      <a:pt x="10" y="50"/>
                    </a:lnTo>
                    <a:lnTo>
                      <a:pt x="14" y="42"/>
                    </a:lnTo>
                    <a:lnTo>
                      <a:pt x="20" y="36"/>
                    </a:lnTo>
                    <a:lnTo>
                      <a:pt x="25" y="29"/>
                    </a:lnTo>
                    <a:lnTo>
                      <a:pt x="32" y="22"/>
                    </a:lnTo>
                    <a:lnTo>
                      <a:pt x="39" y="18"/>
                    </a:lnTo>
                    <a:lnTo>
                      <a:pt x="46" y="12"/>
                    </a:lnTo>
                    <a:lnTo>
                      <a:pt x="54" y="9"/>
                    </a:lnTo>
                    <a:lnTo>
                      <a:pt x="63" y="6"/>
                    </a:lnTo>
                    <a:lnTo>
                      <a:pt x="72" y="2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99" y="1"/>
                    </a:lnTo>
                    <a:lnTo>
                      <a:pt x="108" y="2"/>
                    </a:lnTo>
                    <a:lnTo>
                      <a:pt x="117" y="5"/>
                    </a:lnTo>
                    <a:lnTo>
                      <a:pt x="126" y="7"/>
                    </a:lnTo>
                    <a:lnTo>
                      <a:pt x="134" y="11"/>
                    </a:lnTo>
                    <a:lnTo>
                      <a:pt x="141" y="16"/>
                    </a:lnTo>
                    <a:lnTo>
                      <a:pt x="149" y="20"/>
                    </a:lnTo>
                    <a:lnTo>
                      <a:pt x="156" y="26"/>
                    </a:lnTo>
                    <a:lnTo>
                      <a:pt x="161" y="32"/>
                    </a:lnTo>
                    <a:lnTo>
                      <a:pt x="167" y="39"/>
                    </a:lnTo>
                    <a:lnTo>
                      <a:pt x="171" y="47"/>
                    </a:lnTo>
                    <a:lnTo>
                      <a:pt x="176" y="54"/>
                    </a:lnTo>
                    <a:lnTo>
                      <a:pt x="179" y="63"/>
                    </a:lnTo>
                    <a:lnTo>
                      <a:pt x="181" y="72"/>
                    </a:lnTo>
                    <a:lnTo>
                      <a:pt x="182" y="81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2" name="Freeform 58">
                <a:extLst>
                  <a:ext uri="{FF2B5EF4-FFF2-40B4-BE49-F238E27FC236}">
                    <a16:creationId xmlns:a16="http://schemas.microsoft.com/office/drawing/2014/main" id="{1E3EB785-D8AD-46D3-B0B0-5569FC7F7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800" y="3182938"/>
                <a:ext cx="30162" cy="30162"/>
              </a:xfrm>
              <a:custGeom>
                <a:avLst/>
                <a:gdLst>
                  <a:gd name="T0" fmla="*/ 2147483647 w 184"/>
                  <a:gd name="T1" fmla="*/ 2147483647 h 183"/>
                  <a:gd name="T2" fmla="*/ 2147483647 w 184"/>
                  <a:gd name="T3" fmla="*/ 2147483647 h 183"/>
                  <a:gd name="T4" fmla="*/ 2147483647 w 184"/>
                  <a:gd name="T5" fmla="*/ 2147483647 h 183"/>
                  <a:gd name="T6" fmla="*/ 2147483647 w 184"/>
                  <a:gd name="T7" fmla="*/ 2147483647 h 183"/>
                  <a:gd name="T8" fmla="*/ 2147483647 w 184"/>
                  <a:gd name="T9" fmla="*/ 2147483647 h 183"/>
                  <a:gd name="T10" fmla="*/ 2147483647 w 184"/>
                  <a:gd name="T11" fmla="*/ 2147483647 h 183"/>
                  <a:gd name="T12" fmla="*/ 2147483647 w 184"/>
                  <a:gd name="T13" fmla="*/ 2147483647 h 183"/>
                  <a:gd name="T14" fmla="*/ 2147483647 w 184"/>
                  <a:gd name="T15" fmla="*/ 2147483647 h 183"/>
                  <a:gd name="T16" fmla="*/ 2147483647 w 184"/>
                  <a:gd name="T17" fmla="*/ 2147483647 h 183"/>
                  <a:gd name="T18" fmla="*/ 2147483647 w 184"/>
                  <a:gd name="T19" fmla="*/ 2147483647 h 183"/>
                  <a:gd name="T20" fmla="*/ 2147483647 w 184"/>
                  <a:gd name="T21" fmla="*/ 2147483647 h 183"/>
                  <a:gd name="T22" fmla="*/ 2147483647 w 184"/>
                  <a:gd name="T23" fmla="*/ 2147483647 h 183"/>
                  <a:gd name="T24" fmla="*/ 2147483647 w 184"/>
                  <a:gd name="T25" fmla="*/ 2147483647 h 183"/>
                  <a:gd name="T26" fmla="*/ 2147483647 w 184"/>
                  <a:gd name="T27" fmla="*/ 2147483647 h 183"/>
                  <a:gd name="T28" fmla="*/ 2147483647 w 184"/>
                  <a:gd name="T29" fmla="*/ 2147483647 h 183"/>
                  <a:gd name="T30" fmla="*/ 2147483647 w 184"/>
                  <a:gd name="T31" fmla="*/ 2147483647 h 183"/>
                  <a:gd name="T32" fmla="*/ 0 w 184"/>
                  <a:gd name="T33" fmla="*/ 2147483647 h 183"/>
                  <a:gd name="T34" fmla="*/ 2147483647 w 184"/>
                  <a:gd name="T35" fmla="*/ 2147483647 h 183"/>
                  <a:gd name="T36" fmla="*/ 2147483647 w 184"/>
                  <a:gd name="T37" fmla="*/ 2147483647 h 183"/>
                  <a:gd name="T38" fmla="*/ 2147483647 w 184"/>
                  <a:gd name="T39" fmla="*/ 2147483647 h 183"/>
                  <a:gd name="T40" fmla="*/ 2147483647 w 184"/>
                  <a:gd name="T41" fmla="*/ 2147483647 h 183"/>
                  <a:gd name="T42" fmla="*/ 2147483647 w 184"/>
                  <a:gd name="T43" fmla="*/ 2147483647 h 183"/>
                  <a:gd name="T44" fmla="*/ 2147483647 w 184"/>
                  <a:gd name="T45" fmla="*/ 2147483647 h 183"/>
                  <a:gd name="T46" fmla="*/ 2147483647 w 184"/>
                  <a:gd name="T47" fmla="*/ 2147483647 h 183"/>
                  <a:gd name="T48" fmla="*/ 2147483647 w 184"/>
                  <a:gd name="T49" fmla="*/ 0 h 183"/>
                  <a:gd name="T50" fmla="*/ 2147483647 w 184"/>
                  <a:gd name="T51" fmla="*/ 2147483647 h 183"/>
                  <a:gd name="T52" fmla="*/ 2147483647 w 184"/>
                  <a:gd name="T53" fmla="*/ 2147483647 h 183"/>
                  <a:gd name="T54" fmla="*/ 2147483647 w 184"/>
                  <a:gd name="T55" fmla="*/ 2147483647 h 183"/>
                  <a:gd name="T56" fmla="*/ 2147483647 w 184"/>
                  <a:gd name="T57" fmla="*/ 2147483647 h 183"/>
                  <a:gd name="T58" fmla="*/ 2147483647 w 184"/>
                  <a:gd name="T59" fmla="*/ 2147483647 h 183"/>
                  <a:gd name="T60" fmla="*/ 2147483647 w 184"/>
                  <a:gd name="T61" fmla="*/ 2147483647 h 183"/>
                  <a:gd name="T62" fmla="*/ 2147483647 w 184"/>
                  <a:gd name="T63" fmla="*/ 2147483647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4" h="183">
                    <a:moveTo>
                      <a:pt x="184" y="89"/>
                    </a:moveTo>
                    <a:lnTo>
                      <a:pt x="184" y="99"/>
                    </a:lnTo>
                    <a:lnTo>
                      <a:pt x="182" y="108"/>
                    </a:lnTo>
                    <a:lnTo>
                      <a:pt x="180" y="117"/>
                    </a:lnTo>
                    <a:lnTo>
                      <a:pt x="177" y="126"/>
                    </a:lnTo>
                    <a:lnTo>
                      <a:pt x="174" y="133"/>
                    </a:lnTo>
                    <a:lnTo>
                      <a:pt x="169" y="141"/>
                    </a:lnTo>
                    <a:lnTo>
                      <a:pt x="164" y="148"/>
                    </a:lnTo>
                    <a:lnTo>
                      <a:pt x="158" y="154"/>
                    </a:lnTo>
                    <a:lnTo>
                      <a:pt x="152" y="161"/>
                    </a:lnTo>
                    <a:lnTo>
                      <a:pt x="145" y="166"/>
                    </a:lnTo>
                    <a:lnTo>
                      <a:pt x="137" y="171"/>
                    </a:lnTo>
                    <a:lnTo>
                      <a:pt x="130" y="175"/>
                    </a:lnTo>
                    <a:lnTo>
                      <a:pt x="121" y="179"/>
                    </a:lnTo>
                    <a:lnTo>
                      <a:pt x="112" y="181"/>
                    </a:lnTo>
                    <a:lnTo>
                      <a:pt x="103" y="182"/>
                    </a:lnTo>
                    <a:lnTo>
                      <a:pt x="94" y="183"/>
                    </a:lnTo>
                    <a:lnTo>
                      <a:pt x="84" y="183"/>
                    </a:lnTo>
                    <a:lnTo>
                      <a:pt x="75" y="181"/>
                    </a:lnTo>
                    <a:lnTo>
                      <a:pt x="67" y="180"/>
                    </a:lnTo>
                    <a:lnTo>
                      <a:pt x="58" y="176"/>
                    </a:lnTo>
                    <a:lnTo>
                      <a:pt x="50" y="173"/>
                    </a:lnTo>
                    <a:lnTo>
                      <a:pt x="42" y="169"/>
                    </a:lnTo>
                    <a:lnTo>
                      <a:pt x="36" y="163"/>
                    </a:lnTo>
                    <a:lnTo>
                      <a:pt x="29" y="158"/>
                    </a:lnTo>
                    <a:lnTo>
                      <a:pt x="22" y="151"/>
                    </a:lnTo>
                    <a:lnTo>
                      <a:pt x="17" y="144"/>
                    </a:lnTo>
                    <a:lnTo>
                      <a:pt x="12" y="137"/>
                    </a:lnTo>
                    <a:lnTo>
                      <a:pt x="8" y="129"/>
                    </a:lnTo>
                    <a:lnTo>
                      <a:pt x="5" y="120"/>
                    </a:lnTo>
                    <a:lnTo>
                      <a:pt x="3" y="111"/>
                    </a:lnTo>
                    <a:lnTo>
                      <a:pt x="1" y="102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4" y="66"/>
                    </a:lnTo>
                    <a:lnTo>
                      <a:pt x="7" y="57"/>
                    </a:lnTo>
                    <a:lnTo>
                      <a:pt x="10" y="49"/>
                    </a:lnTo>
                    <a:lnTo>
                      <a:pt x="15" y="42"/>
                    </a:lnTo>
                    <a:lnTo>
                      <a:pt x="20" y="35"/>
                    </a:lnTo>
                    <a:lnTo>
                      <a:pt x="26" y="28"/>
                    </a:lnTo>
                    <a:lnTo>
                      <a:pt x="32" y="22"/>
                    </a:lnTo>
                    <a:lnTo>
                      <a:pt x="39" y="16"/>
                    </a:lnTo>
                    <a:lnTo>
                      <a:pt x="47" y="12"/>
                    </a:lnTo>
                    <a:lnTo>
                      <a:pt x="54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1" y="1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09" y="1"/>
                    </a:lnTo>
                    <a:lnTo>
                      <a:pt x="117" y="3"/>
                    </a:lnTo>
                    <a:lnTo>
                      <a:pt x="126" y="6"/>
                    </a:lnTo>
                    <a:lnTo>
                      <a:pt x="134" y="9"/>
                    </a:lnTo>
                    <a:lnTo>
                      <a:pt x="142" y="14"/>
                    </a:lnTo>
                    <a:lnTo>
                      <a:pt x="148" y="19"/>
                    </a:lnTo>
                    <a:lnTo>
                      <a:pt x="155" y="25"/>
                    </a:lnTo>
                    <a:lnTo>
                      <a:pt x="162" y="32"/>
                    </a:lnTo>
                    <a:lnTo>
                      <a:pt x="167" y="38"/>
                    </a:lnTo>
                    <a:lnTo>
                      <a:pt x="172" y="46"/>
                    </a:lnTo>
                    <a:lnTo>
                      <a:pt x="176" y="54"/>
                    </a:lnTo>
                    <a:lnTo>
                      <a:pt x="178" y="63"/>
                    </a:lnTo>
                    <a:lnTo>
                      <a:pt x="182" y="71"/>
                    </a:lnTo>
                    <a:lnTo>
                      <a:pt x="183" y="80"/>
                    </a:lnTo>
                    <a:lnTo>
                      <a:pt x="184" y="89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3" name="Freeform 59">
                <a:extLst>
                  <a:ext uri="{FF2B5EF4-FFF2-40B4-BE49-F238E27FC236}">
                    <a16:creationId xmlns:a16="http://schemas.microsoft.com/office/drawing/2014/main" id="{26C1E9D0-EB08-452E-B096-1671A49C3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725" y="3197225"/>
                <a:ext cx="28575" cy="28575"/>
              </a:xfrm>
              <a:custGeom>
                <a:avLst/>
                <a:gdLst>
                  <a:gd name="T0" fmla="*/ 2147483647 w 183"/>
                  <a:gd name="T1" fmla="*/ 2147483647 h 182"/>
                  <a:gd name="T2" fmla="*/ 2147483647 w 183"/>
                  <a:gd name="T3" fmla="*/ 2147483647 h 182"/>
                  <a:gd name="T4" fmla="*/ 2147483647 w 183"/>
                  <a:gd name="T5" fmla="*/ 2147483647 h 182"/>
                  <a:gd name="T6" fmla="*/ 2147483647 w 183"/>
                  <a:gd name="T7" fmla="*/ 2147483647 h 182"/>
                  <a:gd name="T8" fmla="*/ 2147483647 w 183"/>
                  <a:gd name="T9" fmla="*/ 2147483647 h 182"/>
                  <a:gd name="T10" fmla="*/ 2147483647 w 183"/>
                  <a:gd name="T11" fmla="*/ 2147483647 h 182"/>
                  <a:gd name="T12" fmla="*/ 2147483647 w 183"/>
                  <a:gd name="T13" fmla="*/ 2147483647 h 182"/>
                  <a:gd name="T14" fmla="*/ 2147483647 w 183"/>
                  <a:gd name="T15" fmla="*/ 2147483647 h 182"/>
                  <a:gd name="T16" fmla="*/ 2147483647 w 183"/>
                  <a:gd name="T17" fmla="*/ 2147483647 h 182"/>
                  <a:gd name="T18" fmla="*/ 2147483647 w 183"/>
                  <a:gd name="T19" fmla="*/ 2147483647 h 182"/>
                  <a:gd name="T20" fmla="*/ 2147483647 w 183"/>
                  <a:gd name="T21" fmla="*/ 2147483647 h 182"/>
                  <a:gd name="T22" fmla="*/ 2147483647 w 183"/>
                  <a:gd name="T23" fmla="*/ 2147483647 h 182"/>
                  <a:gd name="T24" fmla="*/ 2147483647 w 183"/>
                  <a:gd name="T25" fmla="*/ 2147483647 h 182"/>
                  <a:gd name="T26" fmla="*/ 2147483647 w 183"/>
                  <a:gd name="T27" fmla="*/ 2147483647 h 182"/>
                  <a:gd name="T28" fmla="*/ 2147483647 w 183"/>
                  <a:gd name="T29" fmla="*/ 2147483647 h 182"/>
                  <a:gd name="T30" fmla="*/ 2147483647 w 183"/>
                  <a:gd name="T31" fmla="*/ 2147483647 h 182"/>
                  <a:gd name="T32" fmla="*/ 0 w 183"/>
                  <a:gd name="T33" fmla="*/ 2147483647 h 182"/>
                  <a:gd name="T34" fmla="*/ 2147483647 w 183"/>
                  <a:gd name="T35" fmla="*/ 2147483647 h 182"/>
                  <a:gd name="T36" fmla="*/ 2147483647 w 183"/>
                  <a:gd name="T37" fmla="*/ 2147483647 h 182"/>
                  <a:gd name="T38" fmla="*/ 2147483647 w 183"/>
                  <a:gd name="T39" fmla="*/ 2147483647 h 182"/>
                  <a:gd name="T40" fmla="*/ 2147483647 w 183"/>
                  <a:gd name="T41" fmla="*/ 2147483647 h 182"/>
                  <a:gd name="T42" fmla="*/ 2147483647 w 183"/>
                  <a:gd name="T43" fmla="*/ 2147483647 h 182"/>
                  <a:gd name="T44" fmla="*/ 2147483647 w 183"/>
                  <a:gd name="T45" fmla="*/ 2147483647 h 182"/>
                  <a:gd name="T46" fmla="*/ 2147483647 w 183"/>
                  <a:gd name="T47" fmla="*/ 2147483647 h 182"/>
                  <a:gd name="T48" fmla="*/ 2147483647 w 183"/>
                  <a:gd name="T49" fmla="*/ 0 h 182"/>
                  <a:gd name="T50" fmla="*/ 2147483647 w 183"/>
                  <a:gd name="T51" fmla="*/ 2147483647 h 182"/>
                  <a:gd name="T52" fmla="*/ 2147483647 w 183"/>
                  <a:gd name="T53" fmla="*/ 2147483647 h 182"/>
                  <a:gd name="T54" fmla="*/ 2147483647 w 183"/>
                  <a:gd name="T55" fmla="*/ 2147483647 h 182"/>
                  <a:gd name="T56" fmla="*/ 2147483647 w 183"/>
                  <a:gd name="T57" fmla="*/ 2147483647 h 182"/>
                  <a:gd name="T58" fmla="*/ 2147483647 w 183"/>
                  <a:gd name="T59" fmla="*/ 2147483647 h 182"/>
                  <a:gd name="T60" fmla="*/ 2147483647 w 183"/>
                  <a:gd name="T61" fmla="*/ 2147483647 h 182"/>
                  <a:gd name="T62" fmla="*/ 2147483647 w 183"/>
                  <a:gd name="T63" fmla="*/ 214748364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3" h="182">
                    <a:moveTo>
                      <a:pt x="183" y="89"/>
                    </a:moveTo>
                    <a:lnTo>
                      <a:pt x="183" y="98"/>
                    </a:lnTo>
                    <a:lnTo>
                      <a:pt x="182" y="108"/>
                    </a:lnTo>
                    <a:lnTo>
                      <a:pt x="180" y="117"/>
                    </a:lnTo>
                    <a:lnTo>
                      <a:pt x="177" y="125"/>
                    </a:lnTo>
                    <a:lnTo>
                      <a:pt x="173" y="134"/>
                    </a:lnTo>
                    <a:lnTo>
                      <a:pt x="169" y="141"/>
                    </a:lnTo>
                    <a:lnTo>
                      <a:pt x="163" y="148"/>
                    </a:lnTo>
                    <a:lnTo>
                      <a:pt x="158" y="155"/>
                    </a:lnTo>
                    <a:lnTo>
                      <a:pt x="151" y="160"/>
                    </a:lnTo>
                    <a:lnTo>
                      <a:pt x="145" y="166"/>
                    </a:lnTo>
                    <a:lnTo>
                      <a:pt x="137" y="171"/>
                    </a:lnTo>
                    <a:lnTo>
                      <a:pt x="129" y="175"/>
                    </a:lnTo>
                    <a:lnTo>
                      <a:pt x="120" y="178"/>
                    </a:lnTo>
                    <a:lnTo>
                      <a:pt x="112" y="180"/>
                    </a:lnTo>
                    <a:lnTo>
                      <a:pt x="103" y="182"/>
                    </a:lnTo>
                    <a:lnTo>
                      <a:pt x="94" y="182"/>
                    </a:lnTo>
                    <a:lnTo>
                      <a:pt x="84" y="182"/>
                    </a:lnTo>
                    <a:lnTo>
                      <a:pt x="75" y="181"/>
                    </a:lnTo>
                    <a:lnTo>
                      <a:pt x="66" y="179"/>
                    </a:lnTo>
                    <a:lnTo>
                      <a:pt x="57" y="177"/>
                    </a:lnTo>
                    <a:lnTo>
                      <a:pt x="50" y="172"/>
                    </a:lnTo>
                    <a:lnTo>
                      <a:pt x="42" y="168"/>
                    </a:lnTo>
                    <a:lnTo>
                      <a:pt x="35" y="163"/>
                    </a:lnTo>
                    <a:lnTo>
                      <a:pt x="29" y="158"/>
                    </a:lnTo>
                    <a:lnTo>
                      <a:pt x="22" y="151"/>
                    </a:lnTo>
                    <a:lnTo>
                      <a:pt x="16" y="145"/>
                    </a:lnTo>
                    <a:lnTo>
                      <a:pt x="12" y="137"/>
                    </a:lnTo>
                    <a:lnTo>
                      <a:pt x="8" y="129"/>
                    </a:lnTo>
                    <a:lnTo>
                      <a:pt x="4" y="120"/>
                    </a:lnTo>
                    <a:lnTo>
                      <a:pt x="2" y="112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3" y="66"/>
                    </a:lnTo>
                    <a:lnTo>
                      <a:pt x="6" y="57"/>
                    </a:lnTo>
                    <a:lnTo>
                      <a:pt x="10" y="50"/>
                    </a:lnTo>
                    <a:lnTo>
                      <a:pt x="14" y="42"/>
                    </a:lnTo>
                    <a:lnTo>
                      <a:pt x="20" y="34"/>
                    </a:lnTo>
                    <a:lnTo>
                      <a:pt x="25" y="27"/>
                    </a:lnTo>
                    <a:lnTo>
                      <a:pt x="32" y="22"/>
                    </a:lnTo>
                    <a:lnTo>
                      <a:pt x="39" y="16"/>
                    </a:lnTo>
                    <a:lnTo>
                      <a:pt x="46" y="12"/>
                    </a:lnTo>
                    <a:lnTo>
                      <a:pt x="54" y="8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99" y="0"/>
                    </a:lnTo>
                    <a:lnTo>
                      <a:pt x="108" y="1"/>
                    </a:lnTo>
                    <a:lnTo>
                      <a:pt x="117" y="3"/>
                    </a:lnTo>
                    <a:lnTo>
                      <a:pt x="126" y="6"/>
                    </a:lnTo>
                    <a:lnTo>
                      <a:pt x="134" y="10"/>
                    </a:lnTo>
                    <a:lnTo>
                      <a:pt x="141" y="14"/>
                    </a:lnTo>
                    <a:lnTo>
                      <a:pt x="148" y="20"/>
                    </a:lnTo>
                    <a:lnTo>
                      <a:pt x="155" y="25"/>
                    </a:lnTo>
                    <a:lnTo>
                      <a:pt x="161" y="32"/>
                    </a:lnTo>
                    <a:lnTo>
                      <a:pt x="167" y="39"/>
                    </a:lnTo>
                    <a:lnTo>
                      <a:pt x="171" y="46"/>
                    </a:lnTo>
                    <a:lnTo>
                      <a:pt x="176" y="54"/>
                    </a:lnTo>
                    <a:lnTo>
                      <a:pt x="179" y="62"/>
                    </a:lnTo>
                    <a:lnTo>
                      <a:pt x="181" y="71"/>
                    </a:lnTo>
                    <a:lnTo>
                      <a:pt x="182" y="79"/>
                    </a:lnTo>
                    <a:lnTo>
                      <a:pt x="183" y="89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4" name="Freeform 60">
                <a:extLst>
                  <a:ext uri="{FF2B5EF4-FFF2-40B4-BE49-F238E27FC236}">
                    <a16:creationId xmlns:a16="http://schemas.microsoft.com/office/drawing/2014/main" id="{7C270EC0-6123-4879-A6D0-2458ED3F5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275" y="3089275"/>
                <a:ext cx="28575" cy="28575"/>
              </a:xfrm>
              <a:custGeom>
                <a:avLst/>
                <a:gdLst>
                  <a:gd name="T0" fmla="*/ 2147483647 w 184"/>
                  <a:gd name="T1" fmla="*/ 2147483647 h 183"/>
                  <a:gd name="T2" fmla="*/ 2147483647 w 184"/>
                  <a:gd name="T3" fmla="*/ 2147483647 h 183"/>
                  <a:gd name="T4" fmla="*/ 2147483647 w 184"/>
                  <a:gd name="T5" fmla="*/ 2147483647 h 183"/>
                  <a:gd name="T6" fmla="*/ 2147483647 w 184"/>
                  <a:gd name="T7" fmla="*/ 2147483647 h 183"/>
                  <a:gd name="T8" fmla="*/ 2147483647 w 184"/>
                  <a:gd name="T9" fmla="*/ 2147483647 h 183"/>
                  <a:gd name="T10" fmla="*/ 2147483647 w 184"/>
                  <a:gd name="T11" fmla="*/ 2147483647 h 183"/>
                  <a:gd name="T12" fmla="*/ 2147483647 w 184"/>
                  <a:gd name="T13" fmla="*/ 2147483647 h 183"/>
                  <a:gd name="T14" fmla="*/ 2147483647 w 184"/>
                  <a:gd name="T15" fmla="*/ 2147483647 h 183"/>
                  <a:gd name="T16" fmla="*/ 2147483647 w 184"/>
                  <a:gd name="T17" fmla="*/ 2147483647 h 183"/>
                  <a:gd name="T18" fmla="*/ 2147483647 w 184"/>
                  <a:gd name="T19" fmla="*/ 2147483647 h 183"/>
                  <a:gd name="T20" fmla="*/ 2147483647 w 184"/>
                  <a:gd name="T21" fmla="*/ 2147483647 h 183"/>
                  <a:gd name="T22" fmla="*/ 2147483647 w 184"/>
                  <a:gd name="T23" fmla="*/ 2147483647 h 183"/>
                  <a:gd name="T24" fmla="*/ 2147483647 w 184"/>
                  <a:gd name="T25" fmla="*/ 2147483647 h 183"/>
                  <a:gd name="T26" fmla="*/ 2147483647 w 184"/>
                  <a:gd name="T27" fmla="*/ 2147483647 h 183"/>
                  <a:gd name="T28" fmla="*/ 2147483647 w 184"/>
                  <a:gd name="T29" fmla="*/ 2147483647 h 183"/>
                  <a:gd name="T30" fmla="*/ 2147483647 w 184"/>
                  <a:gd name="T31" fmla="*/ 2147483647 h 183"/>
                  <a:gd name="T32" fmla="*/ 2147483647 w 184"/>
                  <a:gd name="T33" fmla="*/ 2147483647 h 183"/>
                  <a:gd name="T34" fmla="*/ 2147483647 w 184"/>
                  <a:gd name="T35" fmla="*/ 2147483647 h 183"/>
                  <a:gd name="T36" fmla="*/ 2147483647 w 184"/>
                  <a:gd name="T37" fmla="*/ 2147483647 h 183"/>
                  <a:gd name="T38" fmla="*/ 2147483647 w 184"/>
                  <a:gd name="T39" fmla="*/ 2147483647 h 183"/>
                  <a:gd name="T40" fmla="*/ 2147483647 w 184"/>
                  <a:gd name="T41" fmla="*/ 2147483647 h 183"/>
                  <a:gd name="T42" fmla="*/ 2147483647 w 184"/>
                  <a:gd name="T43" fmla="*/ 2147483647 h 183"/>
                  <a:gd name="T44" fmla="*/ 2147483647 w 184"/>
                  <a:gd name="T45" fmla="*/ 2147483647 h 183"/>
                  <a:gd name="T46" fmla="*/ 2147483647 w 184"/>
                  <a:gd name="T47" fmla="*/ 0 h 183"/>
                  <a:gd name="T48" fmla="*/ 2147483647 w 184"/>
                  <a:gd name="T49" fmla="*/ 2147483647 h 183"/>
                  <a:gd name="T50" fmla="*/ 2147483647 w 184"/>
                  <a:gd name="T51" fmla="*/ 2147483647 h 183"/>
                  <a:gd name="T52" fmla="*/ 2147483647 w 184"/>
                  <a:gd name="T53" fmla="*/ 2147483647 h 183"/>
                  <a:gd name="T54" fmla="*/ 2147483647 w 184"/>
                  <a:gd name="T55" fmla="*/ 2147483647 h 183"/>
                  <a:gd name="T56" fmla="*/ 2147483647 w 184"/>
                  <a:gd name="T57" fmla="*/ 2147483647 h 183"/>
                  <a:gd name="T58" fmla="*/ 2147483647 w 184"/>
                  <a:gd name="T59" fmla="*/ 2147483647 h 183"/>
                  <a:gd name="T60" fmla="*/ 2147483647 w 184"/>
                  <a:gd name="T61" fmla="*/ 2147483647 h 183"/>
                  <a:gd name="T62" fmla="*/ 0 w 184"/>
                  <a:gd name="T63" fmla="*/ 2147483647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4" h="183">
                    <a:moveTo>
                      <a:pt x="0" y="94"/>
                    </a:moveTo>
                    <a:lnTo>
                      <a:pt x="2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9"/>
                    </a:lnTo>
                    <a:lnTo>
                      <a:pt x="13" y="137"/>
                    </a:lnTo>
                    <a:lnTo>
                      <a:pt x="17" y="144"/>
                    </a:lnTo>
                    <a:lnTo>
                      <a:pt x="23" y="151"/>
                    </a:lnTo>
                    <a:lnTo>
                      <a:pt x="29" y="158"/>
                    </a:lnTo>
                    <a:lnTo>
                      <a:pt x="36" y="163"/>
                    </a:lnTo>
                    <a:lnTo>
                      <a:pt x="42" y="168"/>
                    </a:lnTo>
                    <a:lnTo>
                      <a:pt x="50" y="172"/>
                    </a:lnTo>
                    <a:lnTo>
                      <a:pt x="59" y="176"/>
                    </a:lnTo>
                    <a:lnTo>
                      <a:pt x="67" y="179"/>
                    </a:lnTo>
                    <a:lnTo>
                      <a:pt x="76" y="181"/>
                    </a:lnTo>
                    <a:lnTo>
                      <a:pt x="84" y="182"/>
                    </a:lnTo>
                    <a:lnTo>
                      <a:pt x="94" y="183"/>
                    </a:lnTo>
                    <a:lnTo>
                      <a:pt x="103" y="182"/>
                    </a:lnTo>
                    <a:lnTo>
                      <a:pt x="113" y="181"/>
                    </a:lnTo>
                    <a:lnTo>
                      <a:pt x="121" y="178"/>
                    </a:lnTo>
                    <a:lnTo>
                      <a:pt x="130" y="174"/>
                    </a:lnTo>
                    <a:lnTo>
                      <a:pt x="138" y="171"/>
                    </a:lnTo>
                    <a:lnTo>
                      <a:pt x="145" y="167"/>
                    </a:lnTo>
                    <a:lnTo>
                      <a:pt x="152" y="161"/>
                    </a:lnTo>
                    <a:lnTo>
                      <a:pt x="159" y="154"/>
                    </a:lnTo>
                    <a:lnTo>
                      <a:pt x="164" y="148"/>
                    </a:lnTo>
                    <a:lnTo>
                      <a:pt x="170" y="141"/>
                    </a:lnTo>
                    <a:lnTo>
                      <a:pt x="174" y="133"/>
                    </a:lnTo>
                    <a:lnTo>
                      <a:pt x="177" y="125"/>
                    </a:lnTo>
                    <a:lnTo>
                      <a:pt x="181" y="117"/>
                    </a:lnTo>
                    <a:lnTo>
                      <a:pt x="183" y="108"/>
                    </a:lnTo>
                    <a:lnTo>
                      <a:pt x="184" y="99"/>
                    </a:lnTo>
                    <a:lnTo>
                      <a:pt x="184" y="89"/>
                    </a:lnTo>
                    <a:lnTo>
                      <a:pt x="183" y="80"/>
                    </a:lnTo>
                    <a:lnTo>
                      <a:pt x="182" y="70"/>
                    </a:lnTo>
                    <a:lnTo>
                      <a:pt x="180" y="63"/>
                    </a:lnTo>
                    <a:lnTo>
                      <a:pt x="176" y="54"/>
                    </a:lnTo>
                    <a:lnTo>
                      <a:pt x="172" y="46"/>
                    </a:lnTo>
                    <a:lnTo>
                      <a:pt x="167" y="38"/>
                    </a:lnTo>
                    <a:lnTo>
                      <a:pt x="162" y="32"/>
                    </a:lnTo>
                    <a:lnTo>
                      <a:pt x="156" y="25"/>
                    </a:lnTo>
                    <a:lnTo>
                      <a:pt x="150" y="19"/>
                    </a:lnTo>
                    <a:lnTo>
                      <a:pt x="142" y="14"/>
                    </a:lnTo>
                    <a:lnTo>
                      <a:pt x="134" y="10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7"/>
                    </a:lnTo>
                    <a:lnTo>
                      <a:pt x="47" y="12"/>
                    </a:lnTo>
                    <a:lnTo>
                      <a:pt x="39" y="16"/>
                    </a:lnTo>
                    <a:lnTo>
                      <a:pt x="33" y="22"/>
                    </a:lnTo>
                    <a:lnTo>
                      <a:pt x="26" y="28"/>
                    </a:lnTo>
                    <a:lnTo>
                      <a:pt x="20" y="35"/>
                    </a:lnTo>
                    <a:lnTo>
                      <a:pt x="15" y="42"/>
                    </a:lnTo>
                    <a:lnTo>
                      <a:pt x="10" y="49"/>
                    </a:lnTo>
                    <a:lnTo>
                      <a:pt x="7" y="57"/>
                    </a:lnTo>
                    <a:lnTo>
                      <a:pt x="4" y="66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5" name="Freeform 61">
                <a:extLst>
                  <a:ext uri="{FF2B5EF4-FFF2-40B4-BE49-F238E27FC236}">
                    <a16:creationId xmlns:a16="http://schemas.microsoft.com/office/drawing/2014/main" id="{74BB8D90-AAC5-491A-A43A-9AAF05D71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750" y="3122613"/>
                <a:ext cx="30162" cy="30162"/>
              </a:xfrm>
              <a:custGeom>
                <a:avLst/>
                <a:gdLst>
                  <a:gd name="T0" fmla="*/ 2147483647 w 184"/>
                  <a:gd name="T1" fmla="*/ 2147483647 h 184"/>
                  <a:gd name="T2" fmla="*/ 2147483647 w 184"/>
                  <a:gd name="T3" fmla="*/ 2147483647 h 184"/>
                  <a:gd name="T4" fmla="*/ 2147483647 w 184"/>
                  <a:gd name="T5" fmla="*/ 2147483647 h 184"/>
                  <a:gd name="T6" fmla="*/ 2147483647 w 184"/>
                  <a:gd name="T7" fmla="*/ 2147483647 h 184"/>
                  <a:gd name="T8" fmla="*/ 2147483647 w 184"/>
                  <a:gd name="T9" fmla="*/ 2147483647 h 184"/>
                  <a:gd name="T10" fmla="*/ 2147483647 w 184"/>
                  <a:gd name="T11" fmla="*/ 2147483647 h 184"/>
                  <a:gd name="T12" fmla="*/ 2147483647 w 184"/>
                  <a:gd name="T13" fmla="*/ 2147483647 h 184"/>
                  <a:gd name="T14" fmla="*/ 2147483647 w 184"/>
                  <a:gd name="T15" fmla="*/ 2147483647 h 184"/>
                  <a:gd name="T16" fmla="*/ 2147483647 w 184"/>
                  <a:gd name="T17" fmla="*/ 2147483647 h 184"/>
                  <a:gd name="T18" fmla="*/ 2147483647 w 184"/>
                  <a:gd name="T19" fmla="*/ 2147483647 h 184"/>
                  <a:gd name="T20" fmla="*/ 2147483647 w 184"/>
                  <a:gd name="T21" fmla="*/ 2147483647 h 184"/>
                  <a:gd name="T22" fmla="*/ 2147483647 w 184"/>
                  <a:gd name="T23" fmla="*/ 2147483647 h 184"/>
                  <a:gd name="T24" fmla="*/ 2147483647 w 184"/>
                  <a:gd name="T25" fmla="*/ 2147483647 h 184"/>
                  <a:gd name="T26" fmla="*/ 2147483647 w 184"/>
                  <a:gd name="T27" fmla="*/ 2147483647 h 184"/>
                  <a:gd name="T28" fmla="*/ 2147483647 w 184"/>
                  <a:gd name="T29" fmla="*/ 2147483647 h 184"/>
                  <a:gd name="T30" fmla="*/ 2147483647 w 184"/>
                  <a:gd name="T31" fmla="*/ 2147483647 h 184"/>
                  <a:gd name="T32" fmla="*/ 2147483647 w 184"/>
                  <a:gd name="T33" fmla="*/ 2147483647 h 184"/>
                  <a:gd name="T34" fmla="*/ 2147483647 w 184"/>
                  <a:gd name="T35" fmla="*/ 2147483647 h 184"/>
                  <a:gd name="T36" fmla="*/ 2147483647 w 184"/>
                  <a:gd name="T37" fmla="*/ 2147483647 h 184"/>
                  <a:gd name="T38" fmla="*/ 2147483647 w 184"/>
                  <a:gd name="T39" fmla="*/ 2147483647 h 184"/>
                  <a:gd name="T40" fmla="*/ 2147483647 w 184"/>
                  <a:gd name="T41" fmla="*/ 2147483647 h 184"/>
                  <a:gd name="T42" fmla="*/ 2147483647 w 184"/>
                  <a:gd name="T43" fmla="*/ 2147483647 h 184"/>
                  <a:gd name="T44" fmla="*/ 2147483647 w 184"/>
                  <a:gd name="T45" fmla="*/ 2147483647 h 184"/>
                  <a:gd name="T46" fmla="*/ 2147483647 w 184"/>
                  <a:gd name="T47" fmla="*/ 2147483647 h 184"/>
                  <a:gd name="T48" fmla="*/ 2147483647 w 184"/>
                  <a:gd name="T49" fmla="*/ 2147483647 h 184"/>
                  <a:gd name="T50" fmla="*/ 2147483647 w 184"/>
                  <a:gd name="T51" fmla="*/ 2147483647 h 184"/>
                  <a:gd name="T52" fmla="*/ 2147483647 w 184"/>
                  <a:gd name="T53" fmla="*/ 2147483647 h 184"/>
                  <a:gd name="T54" fmla="*/ 2147483647 w 184"/>
                  <a:gd name="T55" fmla="*/ 2147483647 h 184"/>
                  <a:gd name="T56" fmla="*/ 2147483647 w 184"/>
                  <a:gd name="T57" fmla="*/ 2147483647 h 184"/>
                  <a:gd name="T58" fmla="*/ 2147483647 w 184"/>
                  <a:gd name="T59" fmla="*/ 2147483647 h 184"/>
                  <a:gd name="T60" fmla="*/ 2147483647 w 184"/>
                  <a:gd name="T61" fmla="*/ 2147483647 h 184"/>
                  <a:gd name="T62" fmla="*/ 2147483647 w 184"/>
                  <a:gd name="T63" fmla="*/ 214748364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4" h="184">
                    <a:moveTo>
                      <a:pt x="0" y="94"/>
                    </a:moveTo>
                    <a:lnTo>
                      <a:pt x="1" y="104"/>
                    </a:lnTo>
                    <a:lnTo>
                      <a:pt x="2" y="113"/>
                    </a:lnTo>
                    <a:lnTo>
                      <a:pt x="6" y="122"/>
                    </a:lnTo>
                    <a:lnTo>
                      <a:pt x="9" y="129"/>
                    </a:lnTo>
                    <a:lnTo>
                      <a:pt x="12" y="137"/>
                    </a:lnTo>
                    <a:lnTo>
                      <a:pt x="17" y="145"/>
                    </a:lnTo>
                    <a:lnTo>
                      <a:pt x="22" y="152"/>
                    </a:lnTo>
                    <a:lnTo>
                      <a:pt x="29" y="158"/>
                    </a:lnTo>
                    <a:lnTo>
                      <a:pt x="35" y="164"/>
                    </a:lnTo>
                    <a:lnTo>
                      <a:pt x="42" y="169"/>
                    </a:lnTo>
                    <a:lnTo>
                      <a:pt x="50" y="174"/>
                    </a:lnTo>
                    <a:lnTo>
                      <a:pt x="59" y="177"/>
                    </a:lnTo>
                    <a:lnTo>
                      <a:pt x="66" y="180"/>
                    </a:lnTo>
                    <a:lnTo>
                      <a:pt x="75" y="182"/>
                    </a:lnTo>
                    <a:lnTo>
                      <a:pt x="84" y="184"/>
                    </a:lnTo>
                    <a:lnTo>
                      <a:pt x="94" y="184"/>
                    </a:lnTo>
                    <a:lnTo>
                      <a:pt x="103" y="184"/>
                    </a:lnTo>
                    <a:lnTo>
                      <a:pt x="113" y="181"/>
                    </a:lnTo>
                    <a:lnTo>
                      <a:pt x="121" y="179"/>
                    </a:lnTo>
                    <a:lnTo>
                      <a:pt x="129" y="176"/>
                    </a:lnTo>
                    <a:lnTo>
                      <a:pt x="137" y="171"/>
                    </a:lnTo>
                    <a:lnTo>
                      <a:pt x="145" y="167"/>
                    </a:lnTo>
                    <a:lnTo>
                      <a:pt x="152" y="161"/>
                    </a:lnTo>
                    <a:lnTo>
                      <a:pt x="158" y="156"/>
                    </a:lnTo>
                    <a:lnTo>
                      <a:pt x="164" y="149"/>
                    </a:lnTo>
                    <a:lnTo>
                      <a:pt x="169" y="142"/>
                    </a:lnTo>
                    <a:lnTo>
                      <a:pt x="174" y="134"/>
                    </a:lnTo>
                    <a:lnTo>
                      <a:pt x="177" y="126"/>
                    </a:lnTo>
                    <a:lnTo>
                      <a:pt x="180" y="117"/>
                    </a:lnTo>
                    <a:lnTo>
                      <a:pt x="182" y="108"/>
                    </a:lnTo>
                    <a:lnTo>
                      <a:pt x="184" y="100"/>
                    </a:lnTo>
                    <a:lnTo>
                      <a:pt x="184" y="90"/>
                    </a:lnTo>
                    <a:lnTo>
                      <a:pt x="182" y="81"/>
                    </a:lnTo>
                    <a:lnTo>
                      <a:pt x="181" y="72"/>
                    </a:lnTo>
                    <a:lnTo>
                      <a:pt x="179" y="63"/>
                    </a:lnTo>
                    <a:lnTo>
                      <a:pt x="176" y="54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2"/>
                    </a:lnTo>
                    <a:lnTo>
                      <a:pt x="155" y="25"/>
                    </a:lnTo>
                    <a:lnTo>
                      <a:pt x="148" y="20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100" y="1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6"/>
                    </a:lnTo>
                    <a:lnTo>
                      <a:pt x="54" y="9"/>
                    </a:lnTo>
                    <a:lnTo>
                      <a:pt x="46" y="12"/>
                    </a:lnTo>
                    <a:lnTo>
                      <a:pt x="39" y="18"/>
                    </a:lnTo>
                    <a:lnTo>
                      <a:pt x="32" y="22"/>
                    </a:lnTo>
                    <a:lnTo>
                      <a:pt x="25" y="29"/>
                    </a:lnTo>
                    <a:lnTo>
                      <a:pt x="20" y="35"/>
                    </a:lnTo>
                    <a:lnTo>
                      <a:pt x="14" y="42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4" y="66"/>
                    </a:lnTo>
                    <a:lnTo>
                      <a:pt x="2" y="75"/>
                    </a:lnTo>
                    <a:lnTo>
                      <a:pt x="1" y="85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6" name="Freeform 62">
                <a:extLst>
                  <a:ext uri="{FF2B5EF4-FFF2-40B4-BE49-F238E27FC236}">
                    <a16:creationId xmlns:a16="http://schemas.microsoft.com/office/drawing/2014/main" id="{F7FF8F84-7940-409E-869E-38CAE2620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50" y="3157538"/>
                <a:ext cx="28575" cy="28575"/>
              </a:xfrm>
              <a:custGeom>
                <a:avLst/>
                <a:gdLst>
                  <a:gd name="T0" fmla="*/ 0 w 182"/>
                  <a:gd name="T1" fmla="*/ 2147483647 h 183"/>
                  <a:gd name="T2" fmla="*/ 2147483647 w 182"/>
                  <a:gd name="T3" fmla="*/ 2147483647 h 183"/>
                  <a:gd name="T4" fmla="*/ 2147483647 w 182"/>
                  <a:gd name="T5" fmla="*/ 2147483647 h 183"/>
                  <a:gd name="T6" fmla="*/ 2147483647 w 182"/>
                  <a:gd name="T7" fmla="*/ 2147483647 h 183"/>
                  <a:gd name="T8" fmla="*/ 2147483647 w 182"/>
                  <a:gd name="T9" fmla="*/ 2147483647 h 183"/>
                  <a:gd name="T10" fmla="*/ 2147483647 w 182"/>
                  <a:gd name="T11" fmla="*/ 2147483647 h 183"/>
                  <a:gd name="T12" fmla="*/ 2147483647 w 182"/>
                  <a:gd name="T13" fmla="*/ 2147483647 h 183"/>
                  <a:gd name="T14" fmla="*/ 2147483647 w 182"/>
                  <a:gd name="T15" fmla="*/ 2147483647 h 183"/>
                  <a:gd name="T16" fmla="*/ 2147483647 w 182"/>
                  <a:gd name="T17" fmla="*/ 2147483647 h 183"/>
                  <a:gd name="T18" fmla="*/ 2147483647 w 182"/>
                  <a:gd name="T19" fmla="*/ 2147483647 h 183"/>
                  <a:gd name="T20" fmla="*/ 2147483647 w 182"/>
                  <a:gd name="T21" fmla="*/ 2147483647 h 183"/>
                  <a:gd name="T22" fmla="*/ 2147483647 w 182"/>
                  <a:gd name="T23" fmla="*/ 2147483647 h 183"/>
                  <a:gd name="T24" fmla="*/ 2147483647 w 182"/>
                  <a:gd name="T25" fmla="*/ 2147483647 h 183"/>
                  <a:gd name="T26" fmla="*/ 2147483647 w 182"/>
                  <a:gd name="T27" fmla="*/ 2147483647 h 183"/>
                  <a:gd name="T28" fmla="*/ 2147483647 w 182"/>
                  <a:gd name="T29" fmla="*/ 2147483647 h 183"/>
                  <a:gd name="T30" fmla="*/ 2147483647 w 182"/>
                  <a:gd name="T31" fmla="*/ 2147483647 h 183"/>
                  <a:gd name="T32" fmla="*/ 2147483647 w 182"/>
                  <a:gd name="T33" fmla="*/ 2147483647 h 183"/>
                  <a:gd name="T34" fmla="*/ 2147483647 w 182"/>
                  <a:gd name="T35" fmla="*/ 2147483647 h 183"/>
                  <a:gd name="T36" fmla="*/ 2147483647 w 182"/>
                  <a:gd name="T37" fmla="*/ 2147483647 h 183"/>
                  <a:gd name="T38" fmla="*/ 2147483647 w 182"/>
                  <a:gd name="T39" fmla="*/ 2147483647 h 183"/>
                  <a:gd name="T40" fmla="*/ 2147483647 w 182"/>
                  <a:gd name="T41" fmla="*/ 2147483647 h 183"/>
                  <a:gd name="T42" fmla="*/ 2147483647 w 182"/>
                  <a:gd name="T43" fmla="*/ 2147483647 h 183"/>
                  <a:gd name="T44" fmla="*/ 2147483647 w 182"/>
                  <a:gd name="T45" fmla="*/ 2147483647 h 183"/>
                  <a:gd name="T46" fmla="*/ 2147483647 w 182"/>
                  <a:gd name="T47" fmla="*/ 2147483647 h 183"/>
                  <a:gd name="T48" fmla="*/ 2147483647 w 182"/>
                  <a:gd name="T49" fmla="*/ 2147483647 h 183"/>
                  <a:gd name="T50" fmla="*/ 2147483647 w 182"/>
                  <a:gd name="T51" fmla="*/ 2147483647 h 183"/>
                  <a:gd name="T52" fmla="*/ 2147483647 w 182"/>
                  <a:gd name="T53" fmla="*/ 2147483647 h 183"/>
                  <a:gd name="T54" fmla="*/ 2147483647 w 182"/>
                  <a:gd name="T55" fmla="*/ 2147483647 h 183"/>
                  <a:gd name="T56" fmla="*/ 2147483647 w 182"/>
                  <a:gd name="T57" fmla="*/ 2147483647 h 183"/>
                  <a:gd name="T58" fmla="*/ 2147483647 w 182"/>
                  <a:gd name="T59" fmla="*/ 2147483647 h 183"/>
                  <a:gd name="T60" fmla="*/ 2147483647 w 182"/>
                  <a:gd name="T61" fmla="*/ 2147483647 h 183"/>
                  <a:gd name="T62" fmla="*/ 0 w 182"/>
                  <a:gd name="T63" fmla="*/ 2147483647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" h="183">
                    <a:moveTo>
                      <a:pt x="0" y="94"/>
                    </a:moveTo>
                    <a:lnTo>
                      <a:pt x="0" y="104"/>
                    </a:lnTo>
                    <a:lnTo>
                      <a:pt x="2" y="112"/>
                    </a:lnTo>
                    <a:lnTo>
                      <a:pt x="4" y="121"/>
                    </a:lnTo>
                    <a:lnTo>
                      <a:pt x="8" y="129"/>
                    </a:lnTo>
                    <a:lnTo>
                      <a:pt x="11" y="137"/>
                    </a:lnTo>
                    <a:lnTo>
                      <a:pt x="16" y="145"/>
                    </a:lnTo>
                    <a:lnTo>
                      <a:pt x="22" y="152"/>
                    </a:lnTo>
                    <a:lnTo>
                      <a:pt x="27" y="158"/>
                    </a:lnTo>
                    <a:lnTo>
                      <a:pt x="34" y="163"/>
                    </a:lnTo>
                    <a:lnTo>
                      <a:pt x="42" y="169"/>
                    </a:lnTo>
                    <a:lnTo>
                      <a:pt x="50" y="173"/>
                    </a:lnTo>
                    <a:lnTo>
                      <a:pt x="57" y="177"/>
                    </a:lnTo>
                    <a:lnTo>
                      <a:pt x="66" y="180"/>
                    </a:lnTo>
                    <a:lnTo>
                      <a:pt x="75" y="182"/>
                    </a:lnTo>
                    <a:lnTo>
                      <a:pt x="84" y="183"/>
                    </a:lnTo>
                    <a:lnTo>
                      <a:pt x="93" y="183"/>
                    </a:lnTo>
                    <a:lnTo>
                      <a:pt x="103" y="183"/>
                    </a:lnTo>
                    <a:lnTo>
                      <a:pt x="111" y="181"/>
                    </a:lnTo>
                    <a:lnTo>
                      <a:pt x="120" y="179"/>
                    </a:lnTo>
                    <a:lnTo>
                      <a:pt x="128" y="175"/>
                    </a:lnTo>
                    <a:lnTo>
                      <a:pt x="136" y="171"/>
                    </a:lnTo>
                    <a:lnTo>
                      <a:pt x="144" y="167"/>
                    </a:lnTo>
                    <a:lnTo>
                      <a:pt x="150" y="161"/>
                    </a:lnTo>
                    <a:lnTo>
                      <a:pt x="157" y="156"/>
                    </a:lnTo>
                    <a:lnTo>
                      <a:pt x="162" y="149"/>
                    </a:lnTo>
                    <a:lnTo>
                      <a:pt x="168" y="141"/>
                    </a:lnTo>
                    <a:lnTo>
                      <a:pt x="172" y="133"/>
                    </a:lnTo>
                    <a:lnTo>
                      <a:pt x="176" y="126"/>
                    </a:lnTo>
                    <a:lnTo>
                      <a:pt x="179" y="117"/>
                    </a:lnTo>
                    <a:lnTo>
                      <a:pt x="181" y="108"/>
                    </a:lnTo>
                    <a:lnTo>
                      <a:pt x="182" y="99"/>
                    </a:lnTo>
                    <a:lnTo>
                      <a:pt x="182" y="89"/>
                    </a:lnTo>
                    <a:lnTo>
                      <a:pt x="182" y="80"/>
                    </a:lnTo>
                    <a:lnTo>
                      <a:pt x="180" y="72"/>
                    </a:lnTo>
                    <a:lnTo>
                      <a:pt x="178" y="63"/>
                    </a:lnTo>
                    <a:lnTo>
                      <a:pt x="175" y="54"/>
                    </a:lnTo>
                    <a:lnTo>
                      <a:pt x="170" y="46"/>
                    </a:lnTo>
                    <a:lnTo>
                      <a:pt x="166" y="38"/>
                    </a:lnTo>
                    <a:lnTo>
                      <a:pt x="160" y="32"/>
                    </a:lnTo>
                    <a:lnTo>
                      <a:pt x="155" y="25"/>
                    </a:lnTo>
                    <a:lnTo>
                      <a:pt x="148" y="20"/>
                    </a:lnTo>
                    <a:lnTo>
                      <a:pt x="140" y="15"/>
                    </a:lnTo>
                    <a:lnTo>
                      <a:pt x="132" y="11"/>
                    </a:lnTo>
                    <a:lnTo>
                      <a:pt x="125" y="6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8" y="1"/>
                    </a:lnTo>
                    <a:lnTo>
                      <a:pt x="89" y="0"/>
                    </a:lnTo>
                    <a:lnTo>
                      <a:pt x="79" y="1"/>
                    </a:lnTo>
                    <a:lnTo>
                      <a:pt x="71" y="3"/>
                    </a:lnTo>
                    <a:lnTo>
                      <a:pt x="62" y="5"/>
                    </a:lnTo>
                    <a:lnTo>
                      <a:pt x="53" y="9"/>
                    </a:lnTo>
                    <a:lnTo>
                      <a:pt x="45" y="12"/>
                    </a:lnTo>
                    <a:lnTo>
                      <a:pt x="39" y="17"/>
                    </a:lnTo>
                    <a:lnTo>
                      <a:pt x="31" y="23"/>
                    </a:lnTo>
                    <a:lnTo>
                      <a:pt x="25" y="28"/>
                    </a:lnTo>
                    <a:lnTo>
                      <a:pt x="19" y="35"/>
                    </a:lnTo>
                    <a:lnTo>
                      <a:pt x="14" y="43"/>
                    </a:lnTo>
                    <a:lnTo>
                      <a:pt x="10" y="49"/>
                    </a:lnTo>
                    <a:lnTo>
                      <a:pt x="5" y="58"/>
                    </a:lnTo>
                    <a:lnTo>
                      <a:pt x="3" y="66"/>
                    </a:lnTo>
                    <a:lnTo>
                      <a:pt x="1" y="75"/>
                    </a:lnTo>
                    <a:lnTo>
                      <a:pt x="0" y="85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  <p:sp>
            <p:nvSpPr>
              <p:cNvPr id="18857" name="Freeform 63">
                <a:extLst>
                  <a:ext uri="{FF2B5EF4-FFF2-40B4-BE49-F238E27FC236}">
                    <a16:creationId xmlns:a16="http://schemas.microsoft.com/office/drawing/2014/main" id="{0E1B916F-E18B-4C5D-A3CD-5FC622E48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063" y="3182938"/>
                <a:ext cx="28575" cy="28575"/>
              </a:xfrm>
              <a:custGeom>
                <a:avLst/>
                <a:gdLst>
                  <a:gd name="T0" fmla="*/ 0 w 183"/>
                  <a:gd name="T1" fmla="*/ 2147483647 h 182"/>
                  <a:gd name="T2" fmla="*/ 2147483647 w 183"/>
                  <a:gd name="T3" fmla="*/ 2147483647 h 182"/>
                  <a:gd name="T4" fmla="*/ 2147483647 w 183"/>
                  <a:gd name="T5" fmla="*/ 2147483647 h 182"/>
                  <a:gd name="T6" fmla="*/ 2147483647 w 183"/>
                  <a:gd name="T7" fmla="*/ 2147483647 h 182"/>
                  <a:gd name="T8" fmla="*/ 2147483647 w 183"/>
                  <a:gd name="T9" fmla="*/ 2147483647 h 182"/>
                  <a:gd name="T10" fmla="*/ 2147483647 w 183"/>
                  <a:gd name="T11" fmla="*/ 2147483647 h 182"/>
                  <a:gd name="T12" fmla="*/ 2147483647 w 183"/>
                  <a:gd name="T13" fmla="*/ 2147483647 h 182"/>
                  <a:gd name="T14" fmla="*/ 2147483647 w 183"/>
                  <a:gd name="T15" fmla="*/ 2147483647 h 182"/>
                  <a:gd name="T16" fmla="*/ 2147483647 w 183"/>
                  <a:gd name="T17" fmla="*/ 2147483647 h 182"/>
                  <a:gd name="T18" fmla="*/ 2147483647 w 183"/>
                  <a:gd name="T19" fmla="*/ 2147483647 h 182"/>
                  <a:gd name="T20" fmla="*/ 2147483647 w 183"/>
                  <a:gd name="T21" fmla="*/ 2147483647 h 182"/>
                  <a:gd name="T22" fmla="*/ 2147483647 w 183"/>
                  <a:gd name="T23" fmla="*/ 2147483647 h 182"/>
                  <a:gd name="T24" fmla="*/ 2147483647 w 183"/>
                  <a:gd name="T25" fmla="*/ 2147483647 h 182"/>
                  <a:gd name="T26" fmla="*/ 2147483647 w 183"/>
                  <a:gd name="T27" fmla="*/ 2147483647 h 182"/>
                  <a:gd name="T28" fmla="*/ 2147483647 w 183"/>
                  <a:gd name="T29" fmla="*/ 2147483647 h 182"/>
                  <a:gd name="T30" fmla="*/ 2147483647 w 183"/>
                  <a:gd name="T31" fmla="*/ 2147483647 h 182"/>
                  <a:gd name="T32" fmla="*/ 2147483647 w 183"/>
                  <a:gd name="T33" fmla="*/ 2147483647 h 182"/>
                  <a:gd name="T34" fmla="*/ 2147483647 w 183"/>
                  <a:gd name="T35" fmla="*/ 2147483647 h 182"/>
                  <a:gd name="T36" fmla="*/ 2147483647 w 183"/>
                  <a:gd name="T37" fmla="*/ 2147483647 h 182"/>
                  <a:gd name="T38" fmla="*/ 2147483647 w 183"/>
                  <a:gd name="T39" fmla="*/ 2147483647 h 182"/>
                  <a:gd name="T40" fmla="*/ 2147483647 w 183"/>
                  <a:gd name="T41" fmla="*/ 2147483647 h 182"/>
                  <a:gd name="T42" fmla="*/ 2147483647 w 183"/>
                  <a:gd name="T43" fmla="*/ 2147483647 h 182"/>
                  <a:gd name="T44" fmla="*/ 2147483647 w 183"/>
                  <a:gd name="T45" fmla="*/ 2147483647 h 182"/>
                  <a:gd name="T46" fmla="*/ 2147483647 w 183"/>
                  <a:gd name="T47" fmla="*/ 0 h 182"/>
                  <a:gd name="T48" fmla="*/ 2147483647 w 183"/>
                  <a:gd name="T49" fmla="*/ 0 h 182"/>
                  <a:gd name="T50" fmla="*/ 2147483647 w 183"/>
                  <a:gd name="T51" fmla="*/ 2147483647 h 182"/>
                  <a:gd name="T52" fmla="*/ 2147483647 w 183"/>
                  <a:gd name="T53" fmla="*/ 2147483647 h 182"/>
                  <a:gd name="T54" fmla="*/ 2147483647 w 183"/>
                  <a:gd name="T55" fmla="*/ 2147483647 h 182"/>
                  <a:gd name="T56" fmla="*/ 2147483647 w 183"/>
                  <a:gd name="T57" fmla="*/ 2147483647 h 182"/>
                  <a:gd name="T58" fmla="*/ 2147483647 w 183"/>
                  <a:gd name="T59" fmla="*/ 2147483647 h 182"/>
                  <a:gd name="T60" fmla="*/ 2147483647 w 183"/>
                  <a:gd name="T61" fmla="*/ 2147483647 h 182"/>
                  <a:gd name="T62" fmla="*/ 0 w 183"/>
                  <a:gd name="T63" fmla="*/ 214748364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3" h="182">
                    <a:moveTo>
                      <a:pt x="0" y="94"/>
                    </a:moveTo>
                    <a:lnTo>
                      <a:pt x="0" y="102"/>
                    </a:lnTo>
                    <a:lnTo>
                      <a:pt x="2" y="111"/>
                    </a:lnTo>
                    <a:lnTo>
                      <a:pt x="5" y="120"/>
                    </a:lnTo>
                    <a:lnTo>
                      <a:pt x="8" y="129"/>
                    </a:lnTo>
                    <a:lnTo>
                      <a:pt x="11" y="137"/>
                    </a:lnTo>
                    <a:lnTo>
                      <a:pt x="17" y="145"/>
                    </a:lnTo>
                    <a:lnTo>
                      <a:pt x="22" y="151"/>
                    </a:lnTo>
                    <a:lnTo>
                      <a:pt x="28" y="158"/>
                    </a:lnTo>
                    <a:lnTo>
                      <a:pt x="34" y="163"/>
                    </a:lnTo>
                    <a:lnTo>
                      <a:pt x="42" y="168"/>
                    </a:lnTo>
                    <a:lnTo>
                      <a:pt x="50" y="172"/>
                    </a:lnTo>
                    <a:lnTo>
                      <a:pt x="58" y="177"/>
                    </a:lnTo>
                    <a:lnTo>
                      <a:pt x="66" y="179"/>
                    </a:lnTo>
                    <a:lnTo>
                      <a:pt x="75" y="181"/>
                    </a:lnTo>
                    <a:lnTo>
                      <a:pt x="84" y="182"/>
                    </a:lnTo>
                    <a:lnTo>
                      <a:pt x="93" y="182"/>
                    </a:lnTo>
                    <a:lnTo>
                      <a:pt x="103" y="182"/>
                    </a:lnTo>
                    <a:lnTo>
                      <a:pt x="112" y="180"/>
                    </a:lnTo>
                    <a:lnTo>
                      <a:pt x="121" y="178"/>
                    </a:lnTo>
                    <a:lnTo>
                      <a:pt x="128" y="174"/>
                    </a:lnTo>
                    <a:lnTo>
                      <a:pt x="137" y="171"/>
                    </a:lnTo>
                    <a:lnTo>
                      <a:pt x="144" y="166"/>
                    </a:lnTo>
                    <a:lnTo>
                      <a:pt x="152" y="161"/>
                    </a:lnTo>
                    <a:lnTo>
                      <a:pt x="157" y="154"/>
                    </a:lnTo>
                    <a:lnTo>
                      <a:pt x="164" y="148"/>
                    </a:lnTo>
                    <a:lnTo>
                      <a:pt x="168" y="141"/>
                    </a:lnTo>
                    <a:lnTo>
                      <a:pt x="173" y="133"/>
                    </a:lnTo>
                    <a:lnTo>
                      <a:pt x="177" y="125"/>
                    </a:lnTo>
                    <a:lnTo>
                      <a:pt x="179" y="117"/>
                    </a:lnTo>
                    <a:lnTo>
                      <a:pt x="181" y="108"/>
                    </a:lnTo>
                    <a:lnTo>
                      <a:pt x="183" y="98"/>
                    </a:lnTo>
                    <a:lnTo>
                      <a:pt x="183" y="89"/>
                    </a:lnTo>
                    <a:lnTo>
                      <a:pt x="183" y="80"/>
                    </a:lnTo>
                    <a:lnTo>
                      <a:pt x="180" y="70"/>
                    </a:lnTo>
                    <a:lnTo>
                      <a:pt x="178" y="62"/>
                    </a:lnTo>
                    <a:lnTo>
                      <a:pt x="175" y="54"/>
                    </a:lnTo>
                    <a:lnTo>
                      <a:pt x="170" y="46"/>
                    </a:lnTo>
                    <a:lnTo>
                      <a:pt x="166" y="38"/>
                    </a:lnTo>
                    <a:lnTo>
                      <a:pt x="160" y="32"/>
                    </a:lnTo>
                    <a:lnTo>
                      <a:pt x="155" y="25"/>
                    </a:lnTo>
                    <a:lnTo>
                      <a:pt x="148" y="20"/>
                    </a:lnTo>
                    <a:lnTo>
                      <a:pt x="141" y="14"/>
                    </a:lnTo>
                    <a:lnTo>
                      <a:pt x="133" y="10"/>
                    </a:lnTo>
                    <a:lnTo>
                      <a:pt x="125" y="6"/>
                    </a:lnTo>
                    <a:lnTo>
                      <a:pt x="116" y="3"/>
                    </a:lnTo>
                    <a:lnTo>
                      <a:pt x="107" y="1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71" y="2"/>
                    </a:lnTo>
                    <a:lnTo>
                      <a:pt x="62" y="4"/>
                    </a:lnTo>
                    <a:lnTo>
                      <a:pt x="54" y="7"/>
                    </a:lnTo>
                    <a:lnTo>
                      <a:pt x="45" y="12"/>
                    </a:lnTo>
                    <a:lnTo>
                      <a:pt x="39" y="16"/>
                    </a:lnTo>
                    <a:lnTo>
                      <a:pt x="31" y="22"/>
                    </a:lnTo>
                    <a:lnTo>
                      <a:pt x="26" y="27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10" y="49"/>
                    </a:lnTo>
                    <a:lnTo>
                      <a:pt x="7" y="57"/>
                    </a:lnTo>
                    <a:lnTo>
                      <a:pt x="3" y="66"/>
                    </a:lnTo>
                    <a:lnTo>
                      <a:pt x="1" y="75"/>
                    </a:lnTo>
                    <a:lnTo>
                      <a:pt x="0" y="8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852"/>
              </a:p>
            </p:txBody>
          </p:sp>
        </p:grpSp>
        <p:grpSp>
          <p:nvGrpSpPr>
            <p:cNvPr id="18458" name="Группа 105">
              <a:extLst>
                <a:ext uri="{FF2B5EF4-FFF2-40B4-BE49-F238E27FC236}">
                  <a16:creationId xmlns:a16="http://schemas.microsoft.com/office/drawing/2014/main" id="{22B336D4-AA22-4BE4-9A9E-A9CA21A0F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3968" y="1412776"/>
              <a:ext cx="1764183" cy="2054721"/>
              <a:chOff x="3347864" y="1484784"/>
              <a:chExt cx="1764183" cy="2054721"/>
            </a:xfrm>
          </p:grpSpPr>
          <p:grpSp>
            <p:nvGrpSpPr>
              <p:cNvPr id="18459" name="Группа 106">
                <a:extLst>
                  <a:ext uri="{FF2B5EF4-FFF2-40B4-BE49-F238E27FC236}">
                    <a16:creationId xmlns:a16="http://schemas.microsoft.com/office/drawing/2014/main" id="{0DBE60E4-08C6-4894-8F3A-ECAFE9512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9992" y="1556792"/>
                <a:ext cx="468039" cy="1008113"/>
                <a:chOff x="5472113" y="2270125"/>
                <a:chExt cx="903287" cy="2349500"/>
              </a:xfrm>
            </p:grpSpPr>
            <p:sp>
              <p:nvSpPr>
                <p:cNvPr id="18780" name="Freeform 25">
                  <a:extLst>
                    <a:ext uri="{FF2B5EF4-FFF2-40B4-BE49-F238E27FC236}">
                      <a16:creationId xmlns:a16="http://schemas.microsoft.com/office/drawing/2014/main" id="{FB87EA97-9EEB-441B-B7FF-FC525D8F3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1" name="Freeform 26">
                  <a:extLst>
                    <a:ext uri="{FF2B5EF4-FFF2-40B4-BE49-F238E27FC236}">
                      <a16:creationId xmlns:a16="http://schemas.microsoft.com/office/drawing/2014/main" id="{EA1C6B8F-D21E-439C-BD80-76C340D56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2" name="Freeform 27">
                  <a:extLst>
                    <a:ext uri="{FF2B5EF4-FFF2-40B4-BE49-F238E27FC236}">
                      <a16:creationId xmlns:a16="http://schemas.microsoft.com/office/drawing/2014/main" id="{1A5D3594-5DEC-4A1B-B4A4-2414B68DE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3" name="Freeform 28">
                  <a:extLst>
                    <a:ext uri="{FF2B5EF4-FFF2-40B4-BE49-F238E27FC236}">
                      <a16:creationId xmlns:a16="http://schemas.microsoft.com/office/drawing/2014/main" id="{ED498588-21E2-4040-8410-F8773EB65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432" name="Freeform 29">
                  <a:extLst>
                    <a:ext uri="{FF2B5EF4-FFF2-40B4-BE49-F238E27FC236}">
                      <a16:creationId xmlns:a16="http://schemas.microsoft.com/office/drawing/2014/main" id="{26DE28E7-DF9C-4C86-B1DA-0B6C822DD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4311" y="3589987"/>
                  <a:ext cx="527007" cy="540303"/>
                </a:xfrm>
                <a:custGeom>
                  <a:avLst/>
                  <a:gdLst>
                    <a:gd name="T0" fmla="*/ 10 w 3326"/>
                    <a:gd name="T1" fmla="*/ 149 h 3412"/>
                    <a:gd name="T2" fmla="*/ 2 w 3326"/>
                    <a:gd name="T3" fmla="*/ 395 h 3412"/>
                    <a:gd name="T4" fmla="*/ 0 w 3326"/>
                    <a:gd name="T5" fmla="*/ 640 h 3412"/>
                    <a:gd name="T6" fmla="*/ 2 w 3326"/>
                    <a:gd name="T7" fmla="*/ 925 h 3412"/>
                    <a:gd name="T8" fmla="*/ 8 w 3326"/>
                    <a:gd name="T9" fmla="*/ 1152 h 3412"/>
                    <a:gd name="T10" fmla="*/ 15 w 3326"/>
                    <a:gd name="T11" fmla="*/ 1306 h 3412"/>
                    <a:gd name="T12" fmla="*/ 25 w 3326"/>
                    <a:gd name="T13" fmla="*/ 1457 h 3412"/>
                    <a:gd name="T14" fmla="*/ 38 w 3326"/>
                    <a:gd name="T15" fmla="*/ 1604 h 3412"/>
                    <a:gd name="T16" fmla="*/ 55 w 3326"/>
                    <a:gd name="T17" fmla="*/ 1744 h 3412"/>
                    <a:gd name="T18" fmla="*/ 76 w 3326"/>
                    <a:gd name="T19" fmla="*/ 1875 h 3412"/>
                    <a:gd name="T20" fmla="*/ 100 w 3326"/>
                    <a:gd name="T21" fmla="*/ 1995 h 3412"/>
                    <a:gd name="T22" fmla="*/ 121 w 3326"/>
                    <a:gd name="T23" fmla="*/ 2118 h 3412"/>
                    <a:gd name="T24" fmla="*/ 139 w 3326"/>
                    <a:gd name="T25" fmla="*/ 2244 h 3412"/>
                    <a:gd name="T26" fmla="*/ 153 w 3326"/>
                    <a:gd name="T27" fmla="*/ 2370 h 3412"/>
                    <a:gd name="T28" fmla="*/ 170 w 3326"/>
                    <a:gd name="T29" fmla="*/ 2558 h 3412"/>
                    <a:gd name="T30" fmla="*/ 183 w 3326"/>
                    <a:gd name="T31" fmla="*/ 2799 h 3412"/>
                    <a:gd name="T32" fmla="*/ 189 w 3326"/>
                    <a:gd name="T33" fmla="*/ 3016 h 3412"/>
                    <a:gd name="T34" fmla="*/ 189 w 3326"/>
                    <a:gd name="T35" fmla="*/ 3197 h 3412"/>
                    <a:gd name="T36" fmla="*/ 185 w 3326"/>
                    <a:gd name="T37" fmla="*/ 3374 h 3412"/>
                    <a:gd name="T38" fmla="*/ 3040 w 3326"/>
                    <a:gd name="T39" fmla="*/ 3412 h 3412"/>
                    <a:gd name="T40" fmla="*/ 3071 w 3326"/>
                    <a:gd name="T41" fmla="*/ 3143 h 3412"/>
                    <a:gd name="T42" fmla="*/ 3146 w 3326"/>
                    <a:gd name="T43" fmla="*/ 2523 h 3412"/>
                    <a:gd name="T44" fmla="*/ 3234 w 3326"/>
                    <a:gd name="T45" fmla="*/ 1835 h 3412"/>
                    <a:gd name="T46" fmla="*/ 3275 w 3326"/>
                    <a:gd name="T47" fmla="*/ 1553 h 3412"/>
                    <a:gd name="T48" fmla="*/ 3309 w 3326"/>
                    <a:gd name="T49" fmla="*/ 1361 h 3412"/>
                    <a:gd name="T50" fmla="*/ 3320 w 3326"/>
                    <a:gd name="T51" fmla="*/ 1286 h 3412"/>
                    <a:gd name="T52" fmla="*/ 3325 w 3326"/>
                    <a:gd name="T53" fmla="*/ 1197 h 3412"/>
                    <a:gd name="T54" fmla="*/ 3326 w 3326"/>
                    <a:gd name="T55" fmla="*/ 1100 h 3412"/>
                    <a:gd name="T56" fmla="*/ 3323 w 3326"/>
                    <a:gd name="T57" fmla="*/ 995 h 3412"/>
                    <a:gd name="T58" fmla="*/ 3315 w 3326"/>
                    <a:gd name="T59" fmla="*/ 884 h 3412"/>
                    <a:gd name="T60" fmla="*/ 3305 w 3326"/>
                    <a:gd name="T61" fmla="*/ 770 h 3412"/>
                    <a:gd name="T62" fmla="*/ 3280 w 3326"/>
                    <a:gd name="T63" fmla="*/ 544 h 3412"/>
                    <a:gd name="T64" fmla="*/ 3250 w 3326"/>
                    <a:gd name="T65" fmla="*/ 335 h 3412"/>
                    <a:gd name="T66" fmla="*/ 3222 w 3326"/>
                    <a:gd name="T67" fmla="*/ 161 h 3412"/>
                    <a:gd name="T68" fmla="*/ 3194 w 3326"/>
                    <a:gd name="T69" fmla="*/ 0 h 3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785" name="Freeform 30">
                  <a:extLst>
                    <a:ext uri="{FF2B5EF4-FFF2-40B4-BE49-F238E27FC236}">
                      <a16:creationId xmlns:a16="http://schemas.microsoft.com/office/drawing/2014/main" id="{8159099B-7FF8-4235-84D8-3B2893CE8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6" name="Freeform 31">
                  <a:extLst>
                    <a:ext uri="{FF2B5EF4-FFF2-40B4-BE49-F238E27FC236}">
                      <a16:creationId xmlns:a16="http://schemas.microsoft.com/office/drawing/2014/main" id="{2BBAF893-31ED-44DF-B294-119B15A60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7" name="Freeform 32">
                  <a:extLst>
                    <a:ext uri="{FF2B5EF4-FFF2-40B4-BE49-F238E27FC236}">
                      <a16:creationId xmlns:a16="http://schemas.microsoft.com/office/drawing/2014/main" id="{9AA842E9-9E9C-44B9-901E-236E34067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8" name="Freeform 33">
                  <a:extLst>
                    <a:ext uri="{FF2B5EF4-FFF2-40B4-BE49-F238E27FC236}">
                      <a16:creationId xmlns:a16="http://schemas.microsoft.com/office/drawing/2014/main" id="{4298C82C-1B31-47BB-A8F9-D06DC928F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89" name="Freeform 34">
                  <a:extLst>
                    <a:ext uri="{FF2B5EF4-FFF2-40B4-BE49-F238E27FC236}">
                      <a16:creationId xmlns:a16="http://schemas.microsoft.com/office/drawing/2014/main" id="{FAFC26CB-2560-4E55-A86B-25D3800A0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0" name="Freeform 35">
                  <a:extLst>
                    <a:ext uri="{FF2B5EF4-FFF2-40B4-BE49-F238E27FC236}">
                      <a16:creationId xmlns:a16="http://schemas.microsoft.com/office/drawing/2014/main" id="{BCD72F41-FD0C-4F5E-BFCE-858ABD2B0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1" name="Freeform 36">
                  <a:extLst>
                    <a:ext uri="{FF2B5EF4-FFF2-40B4-BE49-F238E27FC236}">
                      <a16:creationId xmlns:a16="http://schemas.microsoft.com/office/drawing/2014/main" id="{15D11EBB-C692-4393-AE7D-4DB3BE596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2" name="Freeform 37">
                  <a:extLst>
                    <a:ext uri="{FF2B5EF4-FFF2-40B4-BE49-F238E27FC236}">
                      <a16:creationId xmlns:a16="http://schemas.microsoft.com/office/drawing/2014/main" id="{11E395F4-623C-422C-B56C-936B06DD9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3" name="Freeform 38">
                  <a:extLst>
                    <a:ext uri="{FF2B5EF4-FFF2-40B4-BE49-F238E27FC236}">
                      <a16:creationId xmlns:a16="http://schemas.microsoft.com/office/drawing/2014/main" id="{CDD1B1FC-A369-4CD0-B9DC-39B5031E6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4" name="Freeform 39">
                  <a:extLst>
                    <a:ext uri="{FF2B5EF4-FFF2-40B4-BE49-F238E27FC236}">
                      <a16:creationId xmlns:a16="http://schemas.microsoft.com/office/drawing/2014/main" id="{92B6057F-F5C3-4240-82DA-D6655D862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5" name="Freeform 40">
                  <a:extLst>
                    <a:ext uri="{FF2B5EF4-FFF2-40B4-BE49-F238E27FC236}">
                      <a16:creationId xmlns:a16="http://schemas.microsoft.com/office/drawing/2014/main" id="{4D09BCD6-BC0F-4D21-B9F6-C129DA30B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6" name="Freeform 41">
                  <a:extLst>
                    <a:ext uri="{FF2B5EF4-FFF2-40B4-BE49-F238E27FC236}">
                      <a16:creationId xmlns:a16="http://schemas.microsoft.com/office/drawing/2014/main" id="{59DAE617-F522-4621-A8C4-585FFA8D7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7" name="Freeform 42">
                  <a:extLst>
                    <a:ext uri="{FF2B5EF4-FFF2-40B4-BE49-F238E27FC236}">
                      <a16:creationId xmlns:a16="http://schemas.microsoft.com/office/drawing/2014/main" id="{A5F0CC10-D72B-4D3B-BAAD-E0E41240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8" name="Freeform 43">
                  <a:extLst>
                    <a:ext uri="{FF2B5EF4-FFF2-40B4-BE49-F238E27FC236}">
                      <a16:creationId xmlns:a16="http://schemas.microsoft.com/office/drawing/2014/main" id="{9C2879AC-BC91-4354-91AD-80A39D919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99" name="Freeform 44">
                  <a:extLst>
                    <a:ext uri="{FF2B5EF4-FFF2-40B4-BE49-F238E27FC236}">
                      <a16:creationId xmlns:a16="http://schemas.microsoft.com/office/drawing/2014/main" id="{1AE94D48-2CFF-45EB-AB8C-3760BB1ED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00" name="Freeform 45">
                  <a:extLst>
                    <a:ext uri="{FF2B5EF4-FFF2-40B4-BE49-F238E27FC236}">
                      <a16:creationId xmlns:a16="http://schemas.microsoft.com/office/drawing/2014/main" id="{E181556C-C526-453A-A783-E3675B5FA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01" name="Freeform 46">
                  <a:extLst>
                    <a:ext uri="{FF2B5EF4-FFF2-40B4-BE49-F238E27FC236}">
                      <a16:creationId xmlns:a16="http://schemas.microsoft.com/office/drawing/2014/main" id="{DA282460-A624-4C9E-9550-D66A93B55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02" name="Freeform 47">
                  <a:extLst>
                    <a:ext uri="{FF2B5EF4-FFF2-40B4-BE49-F238E27FC236}">
                      <a16:creationId xmlns:a16="http://schemas.microsoft.com/office/drawing/2014/main" id="{0F89F0B9-636F-4A67-B9F1-E86E16719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03" name="Freeform 48">
                  <a:extLst>
                    <a:ext uri="{FF2B5EF4-FFF2-40B4-BE49-F238E27FC236}">
                      <a16:creationId xmlns:a16="http://schemas.microsoft.com/office/drawing/2014/main" id="{081E6447-A45F-4A50-BC17-8C5C4986E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452" name="Freeform 49">
                  <a:extLst>
                    <a:ext uri="{FF2B5EF4-FFF2-40B4-BE49-F238E27FC236}">
                      <a16:creationId xmlns:a16="http://schemas.microsoft.com/office/drawing/2014/main" id="{EFEEED7E-444F-4354-B555-536F1FEA2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071" y="3119996"/>
                  <a:ext cx="257376" cy="651324"/>
                </a:xfrm>
                <a:custGeom>
                  <a:avLst/>
                  <a:gdLst>
                    <a:gd name="T0" fmla="*/ 1029 w 1634"/>
                    <a:gd name="T1" fmla="*/ 0 h 4110"/>
                    <a:gd name="T2" fmla="*/ 0 w 1634"/>
                    <a:gd name="T3" fmla="*/ 3872 h 4110"/>
                    <a:gd name="T4" fmla="*/ 1187 w 1634"/>
                    <a:gd name="T5" fmla="*/ 4110 h 4110"/>
                    <a:gd name="T6" fmla="*/ 1205 w 1634"/>
                    <a:gd name="T7" fmla="*/ 4020 h 4110"/>
                    <a:gd name="T8" fmla="*/ 1256 w 1634"/>
                    <a:gd name="T9" fmla="*/ 3775 h 4110"/>
                    <a:gd name="T10" fmla="*/ 1291 w 1634"/>
                    <a:gd name="T11" fmla="*/ 3606 h 4110"/>
                    <a:gd name="T12" fmla="*/ 1328 w 1634"/>
                    <a:gd name="T13" fmla="*/ 3412 h 4110"/>
                    <a:gd name="T14" fmla="*/ 1368 w 1634"/>
                    <a:gd name="T15" fmla="*/ 3199 h 4110"/>
                    <a:gd name="T16" fmla="*/ 1410 w 1634"/>
                    <a:gd name="T17" fmla="*/ 2970 h 4110"/>
                    <a:gd name="T18" fmla="*/ 1452 w 1634"/>
                    <a:gd name="T19" fmla="*/ 2731 h 4110"/>
                    <a:gd name="T20" fmla="*/ 1493 w 1634"/>
                    <a:gd name="T21" fmla="*/ 2487 h 4110"/>
                    <a:gd name="T22" fmla="*/ 1512 w 1634"/>
                    <a:gd name="T23" fmla="*/ 2363 h 4110"/>
                    <a:gd name="T24" fmla="*/ 1530 w 1634"/>
                    <a:gd name="T25" fmla="*/ 2240 h 4110"/>
                    <a:gd name="T26" fmla="*/ 1548 w 1634"/>
                    <a:gd name="T27" fmla="*/ 2118 h 4110"/>
                    <a:gd name="T28" fmla="*/ 1565 w 1634"/>
                    <a:gd name="T29" fmla="*/ 1998 h 4110"/>
                    <a:gd name="T30" fmla="*/ 1579 w 1634"/>
                    <a:gd name="T31" fmla="*/ 1880 h 4110"/>
                    <a:gd name="T32" fmla="*/ 1592 w 1634"/>
                    <a:gd name="T33" fmla="*/ 1764 h 4110"/>
                    <a:gd name="T34" fmla="*/ 1604 w 1634"/>
                    <a:gd name="T35" fmla="*/ 1652 h 4110"/>
                    <a:gd name="T36" fmla="*/ 1614 w 1634"/>
                    <a:gd name="T37" fmla="*/ 1544 h 4110"/>
                    <a:gd name="T38" fmla="*/ 1623 w 1634"/>
                    <a:gd name="T39" fmla="*/ 1439 h 4110"/>
                    <a:gd name="T40" fmla="*/ 1629 w 1634"/>
                    <a:gd name="T41" fmla="*/ 1340 h 4110"/>
                    <a:gd name="T42" fmla="*/ 1633 w 1634"/>
                    <a:gd name="T43" fmla="*/ 1246 h 4110"/>
                    <a:gd name="T44" fmla="*/ 1634 w 1634"/>
                    <a:gd name="T45" fmla="*/ 1159 h 4110"/>
                    <a:gd name="T46" fmla="*/ 1632 w 1634"/>
                    <a:gd name="T47" fmla="*/ 1077 h 4110"/>
                    <a:gd name="T48" fmla="*/ 1628 w 1634"/>
                    <a:gd name="T49" fmla="*/ 998 h 4110"/>
                    <a:gd name="T50" fmla="*/ 1619 w 1634"/>
                    <a:gd name="T51" fmla="*/ 923 h 4110"/>
                    <a:gd name="T52" fmla="*/ 1608 w 1634"/>
                    <a:gd name="T53" fmla="*/ 853 h 4110"/>
                    <a:gd name="T54" fmla="*/ 1595 w 1634"/>
                    <a:gd name="T55" fmla="*/ 784 h 4110"/>
                    <a:gd name="T56" fmla="*/ 1578 w 1634"/>
                    <a:gd name="T57" fmla="*/ 720 h 4110"/>
                    <a:gd name="T58" fmla="*/ 1560 w 1634"/>
                    <a:gd name="T59" fmla="*/ 658 h 4110"/>
                    <a:gd name="T60" fmla="*/ 1539 w 1634"/>
                    <a:gd name="T61" fmla="*/ 600 h 4110"/>
                    <a:gd name="T62" fmla="*/ 1517 w 1634"/>
                    <a:gd name="T63" fmla="*/ 545 h 4110"/>
                    <a:gd name="T64" fmla="*/ 1494 w 1634"/>
                    <a:gd name="T65" fmla="*/ 493 h 4110"/>
                    <a:gd name="T66" fmla="*/ 1468 w 1634"/>
                    <a:gd name="T67" fmla="*/ 445 h 4110"/>
                    <a:gd name="T68" fmla="*/ 1442 w 1634"/>
                    <a:gd name="T69" fmla="*/ 398 h 4110"/>
                    <a:gd name="T70" fmla="*/ 1415 w 1634"/>
                    <a:gd name="T71" fmla="*/ 356 h 4110"/>
                    <a:gd name="T72" fmla="*/ 1388 w 1634"/>
                    <a:gd name="T73" fmla="*/ 315 h 4110"/>
                    <a:gd name="T74" fmla="*/ 1359 w 1634"/>
                    <a:gd name="T75" fmla="*/ 279 h 4110"/>
                    <a:gd name="T76" fmla="*/ 1331 w 1634"/>
                    <a:gd name="T77" fmla="*/ 243 h 4110"/>
                    <a:gd name="T78" fmla="*/ 1303 w 1634"/>
                    <a:gd name="T79" fmla="*/ 211 h 4110"/>
                    <a:gd name="T80" fmla="*/ 1275 w 1634"/>
                    <a:gd name="T81" fmla="*/ 183 h 4110"/>
                    <a:gd name="T82" fmla="*/ 1247 w 1634"/>
                    <a:gd name="T83" fmla="*/ 155 h 4110"/>
                    <a:gd name="T84" fmla="*/ 1220 w 1634"/>
                    <a:gd name="T85" fmla="*/ 131 h 4110"/>
                    <a:gd name="T86" fmla="*/ 1193 w 1634"/>
                    <a:gd name="T87" fmla="*/ 108 h 4110"/>
                    <a:gd name="T88" fmla="*/ 1169 w 1634"/>
                    <a:gd name="T89" fmla="*/ 89 h 4110"/>
                    <a:gd name="T90" fmla="*/ 1145 w 1634"/>
                    <a:gd name="T91" fmla="*/ 71 h 4110"/>
                    <a:gd name="T92" fmla="*/ 1122 w 1634"/>
                    <a:gd name="T93" fmla="*/ 55 h 4110"/>
                    <a:gd name="T94" fmla="*/ 1084 w 1634"/>
                    <a:gd name="T95" fmla="*/ 30 h 4110"/>
                    <a:gd name="T96" fmla="*/ 1054 w 1634"/>
                    <a:gd name="T97" fmla="*/ 13 h 4110"/>
                    <a:gd name="T98" fmla="*/ 1035 w 1634"/>
                    <a:gd name="T99" fmla="*/ 3 h 4110"/>
                    <a:gd name="T100" fmla="*/ 1029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805" name="Freeform 50">
                  <a:extLst>
                    <a:ext uri="{FF2B5EF4-FFF2-40B4-BE49-F238E27FC236}">
                      <a16:creationId xmlns:a16="http://schemas.microsoft.com/office/drawing/2014/main" id="{AB76DAF9-B1C8-4923-9614-9EFE8D332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454" name="Freeform 51">
                  <a:extLst>
                    <a:ext uri="{FF2B5EF4-FFF2-40B4-BE49-F238E27FC236}">
                      <a16:creationId xmlns:a16="http://schemas.microsoft.com/office/drawing/2014/main" id="{AAD64E90-9502-4124-B8AE-4F2D07BB9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7543" y="3119996"/>
                  <a:ext cx="260441" cy="651324"/>
                </a:xfrm>
                <a:custGeom>
                  <a:avLst/>
                  <a:gdLst>
                    <a:gd name="T0" fmla="*/ 606 w 1634"/>
                    <a:gd name="T1" fmla="*/ 0 h 4110"/>
                    <a:gd name="T2" fmla="*/ 1634 w 1634"/>
                    <a:gd name="T3" fmla="*/ 3872 h 4110"/>
                    <a:gd name="T4" fmla="*/ 448 w 1634"/>
                    <a:gd name="T5" fmla="*/ 4110 h 4110"/>
                    <a:gd name="T6" fmla="*/ 429 w 1634"/>
                    <a:gd name="T7" fmla="*/ 4020 h 4110"/>
                    <a:gd name="T8" fmla="*/ 378 w 1634"/>
                    <a:gd name="T9" fmla="*/ 3775 h 4110"/>
                    <a:gd name="T10" fmla="*/ 344 w 1634"/>
                    <a:gd name="T11" fmla="*/ 3606 h 4110"/>
                    <a:gd name="T12" fmla="*/ 306 w 1634"/>
                    <a:gd name="T13" fmla="*/ 3412 h 4110"/>
                    <a:gd name="T14" fmla="*/ 265 w 1634"/>
                    <a:gd name="T15" fmla="*/ 3199 h 4110"/>
                    <a:gd name="T16" fmla="*/ 224 w 1634"/>
                    <a:gd name="T17" fmla="*/ 2970 h 4110"/>
                    <a:gd name="T18" fmla="*/ 182 w 1634"/>
                    <a:gd name="T19" fmla="*/ 2731 h 4110"/>
                    <a:gd name="T20" fmla="*/ 141 w 1634"/>
                    <a:gd name="T21" fmla="*/ 2487 h 4110"/>
                    <a:gd name="T22" fmla="*/ 123 w 1634"/>
                    <a:gd name="T23" fmla="*/ 2363 h 4110"/>
                    <a:gd name="T24" fmla="*/ 104 w 1634"/>
                    <a:gd name="T25" fmla="*/ 2240 h 4110"/>
                    <a:gd name="T26" fmla="*/ 86 w 1634"/>
                    <a:gd name="T27" fmla="*/ 2118 h 4110"/>
                    <a:gd name="T28" fmla="*/ 71 w 1634"/>
                    <a:gd name="T29" fmla="*/ 1998 h 4110"/>
                    <a:gd name="T30" fmla="*/ 55 w 1634"/>
                    <a:gd name="T31" fmla="*/ 1880 h 4110"/>
                    <a:gd name="T32" fmla="*/ 42 w 1634"/>
                    <a:gd name="T33" fmla="*/ 1764 h 4110"/>
                    <a:gd name="T34" fmla="*/ 30 w 1634"/>
                    <a:gd name="T35" fmla="*/ 1652 h 4110"/>
                    <a:gd name="T36" fmla="*/ 20 w 1634"/>
                    <a:gd name="T37" fmla="*/ 1544 h 4110"/>
                    <a:gd name="T38" fmla="*/ 11 w 1634"/>
                    <a:gd name="T39" fmla="*/ 1439 h 4110"/>
                    <a:gd name="T40" fmla="*/ 5 w 1634"/>
                    <a:gd name="T41" fmla="*/ 1340 h 4110"/>
                    <a:gd name="T42" fmla="*/ 1 w 1634"/>
                    <a:gd name="T43" fmla="*/ 1246 h 4110"/>
                    <a:gd name="T44" fmla="*/ 0 w 1634"/>
                    <a:gd name="T45" fmla="*/ 1159 h 4110"/>
                    <a:gd name="T46" fmla="*/ 2 w 1634"/>
                    <a:gd name="T47" fmla="*/ 1077 h 4110"/>
                    <a:gd name="T48" fmla="*/ 7 w 1634"/>
                    <a:gd name="T49" fmla="*/ 998 h 4110"/>
                    <a:gd name="T50" fmla="*/ 15 w 1634"/>
                    <a:gd name="T51" fmla="*/ 923 h 4110"/>
                    <a:gd name="T52" fmla="*/ 26 w 1634"/>
                    <a:gd name="T53" fmla="*/ 853 h 4110"/>
                    <a:gd name="T54" fmla="*/ 40 w 1634"/>
                    <a:gd name="T55" fmla="*/ 784 h 4110"/>
                    <a:gd name="T56" fmla="*/ 56 w 1634"/>
                    <a:gd name="T57" fmla="*/ 720 h 4110"/>
                    <a:gd name="T58" fmla="*/ 74 w 1634"/>
                    <a:gd name="T59" fmla="*/ 658 h 4110"/>
                    <a:gd name="T60" fmla="*/ 95 w 1634"/>
                    <a:gd name="T61" fmla="*/ 600 h 4110"/>
                    <a:gd name="T62" fmla="*/ 117 w 1634"/>
                    <a:gd name="T63" fmla="*/ 545 h 4110"/>
                    <a:gd name="T64" fmla="*/ 140 w 1634"/>
                    <a:gd name="T65" fmla="*/ 493 h 4110"/>
                    <a:gd name="T66" fmla="*/ 166 w 1634"/>
                    <a:gd name="T67" fmla="*/ 445 h 4110"/>
                    <a:gd name="T68" fmla="*/ 192 w 1634"/>
                    <a:gd name="T69" fmla="*/ 398 h 4110"/>
                    <a:gd name="T70" fmla="*/ 219 w 1634"/>
                    <a:gd name="T71" fmla="*/ 356 h 4110"/>
                    <a:gd name="T72" fmla="*/ 246 w 1634"/>
                    <a:gd name="T73" fmla="*/ 315 h 4110"/>
                    <a:gd name="T74" fmla="*/ 275 w 1634"/>
                    <a:gd name="T75" fmla="*/ 279 h 4110"/>
                    <a:gd name="T76" fmla="*/ 303 w 1634"/>
                    <a:gd name="T77" fmla="*/ 243 h 4110"/>
                    <a:gd name="T78" fmla="*/ 332 w 1634"/>
                    <a:gd name="T79" fmla="*/ 211 h 4110"/>
                    <a:gd name="T80" fmla="*/ 359 w 1634"/>
                    <a:gd name="T81" fmla="*/ 183 h 4110"/>
                    <a:gd name="T82" fmla="*/ 387 w 1634"/>
                    <a:gd name="T83" fmla="*/ 155 h 4110"/>
                    <a:gd name="T84" fmla="*/ 414 w 1634"/>
                    <a:gd name="T85" fmla="*/ 131 h 4110"/>
                    <a:gd name="T86" fmla="*/ 440 w 1634"/>
                    <a:gd name="T87" fmla="*/ 108 h 4110"/>
                    <a:gd name="T88" fmla="*/ 465 w 1634"/>
                    <a:gd name="T89" fmla="*/ 89 h 4110"/>
                    <a:gd name="T90" fmla="*/ 490 w 1634"/>
                    <a:gd name="T91" fmla="*/ 71 h 4110"/>
                    <a:gd name="T92" fmla="*/ 512 w 1634"/>
                    <a:gd name="T93" fmla="*/ 55 h 4110"/>
                    <a:gd name="T94" fmla="*/ 550 w 1634"/>
                    <a:gd name="T95" fmla="*/ 30 h 4110"/>
                    <a:gd name="T96" fmla="*/ 580 w 1634"/>
                    <a:gd name="T97" fmla="*/ 13 h 4110"/>
                    <a:gd name="T98" fmla="*/ 599 w 1634"/>
                    <a:gd name="T99" fmla="*/ 3 h 4110"/>
                    <a:gd name="T100" fmla="*/ 606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807" name="Freeform 52">
                  <a:extLst>
                    <a:ext uri="{FF2B5EF4-FFF2-40B4-BE49-F238E27FC236}">
                      <a16:creationId xmlns:a16="http://schemas.microsoft.com/office/drawing/2014/main" id="{EA16E00B-C3CA-4760-ABD4-DF89C2A3D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08" name="Freeform 53">
                  <a:extLst>
                    <a:ext uri="{FF2B5EF4-FFF2-40B4-BE49-F238E27FC236}">
                      <a16:creationId xmlns:a16="http://schemas.microsoft.com/office/drawing/2014/main" id="{2312C684-2631-497F-8937-80F0D0397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09" name="Freeform 54">
                  <a:extLst>
                    <a:ext uri="{FF2B5EF4-FFF2-40B4-BE49-F238E27FC236}">
                      <a16:creationId xmlns:a16="http://schemas.microsoft.com/office/drawing/2014/main" id="{BC138DF2-B9F4-4153-A015-3A190B7C4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0" name="Freeform 55">
                  <a:extLst>
                    <a:ext uri="{FF2B5EF4-FFF2-40B4-BE49-F238E27FC236}">
                      <a16:creationId xmlns:a16="http://schemas.microsoft.com/office/drawing/2014/main" id="{5A040F5C-D1AB-464D-83DC-1566A8812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1" name="Freeform 56">
                  <a:extLst>
                    <a:ext uri="{FF2B5EF4-FFF2-40B4-BE49-F238E27FC236}">
                      <a16:creationId xmlns:a16="http://schemas.microsoft.com/office/drawing/2014/main" id="{8334C589-1FE3-4036-9A89-66797B321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2" name="Freeform 57">
                  <a:extLst>
                    <a:ext uri="{FF2B5EF4-FFF2-40B4-BE49-F238E27FC236}">
                      <a16:creationId xmlns:a16="http://schemas.microsoft.com/office/drawing/2014/main" id="{B88334ED-2D62-4A8D-9999-BEC479436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3" name="Freeform 58">
                  <a:extLst>
                    <a:ext uri="{FF2B5EF4-FFF2-40B4-BE49-F238E27FC236}">
                      <a16:creationId xmlns:a16="http://schemas.microsoft.com/office/drawing/2014/main" id="{DA3A9C62-C6A8-4DE0-842F-5B3DFC39D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4" name="Freeform 59">
                  <a:extLst>
                    <a:ext uri="{FF2B5EF4-FFF2-40B4-BE49-F238E27FC236}">
                      <a16:creationId xmlns:a16="http://schemas.microsoft.com/office/drawing/2014/main" id="{175AD799-277D-4F09-83AA-A0BF4C143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5" name="Freeform 60">
                  <a:extLst>
                    <a:ext uri="{FF2B5EF4-FFF2-40B4-BE49-F238E27FC236}">
                      <a16:creationId xmlns:a16="http://schemas.microsoft.com/office/drawing/2014/main" id="{6D379661-1DAF-431C-92B4-61662F459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6" name="Freeform 61">
                  <a:extLst>
                    <a:ext uri="{FF2B5EF4-FFF2-40B4-BE49-F238E27FC236}">
                      <a16:creationId xmlns:a16="http://schemas.microsoft.com/office/drawing/2014/main" id="{EA361963-C282-4053-9FDA-64569C34D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7" name="Freeform 62">
                  <a:extLst>
                    <a:ext uri="{FF2B5EF4-FFF2-40B4-BE49-F238E27FC236}">
                      <a16:creationId xmlns:a16="http://schemas.microsoft.com/office/drawing/2014/main" id="{796E642F-EE92-47A5-AD95-2C56E4BFD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818" name="Freeform 63">
                  <a:extLst>
                    <a:ext uri="{FF2B5EF4-FFF2-40B4-BE49-F238E27FC236}">
                      <a16:creationId xmlns:a16="http://schemas.microsoft.com/office/drawing/2014/main" id="{07015CF2-B014-40F0-A024-58A2C0C66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0" name="Группа 107">
                <a:extLst>
                  <a:ext uri="{FF2B5EF4-FFF2-40B4-BE49-F238E27FC236}">
                    <a16:creationId xmlns:a16="http://schemas.microsoft.com/office/drawing/2014/main" id="{92FC2CCA-E3A7-4C58-B1DC-DB4AC8AE0F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7945" y="1484784"/>
                <a:ext cx="432048" cy="1046609"/>
                <a:chOff x="5472113" y="2270125"/>
                <a:chExt cx="903287" cy="2349500"/>
              </a:xfrm>
            </p:grpSpPr>
            <p:sp>
              <p:nvSpPr>
                <p:cNvPr id="18741" name="Freeform 25">
                  <a:extLst>
                    <a:ext uri="{FF2B5EF4-FFF2-40B4-BE49-F238E27FC236}">
                      <a16:creationId xmlns:a16="http://schemas.microsoft.com/office/drawing/2014/main" id="{3429465D-ADB6-4EA2-A086-E0422D796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2" name="Freeform 26">
                  <a:extLst>
                    <a:ext uri="{FF2B5EF4-FFF2-40B4-BE49-F238E27FC236}">
                      <a16:creationId xmlns:a16="http://schemas.microsoft.com/office/drawing/2014/main" id="{EB0953CD-848C-44B7-8A78-C0956C40E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3" name="Freeform 27">
                  <a:extLst>
                    <a:ext uri="{FF2B5EF4-FFF2-40B4-BE49-F238E27FC236}">
                      <a16:creationId xmlns:a16="http://schemas.microsoft.com/office/drawing/2014/main" id="{188B220F-01E8-430C-8173-8494BF660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4" name="Freeform 28">
                  <a:extLst>
                    <a:ext uri="{FF2B5EF4-FFF2-40B4-BE49-F238E27FC236}">
                      <a16:creationId xmlns:a16="http://schemas.microsoft.com/office/drawing/2014/main" id="{9B427347-3253-4407-8D07-FA5B3C8A1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5" name="Freeform 29">
                  <a:extLst>
                    <a:ext uri="{FF2B5EF4-FFF2-40B4-BE49-F238E27FC236}">
                      <a16:creationId xmlns:a16="http://schemas.microsoft.com/office/drawing/2014/main" id="{42059488-DE67-415E-9597-AAE396A5C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4363" y="3589338"/>
                  <a:ext cx="528637" cy="541337"/>
                </a:xfrm>
                <a:custGeom>
                  <a:avLst/>
                  <a:gdLst>
                    <a:gd name="T0" fmla="*/ 2147483647 w 3326"/>
                    <a:gd name="T1" fmla="*/ 2147483647 h 3412"/>
                    <a:gd name="T2" fmla="*/ 2147483647 w 3326"/>
                    <a:gd name="T3" fmla="*/ 2147483647 h 3412"/>
                    <a:gd name="T4" fmla="*/ 0 w 3326"/>
                    <a:gd name="T5" fmla="*/ 2147483647 h 3412"/>
                    <a:gd name="T6" fmla="*/ 2147483647 w 3326"/>
                    <a:gd name="T7" fmla="*/ 2147483647 h 3412"/>
                    <a:gd name="T8" fmla="*/ 2147483647 w 3326"/>
                    <a:gd name="T9" fmla="*/ 2147483647 h 3412"/>
                    <a:gd name="T10" fmla="*/ 2147483647 w 3326"/>
                    <a:gd name="T11" fmla="*/ 2147483647 h 3412"/>
                    <a:gd name="T12" fmla="*/ 2147483647 w 3326"/>
                    <a:gd name="T13" fmla="*/ 2147483647 h 3412"/>
                    <a:gd name="T14" fmla="*/ 2147483647 w 3326"/>
                    <a:gd name="T15" fmla="*/ 2147483647 h 3412"/>
                    <a:gd name="T16" fmla="*/ 2147483647 w 3326"/>
                    <a:gd name="T17" fmla="*/ 2147483647 h 3412"/>
                    <a:gd name="T18" fmla="*/ 2147483647 w 3326"/>
                    <a:gd name="T19" fmla="*/ 2147483647 h 3412"/>
                    <a:gd name="T20" fmla="*/ 2147483647 w 3326"/>
                    <a:gd name="T21" fmla="*/ 2147483647 h 3412"/>
                    <a:gd name="T22" fmla="*/ 2147483647 w 3326"/>
                    <a:gd name="T23" fmla="*/ 2147483647 h 3412"/>
                    <a:gd name="T24" fmla="*/ 2147483647 w 3326"/>
                    <a:gd name="T25" fmla="*/ 2147483647 h 3412"/>
                    <a:gd name="T26" fmla="*/ 2147483647 w 3326"/>
                    <a:gd name="T27" fmla="*/ 2147483647 h 3412"/>
                    <a:gd name="T28" fmla="*/ 2147483647 w 3326"/>
                    <a:gd name="T29" fmla="*/ 2147483647 h 3412"/>
                    <a:gd name="T30" fmla="*/ 2147483647 w 3326"/>
                    <a:gd name="T31" fmla="*/ 2147483647 h 3412"/>
                    <a:gd name="T32" fmla="*/ 2147483647 w 3326"/>
                    <a:gd name="T33" fmla="*/ 2147483647 h 3412"/>
                    <a:gd name="T34" fmla="*/ 2147483647 w 3326"/>
                    <a:gd name="T35" fmla="*/ 2147483647 h 3412"/>
                    <a:gd name="T36" fmla="*/ 2147483647 w 3326"/>
                    <a:gd name="T37" fmla="*/ 2147483647 h 3412"/>
                    <a:gd name="T38" fmla="*/ 2147483647 w 3326"/>
                    <a:gd name="T39" fmla="*/ 2147483647 h 3412"/>
                    <a:gd name="T40" fmla="*/ 2147483647 w 3326"/>
                    <a:gd name="T41" fmla="*/ 2147483647 h 3412"/>
                    <a:gd name="T42" fmla="*/ 2147483647 w 3326"/>
                    <a:gd name="T43" fmla="*/ 2147483647 h 3412"/>
                    <a:gd name="T44" fmla="*/ 2147483647 w 3326"/>
                    <a:gd name="T45" fmla="*/ 2147483647 h 3412"/>
                    <a:gd name="T46" fmla="*/ 2147483647 w 3326"/>
                    <a:gd name="T47" fmla="*/ 2147483647 h 3412"/>
                    <a:gd name="T48" fmla="*/ 2147483647 w 3326"/>
                    <a:gd name="T49" fmla="*/ 2147483647 h 3412"/>
                    <a:gd name="T50" fmla="*/ 2147483647 w 3326"/>
                    <a:gd name="T51" fmla="*/ 2147483647 h 3412"/>
                    <a:gd name="T52" fmla="*/ 2147483647 w 3326"/>
                    <a:gd name="T53" fmla="*/ 2147483647 h 3412"/>
                    <a:gd name="T54" fmla="*/ 2147483647 w 3326"/>
                    <a:gd name="T55" fmla="*/ 2147483647 h 3412"/>
                    <a:gd name="T56" fmla="*/ 2147483647 w 3326"/>
                    <a:gd name="T57" fmla="*/ 2147483647 h 3412"/>
                    <a:gd name="T58" fmla="*/ 2147483647 w 3326"/>
                    <a:gd name="T59" fmla="*/ 2147483647 h 3412"/>
                    <a:gd name="T60" fmla="*/ 2147483647 w 3326"/>
                    <a:gd name="T61" fmla="*/ 2147483647 h 3412"/>
                    <a:gd name="T62" fmla="*/ 2147483647 w 3326"/>
                    <a:gd name="T63" fmla="*/ 2147483647 h 3412"/>
                    <a:gd name="T64" fmla="*/ 2147483647 w 3326"/>
                    <a:gd name="T65" fmla="*/ 2147483647 h 3412"/>
                    <a:gd name="T66" fmla="*/ 2147483647 w 3326"/>
                    <a:gd name="T67" fmla="*/ 2147483647 h 3412"/>
                    <a:gd name="T68" fmla="*/ 2147483647 w 3326"/>
                    <a:gd name="T69" fmla="*/ 0 h 34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6" name="Freeform 30">
                  <a:extLst>
                    <a:ext uri="{FF2B5EF4-FFF2-40B4-BE49-F238E27FC236}">
                      <a16:creationId xmlns:a16="http://schemas.microsoft.com/office/drawing/2014/main" id="{F98AD038-FFAC-4152-A321-C835EBF17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7" name="Freeform 31">
                  <a:extLst>
                    <a:ext uri="{FF2B5EF4-FFF2-40B4-BE49-F238E27FC236}">
                      <a16:creationId xmlns:a16="http://schemas.microsoft.com/office/drawing/2014/main" id="{CFA48ABE-1B41-422F-A23A-73F20E42C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8" name="Freeform 32">
                  <a:extLst>
                    <a:ext uri="{FF2B5EF4-FFF2-40B4-BE49-F238E27FC236}">
                      <a16:creationId xmlns:a16="http://schemas.microsoft.com/office/drawing/2014/main" id="{338D1779-AD14-428A-AD7B-C05D98428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9" name="Freeform 33">
                  <a:extLst>
                    <a:ext uri="{FF2B5EF4-FFF2-40B4-BE49-F238E27FC236}">
                      <a16:creationId xmlns:a16="http://schemas.microsoft.com/office/drawing/2014/main" id="{46B404EF-35F2-468A-A954-B05C3C6E1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0" name="Freeform 34">
                  <a:extLst>
                    <a:ext uri="{FF2B5EF4-FFF2-40B4-BE49-F238E27FC236}">
                      <a16:creationId xmlns:a16="http://schemas.microsoft.com/office/drawing/2014/main" id="{1F0F0A4C-54A3-4040-8B32-2EEAB1639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1" name="Freeform 35">
                  <a:extLst>
                    <a:ext uri="{FF2B5EF4-FFF2-40B4-BE49-F238E27FC236}">
                      <a16:creationId xmlns:a16="http://schemas.microsoft.com/office/drawing/2014/main" id="{69F4FE7C-B748-4B19-A7D2-FE5E7D970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2" name="Freeform 36">
                  <a:extLst>
                    <a:ext uri="{FF2B5EF4-FFF2-40B4-BE49-F238E27FC236}">
                      <a16:creationId xmlns:a16="http://schemas.microsoft.com/office/drawing/2014/main" id="{142DE589-4830-4B68-BA41-55C74175B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3" name="Freeform 37">
                  <a:extLst>
                    <a:ext uri="{FF2B5EF4-FFF2-40B4-BE49-F238E27FC236}">
                      <a16:creationId xmlns:a16="http://schemas.microsoft.com/office/drawing/2014/main" id="{FE1FE5D3-408B-4885-8132-0A46AC0D2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4" name="Freeform 38">
                  <a:extLst>
                    <a:ext uri="{FF2B5EF4-FFF2-40B4-BE49-F238E27FC236}">
                      <a16:creationId xmlns:a16="http://schemas.microsoft.com/office/drawing/2014/main" id="{A7CE02AE-04BE-468E-B0DD-54FACB3C6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5" name="Freeform 39">
                  <a:extLst>
                    <a:ext uri="{FF2B5EF4-FFF2-40B4-BE49-F238E27FC236}">
                      <a16:creationId xmlns:a16="http://schemas.microsoft.com/office/drawing/2014/main" id="{A086E534-F9BB-4E86-85D8-EC4B92B93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6" name="Freeform 40">
                  <a:extLst>
                    <a:ext uri="{FF2B5EF4-FFF2-40B4-BE49-F238E27FC236}">
                      <a16:creationId xmlns:a16="http://schemas.microsoft.com/office/drawing/2014/main" id="{4CD00B69-86D9-4E46-A6C5-EC4BA67BA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7" name="Freeform 41">
                  <a:extLst>
                    <a:ext uri="{FF2B5EF4-FFF2-40B4-BE49-F238E27FC236}">
                      <a16:creationId xmlns:a16="http://schemas.microsoft.com/office/drawing/2014/main" id="{3E24A25A-2031-461C-AF8F-093DDB322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8" name="Freeform 42">
                  <a:extLst>
                    <a:ext uri="{FF2B5EF4-FFF2-40B4-BE49-F238E27FC236}">
                      <a16:creationId xmlns:a16="http://schemas.microsoft.com/office/drawing/2014/main" id="{6BE124C7-93BE-4AB4-A2D5-FDD9C4F22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59" name="Freeform 43">
                  <a:extLst>
                    <a:ext uri="{FF2B5EF4-FFF2-40B4-BE49-F238E27FC236}">
                      <a16:creationId xmlns:a16="http://schemas.microsoft.com/office/drawing/2014/main" id="{2871F645-53C1-4924-BDA0-C1A61A089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0" name="Freeform 44">
                  <a:extLst>
                    <a:ext uri="{FF2B5EF4-FFF2-40B4-BE49-F238E27FC236}">
                      <a16:creationId xmlns:a16="http://schemas.microsoft.com/office/drawing/2014/main" id="{2C0EA669-93F9-4246-A7CB-2F5E1C669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1" name="Freeform 45">
                  <a:extLst>
                    <a:ext uri="{FF2B5EF4-FFF2-40B4-BE49-F238E27FC236}">
                      <a16:creationId xmlns:a16="http://schemas.microsoft.com/office/drawing/2014/main" id="{213228F3-BC77-43DD-B29B-602A7591A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2" name="Freeform 46">
                  <a:extLst>
                    <a:ext uri="{FF2B5EF4-FFF2-40B4-BE49-F238E27FC236}">
                      <a16:creationId xmlns:a16="http://schemas.microsoft.com/office/drawing/2014/main" id="{3A9DEC38-3A8B-4927-ADEE-AE4C9D592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3" name="Freeform 47">
                  <a:extLst>
                    <a:ext uri="{FF2B5EF4-FFF2-40B4-BE49-F238E27FC236}">
                      <a16:creationId xmlns:a16="http://schemas.microsoft.com/office/drawing/2014/main" id="{E008C7CE-AAA0-401E-BAB8-0299AD702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4" name="Freeform 48">
                  <a:extLst>
                    <a:ext uri="{FF2B5EF4-FFF2-40B4-BE49-F238E27FC236}">
                      <a16:creationId xmlns:a16="http://schemas.microsoft.com/office/drawing/2014/main" id="{A61B55CD-665E-421E-8839-AE3AE18F9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5" name="Freeform 49">
                  <a:extLst>
                    <a:ext uri="{FF2B5EF4-FFF2-40B4-BE49-F238E27FC236}">
                      <a16:creationId xmlns:a16="http://schemas.microsoft.com/office/drawing/2014/main" id="{581C8792-05D5-4466-9758-44337F66C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588" y="3121025"/>
                  <a:ext cx="258762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0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2147483647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6" name="Freeform 50">
                  <a:extLst>
                    <a:ext uri="{FF2B5EF4-FFF2-40B4-BE49-F238E27FC236}">
                      <a16:creationId xmlns:a16="http://schemas.microsoft.com/office/drawing/2014/main" id="{64D3DA3A-856C-4F6F-96E9-59C656653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7" name="Freeform 51">
                  <a:extLst>
                    <a:ext uri="{FF2B5EF4-FFF2-40B4-BE49-F238E27FC236}">
                      <a16:creationId xmlns:a16="http://schemas.microsoft.com/office/drawing/2014/main" id="{8C3A546C-5B99-4C97-A6AE-092C8A455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263" y="3121025"/>
                  <a:ext cx="260350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2147483647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0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8" name="Freeform 52">
                  <a:extLst>
                    <a:ext uri="{FF2B5EF4-FFF2-40B4-BE49-F238E27FC236}">
                      <a16:creationId xmlns:a16="http://schemas.microsoft.com/office/drawing/2014/main" id="{8C0A8142-EDD3-450B-A47E-14D1220DA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69" name="Freeform 53">
                  <a:extLst>
                    <a:ext uri="{FF2B5EF4-FFF2-40B4-BE49-F238E27FC236}">
                      <a16:creationId xmlns:a16="http://schemas.microsoft.com/office/drawing/2014/main" id="{2E2E565C-E6BA-4A17-8E3B-6670A9FB2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0" name="Freeform 54">
                  <a:extLst>
                    <a:ext uri="{FF2B5EF4-FFF2-40B4-BE49-F238E27FC236}">
                      <a16:creationId xmlns:a16="http://schemas.microsoft.com/office/drawing/2014/main" id="{8C01B6D0-639D-42D2-9327-089D96A71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1" name="Freeform 55">
                  <a:extLst>
                    <a:ext uri="{FF2B5EF4-FFF2-40B4-BE49-F238E27FC236}">
                      <a16:creationId xmlns:a16="http://schemas.microsoft.com/office/drawing/2014/main" id="{44865751-B259-4DB0-9D4F-E5CFF5603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2" name="Freeform 56">
                  <a:extLst>
                    <a:ext uri="{FF2B5EF4-FFF2-40B4-BE49-F238E27FC236}">
                      <a16:creationId xmlns:a16="http://schemas.microsoft.com/office/drawing/2014/main" id="{77A2C535-A66D-40B5-8037-2CCE3C1F8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3" name="Freeform 57">
                  <a:extLst>
                    <a:ext uri="{FF2B5EF4-FFF2-40B4-BE49-F238E27FC236}">
                      <a16:creationId xmlns:a16="http://schemas.microsoft.com/office/drawing/2014/main" id="{1E5C7590-BF43-4820-8550-8D6CDFC1B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4" name="Freeform 58">
                  <a:extLst>
                    <a:ext uri="{FF2B5EF4-FFF2-40B4-BE49-F238E27FC236}">
                      <a16:creationId xmlns:a16="http://schemas.microsoft.com/office/drawing/2014/main" id="{28C14D96-B27B-4CB7-AC21-72C41BA77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5" name="Freeform 59">
                  <a:extLst>
                    <a:ext uri="{FF2B5EF4-FFF2-40B4-BE49-F238E27FC236}">
                      <a16:creationId xmlns:a16="http://schemas.microsoft.com/office/drawing/2014/main" id="{2D8330B3-0FE2-4820-B821-011C0C708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6" name="Freeform 60">
                  <a:extLst>
                    <a:ext uri="{FF2B5EF4-FFF2-40B4-BE49-F238E27FC236}">
                      <a16:creationId xmlns:a16="http://schemas.microsoft.com/office/drawing/2014/main" id="{578CA4F4-2D4E-45D8-8C02-A8D65FE13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7" name="Freeform 61">
                  <a:extLst>
                    <a:ext uri="{FF2B5EF4-FFF2-40B4-BE49-F238E27FC236}">
                      <a16:creationId xmlns:a16="http://schemas.microsoft.com/office/drawing/2014/main" id="{6512F1E9-8DA2-4ADA-A937-D0BDCB446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8" name="Freeform 62">
                  <a:extLst>
                    <a:ext uri="{FF2B5EF4-FFF2-40B4-BE49-F238E27FC236}">
                      <a16:creationId xmlns:a16="http://schemas.microsoft.com/office/drawing/2014/main" id="{410271A8-06CE-4B44-B7A7-41EFFA3E9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79" name="Freeform 63">
                  <a:extLst>
                    <a:ext uri="{FF2B5EF4-FFF2-40B4-BE49-F238E27FC236}">
                      <a16:creationId xmlns:a16="http://schemas.microsoft.com/office/drawing/2014/main" id="{ED6602DD-E877-4183-A66E-AE03879E8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1" name="Группа 108">
                <a:extLst>
                  <a:ext uri="{FF2B5EF4-FFF2-40B4-BE49-F238E27FC236}">
                    <a16:creationId xmlns:a16="http://schemas.microsoft.com/office/drawing/2014/main" id="{2EF8D5B8-A9E7-470F-A050-FB62038129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7864" y="1700808"/>
                <a:ext cx="540047" cy="1046609"/>
                <a:chOff x="5472113" y="2270125"/>
                <a:chExt cx="903287" cy="2349500"/>
              </a:xfrm>
            </p:grpSpPr>
            <p:sp>
              <p:nvSpPr>
                <p:cNvPr id="18702" name="Freeform 25">
                  <a:extLst>
                    <a:ext uri="{FF2B5EF4-FFF2-40B4-BE49-F238E27FC236}">
                      <a16:creationId xmlns:a16="http://schemas.microsoft.com/office/drawing/2014/main" id="{31FB046B-8C72-4F2D-B935-9730A4272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3" name="Freeform 26">
                  <a:extLst>
                    <a:ext uri="{FF2B5EF4-FFF2-40B4-BE49-F238E27FC236}">
                      <a16:creationId xmlns:a16="http://schemas.microsoft.com/office/drawing/2014/main" id="{C961A046-03BC-488B-A145-E1AF08763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4" name="Freeform 27">
                  <a:extLst>
                    <a:ext uri="{FF2B5EF4-FFF2-40B4-BE49-F238E27FC236}">
                      <a16:creationId xmlns:a16="http://schemas.microsoft.com/office/drawing/2014/main" id="{A6D8FE3D-2DA9-4028-BC0B-A11AA1C59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5" name="Freeform 28">
                  <a:extLst>
                    <a:ext uri="{FF2B5EF4-FFF2-40B4-BE49-F238E27FC236}">
                      <a16:creationId xmlns:a16="http://schemas.microsoft.com/office/drawing/2014/main" id="{6EB4E5E1-33CB-472C-8CF1-A7F548EA8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6" name="Freeform 29">
                  <a:extLst>
                    <a:ext uri="{FF2B5EF4-FFF2-40B4-BE49-F238E27FC236}">
                      <a16:creationId xmlns:a16="http://schemas.microsoft.com/office/drawing/2014/main" id="{DF30A420-F660-41D7-B216-EB00CFE88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4363" y="3589338"/>
                  <a:ext cx="528637" cy="541337"/>
                </a:xfrm>
                <a:custGeom>
                  <a:avLst/>
                  <a:gdLst>
                    <a:gd name="T0" fmla="*/ 2147483647 w 3326"/>
                    <a:gd name="T1" fmla="*/ 2147483647 h 3412"/>
                    <a:gd name="T2" fmla="*/ 2147483647 w 3326"/>
                    <a:gd name="T3" fmla="*/ 2147483647 h 3412"/>
                    <a:gd name="T4" fmla="*/ 0 w 3326"/>
                    <a:gd name="T5" fmla="*/ 2147483647 h 3412"/>
                    <a:gd name="T6" fmla="*/ 2147483647 w 3326"/>
                    <a:gd name="T7" fmla="*/ 2147483647 h 3412"/>
                    <a:gd name="T8" fmla="*/ 2147483647 w 3326"/>
                    <a:gd name="T9" fmla="*/ 2147483647 h 3412"/>
                    <a:gd name="T10" fmla="*/ 2147483647 w 3326"/>
                    <a:gd name="T11" fmla="*/ 2147483647 h 3412"/>
                    <a:gd name="T12" fmla="*/ 2147483647 w 3326"/>
                    <a:gd name="T13" fmla="*/ 2147483647 h 3412"/>
                    <a:gd name="T14" fmla="*/ 2147483647 w 3326"/>
                    <a:gd name="T15" fmla="*/ 2147483647 h 3412"/>
                    <a:gd name="T16" fmla="*/ 2147483647 w 3326"/>
                    <a:gd name="T17" fmla="*/ 2147483647 h 3412"/>
                    <a:gd name="T18" fmla="*/ 2147483647 w 3326"/>
                    <a:gd name="T19" fmla="*/ 2147483647 h 3412"/>
                    <a:gd name="T20" fmla="*/ 2147483647 w 3326"/>
                    <a:gd name="T21" fmla="*/ 2147483647 h 3412"/>
                    <a:gd name="T22" fmla="*/ 2147483647 w 3326"/>
                    <a:gd name="T23" fmla="*/ 2147483647 h 3412"/>
                    <a:gd name="T24" fmla="*/ 2147483647 w 3326"/>
                    <a:gd name="T25" fmla="*/ 2147483647 h 3412"/>
                    <a:gd name="T26" fmla="*/ 2147483647 w 3326"/>
                    <a:gd name="T27" fmla="*/ 2147483647 h 3412"/>
                    <a:gd name="T28" fmla="*/ 2147483647 w 3326"/>
                    <a:gd name="T29" fmla="*/ 2147483647 h 3412"/>
                    <a:gd name="T30" fmla="*/ 2147483647 w 3326"/>
                    <a:gd name="T31" fmla="*/ 2147483647 h 3412"/>
                    <a:gd name="T32" fmla="*/ 2147483647 w 3326"/>
                    <a:gd name="T33" fmla="*/ 2147483647 h 3412"/>
                    <a:gd name="T34" fmla="*/ 2147483647 w 3326"/>
                    <a:gd name="T35" fmla="*/ 2147483647 h 3412"/>
                    <a:gd name="T36" fmla="*/ 2147483647 w 3326"/>
                    <a:gd name="T37" fmla="*/ 2147483647 h 3412"/>
                    <a:gd name="T38" fmla="*/ 2147483647 w 3326"/>
                    <a:gd name="T39" fmla="*/ 2147483647 h 3412"/>
                    <a:gd name="T40" fmla="*/ 2147483647 w 3326"/>
                    <a:gd name="T41" fmla="*/ 2147483647 h 3412"/>
                    <a:gd name="T42" fmla="*/ 2147483647 w 3326"/>
                    <a:gd name="T43" fmla="*/ 2147483647 h 3412"/>
                    <a:gd name="T44" fmla="*/ 2147483647 w 3326"/>
                    <a:gd name="T45" fmla="*/ 2147483647 h 3412"/>
                    <a:gd name="T46" fmla="*/ 2147483647 w 3326"/>
                    <a:gd name="T47" fmla="*/ 2147483647 h 3412"/>
                    <a:gd name="T48" fmla="*/ 2147483647 w 3326"/>
                    <a:gd name="T49" fmla="*/ 2147483647 h 3412"/>
                    <a:gd name="T50" fmla="*/ 2147483647 w 3326"/>
                    <a:gd name="T51" fmla="*/ 2147483647 h 3412"/>
                    <a:gd name="T52" fmla="*/ 2147483647 w 3326"/>
                    <a:gd name="T53" fmla="*/ 2147483647 h 3412"/>
                    <a:gd name="T54" fmla="*/ 2147483647 w 3326"/>
                    <a:gd name="T55" fmla="*/ 2147483647 h 3412"/>
                    <a:gd name="T56" fmla="*/ 2147483647 w 3326"/>
                    <a:gd name="T57" fmla="*/ 2147483647 h 3412"/>
                    <a:gd name="T58" fmla="*/ 2147483647 w 3326"/>
                    <a:gd name="T59" fmla="*/ 2147483647 h 3412"/>
                    <a:gd name="T60" fmla="*/ 2147483647 w 3326"/>
                    <a:gd name="T61" fmla="*/ 2147483647 h 3412"/>
                    <a:gd name="T62" fmla="*/ 2147483647 w 3326"/>
                    <a:gd name="T63" fmla="*/ 2147483647 h 3412"/>
                    <a:gd name="T64" fmla="*/ 2147483647 w 3326"/>
                    <a:gd name="T65" fmla="*/ 2147483647 h 3412"/>
                    <a:gd name="T66" fmla="*/ 2147483647 w 3326"/>
                    <a:gd name="T67" fmla="*/ 2147483647 h 3412"/>
                    <a:gd name="T68" fmla="*/ 2147483647 w 3326"/>
                    <a:gd name="T69" fmla="*/ 0 h 34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7" name="Freeform 30">
                  <a:extLst>
                    <a:ext uri="{FF2B5EF4-FFF2-40B4-BE49-F238E27FC236}">
                      <a16:creationId xmlns:a16="http://schemas.microsoft.com/office/drawing/2014/main" id="{EE0A0C57-0014-4E8B-9847-0CEB4D7B7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8" name="Freeform 31">
                  <a:extLst>
                    <a:ext uri="{FF2B5EF4-FFF2-40B4-BE49-F238E27FC236}">
                      <a16:creationId xmlns:a16="http://schemas.microsoft.com/office/drawing/2014/main" id="{B9366C06-ACC4-4D86-9206-2B64BCF84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9" name="Freeform 32">
                  <a:extLst>
                    <a:ext uri="{FF2B5EF4-FFF2-40B4-BE49-F238E27FC236}">
                      <a16:creationId xmlns:a16="http://schemas.microsoft.com/office/drawing/2014/main" id="{82ECF867-6A7E-4F05-B9E4-7C43A7DF8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0" name="Freeform 33">
                  <a:extLst>
                    <a:ext uri="{FF2B5EF4-FFF2-40B4-BE49-F238E27FC236}">
                      <a16:creationId xmlns:a16="http://schemas.microsoft.com/office/drawing/2014/main" id="{206E1F19-BF06-4072-A333-35778DAF7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1" name="Freeform 34">
                  <a:extLst>
                    <a:ext uri="{FF2B5EF4-FFF2-40B4-BE49-F238E27FC236}">
                      <a16:creationId xmlns:a16="http://schemas.microsoft.com/office/drawing/2014/main" id="{41CA3C12-1AC7-4C12-A5D1-9312BF99F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2" name="Freeform 35">
                  <a:extLst>
                    <a:ext uri="{FF2B5EF4-FFF2-40B4-BE49-F238E27FC236}">
                      <a16:creationId xmlns:a16="http://schemas.microsoft.com/office/drawing/2014/main" id="{9ECD2B3B-D750-47F7-BEC2-22250A8BB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3" name="Freeform 36">
                  <a:extLst>
                    <a:ext uri="{FF2B5EF4-FFF2-40B4-BE49-F238E27FC236}">
                      <a16:creationId xmlns:a16="http://schemas.microsoft.com/office/drawing/2014/main" id="{9E3CEB2B-9560-481B-B216-7E910BCF5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4" name="Freeform 37">
                  <a:extLst>
                    <a:ext uri="{FF2B5EF4-FFF2-40B4-BE49-F238E27FC236}">
                      <a16:creationId xmlns:a16="http://schemas.microsoft.com/office/drawing/2014/main" id="{481728DE-F0D7-4251-A324-ECEC626AA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5" name="Freeform 38">
                  <a:extLst>
                    <a:ext uri="{FF2B5EF4-FFF2-40B4-BE49-F238E27FC236}">
                      <a16:creationId xmlns:a16="http://schemas.microsoft.com/office/drawing/2014/main" id="{F67F94B2-E9CC-4029-8C2D-09F0AE997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6" name="Freeform 39">
                  <a:extLst>
                    <a:ext uri="{FF2B5EF4-FFF2-40B4-BE49-F238E27FC236}">
                      <a16:creationId xmlns:a16="http://schemas.microsoft.com/office/drawing/2014/main" id="{C3B24FAC-1C2E-4D11-972F-D7BE3F55C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7" name="Freeform 40">
                  <a:extLst>
                    <a:ext uri="{FF2B5EF4-FFF2-40B4-BE49-F238E27FC236}">
                      <a16:creationId xmlns:a16="http://schemas.microsoft.com/office/drawing/2014/main" id="{6BEB29C2-39BD-4D24-B0CF-C90D49061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8" name="Freeform 41">
                  <a:extLst>
                    <a:ext uri="{FF2B5EF4-FFF2-40B4-BE49-F238E27FC236}">
                      <a16:creationId xmlns:a16="http://schemas.microsoft.com/office/drawing/2014/main" id="{A9791B8F-D307-4250-9C07-0660E7256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19" name="Freeform 42">
                  <a:extLst>
                    <a:ext uri="{FF2B5EF4-FFF2-40B4-BE49-F238E27FC236}">
                      <a16:creationId xmlns:a16="http://schemas.microsoft.com/office/drawing/2014/main" id="{04305FEC-0F86-4BCD-859F-04D857C7A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0" name="Freeform 43">
                  <a:extLst>
                    <a:ext uri="{FF2B5EF4-FFF2-40B4-BE49-F238E27FC236}">
                      <a16:creationId xmlns:a16="http://schemas.microsoft.com/office/drawing/2014/main" id="{BF02093E-56C4-46D6-A46B-55A8CD560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1" name="Freeform 44">
                  <a:extLst>
                    <a:ext uri="{FF2B5EF4-FFF2-40B4-BE49-F238E27FC236}">
                      <a16:creationId xmlns:a16="http://schemas.microsoft.com/office/drawing/2014/main" id="{D1343856-BBDF-481F-86E9-30117593B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2" name="Freeform 45">
                  <a:extLst>
                    <a:ext uri="{FF2B5EF4-FFF2-40B4-BE49-F238E27FC236}">
                      <a16:creationId xmlns:a16="http://schemas.microsoft.com/office/drawing/2014/main" id="{7DF6A4B2-DB8F-4322-AA1A-A90D12F11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3" name="Freeform 46">
                  <a:extLst>
                    <a:ext uri="{FF2B5EF4-FFF2-40B4-BE49-F238E27FC236}">
                      <a16:creationId xmlns:a16="http://schemas.microsoft.com/office/drawing/2014/main" id="{23E33951-4A0B-4674-B5DE-170F338A2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4" name="Freeform 47">
                  <a:extLst>
                    <a:ext uri="{FF2B5EF4-FFF2-40B4-BE49-F238E27FC236}">
                      <a16:creationId xmlns:a16="http://schemas.microsoft.com/office/drawing/2014/main" id="{BD24A942-E809-4A5F-A6E3-E02804F89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5" name="Freeform 48">
                  <a:extLst>
                    <a:ext uri="{FF2B5EF4-FFF2-40B4-BE49-F238E27FC236}">
                      <a16:creationId xmlns:a16="http://schemas.microsoft.com/office/drawing/2014/main" id="{92369F13-90CF-47E5-8AD4-BBCA257DF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6" name="Freeform 49">
                  <a:extLst>
                    <a:ext uri="{FF2B5EF4-FFF2-40B4-BE49-F238E27FC236}">
                      <a16:creationId xmlns:a16="http://schemas.microsoft.com/office/drawing/2014/main" id="{7F552187-6F76-4585-990A-D0475F067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588" y="3121025"/>
                  <a:ext cx="258762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0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2147483647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7" name="Freeform 50">
                  <a:extLst>
                    <a:ext uri="{FF2B5EF4-FFF2-40B4-BE49-F238E27FC236}">
                      <a16:creationId xmlns:a16="http://schemas.microsoft.com/office/drawing/2014/main" id="{39A3372C-222E-4C21-B64B-90342D43D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8" name="Freeform 51">
                  <a:extLst>
                    <a:ext uri="{FF2B5EF4-FFF2-40B4-BE49-F238E27FC236}">
                      <a16:creationId xmlns:a16="http://schemas.microsoft.com/office/drawing/2014/main" id="{BFF8ABD5-A55B-4853-8CBD-688459126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263" y="3121025"/>
                  <a:ext cx="260350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2147483647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0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29" name="Freeform 52">
                  <a:extLst>
                    <a:ext uri="{FF2B5EF4-FFF2-40B4-BE49-F238E27FC236}">
                      <a16:creationId xmlns:a16="http://schemas.microsoft.com/office/drawing/2014/main" id="{463B9B77-5E16-4F21-BEE6-B73EA8B69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0" name="Freeform 53">
                  <a:extLst>
                    <a:ext uri="{FF2B5EF4-FFF2-40B4-BE49-F238E27FC236}">
                      <a16:creationId xmlns:a16="http://schemas.microsoft.com/office/drawing/2014/main" id="{95B53D49-1A31-4641-9581-314C7F866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1" name="Freeform 54">
                  <a:extLst>
                    <a:ext uri="{FF2B5EF4-FFF2-40B4-BE49-F238E27FC236}">
                      <a16:creationId xmlns:a16="http://schemas.microsoft.com/office/drawing/2014/main" id="{1099F53A-2771-41BE-A121-400ED3C2E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2" name="Freeform 55">
                  <a:extLst>
                    <a:ext uri="{FF2B5EF4-FFF2-40B4-BE49-F238E27FC236}">
                      <a16:creationId xmlns:a16="http://schemas.microsoft.com/office/drawing/2014/main" id="{EA4E9C80-170C-4865-947D-AA2B5AB36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3" name="Freeform 56">
                  <a:extLst>
                    <a:ext uri="{FF2B5EF4-FFF2-40B4-BE49-F238E27FC236}">
                      <a16:creationId xmlns:a16="http://schemas.microsoft.com/office/drawing/2014/main" id="{F597E856-316F-4D3D-B2D1-FE6EC23AA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4" name="Freeform 57">
                  <a:extLst>
                    <a:ext uri="{FF2B5EF4-FFF2-40B4-BE49-F238E27FC236}">
                      <a16:creationId xmlns:a16="http://schemas.microsoft.com/office/drawing/2014/main" id="{51FECA80-AB1F-479C-94DD-277007277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5" name="Freeform 58">
                  <a:extLst>
                    <a:ext uri="{FF2B5EF4-FFF2-40B4-BE49-F238E27FC236}">
                      <a16:creationId xmlns:a16="http://schemas.microsoft.com/office/drawing/2014/main" id="{BA7A3779-945D-4FFD-B269-339CBBF63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6" name="Freeform 59">
                  <a:extLst>
                    <a:ext uri="{FF2B5EF4-FFF2-40B4-BE49-F238E27FC236}">
                      <a16:creationId xmlns:a16="http://schemas.microsoft.com/office/drawing/2014/main" id="{3A2AD4B0-2976-4FEF-ABB6-9307A2F24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7" name="Freeform 60">
                  <a:extLst>
                    <a:ext uri="{FF2B5EF4-FFF2-40B4-BE49-F238E27FC236}">
                      <a16:creationId xmlns:a16="http://schemas.microsoft.com/office/drawing/2014/main" id="{7E6FDF0F-1303-428A-B872-B4CA79B97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8" name="Freeform 61">
                  <a:extLst>
                    <a:ext uri="{FF2B5EF4-FFF2-40B4-BE49-F238E27FC236}">
                      <a16:creationId xmlns:a16="http://schemas.microsoft.com/office/drawing/2014/main" id="{A80F1BEB-FFB5-4025-9CD2-A92A96F1A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39" name="Freeform 62">
                  <a:extLst>
                    <a:ext uri="{FF2B5EF4-FFF2-40B4-BE49-F238E27FC236}">
                      <a16:creationId xmlns:a16="http://schemas.microsoft.com/office/drawing/2014/main" id="{B885F1CF-5F24-412C-88A5-200162C50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40" name="Freeform 63">
                  <a:extLst>
                    <a:ext uri="{FF2B5EF4-FFF2-40B4-BE49-F238E27FC236}">
                      <a16:creationId xmlns:a16="http://schemas.microsoft.com/office/drawing/2014/main" id="{81EA28A4-694D-47A0-9C97-B0FACD571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2" name="Группа 109">
                <a:extLst>
                  <a:ext uri="{FF2B5EF4-FFF2-40B4-BE49-F238E27FC236}">
                    <a16:creationId xmlns:a16="http://schemas.microsoft.com/office/drawing/2014/main" id="{2C8676FE-9D8B-455D-AE13-9D604F99F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9872" y="2132856"/>
                <a:ext cx="468039" cy="1008113"/>
                <a:chOff x="5472113" y="2270125"/>
                <a:chExt cx="903287" cy="2349500"/>
              </a:xfrm>
            </p:grpSpPr>
            <p:sp>
              <p:nvSpPr>
                <p:cNvPr id="18663" name="Freeform 25">
                  <a:extLst>
                    <a:ext uri="{FF2B5EF4-FFF2-40B4-BE49-F238E27FC236}">
                      <a16:creationId xmlns:a16="http://schemas.microsoft.com/office/drawing/2014/main" id="{52E9B0F9-5DF5-4034-BC6A-5D2C7FA3C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4" name="Freeform 26">
                  <a:extLst>
                    <a:ext uri="{FF2B5EF4-FFF2-40B4-BE49-F238E27FC236}">
                      <a16:creationId xmlns:a16="http://schemas.microsoft.com/office/drawing/2014/main" id="{A2CF8E29-F3FC-4940-A61E-F2C16843D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5" name="Freeform 27">
                  <a:extLst>
                    <a:ext uri="{FF2B5EF4-FFF2-40B4-BE49-F238E27FC236}">
                      <a16:creationId xmlns:a16="http://schemas.microsoft.com/office/drawing/2014/main" id="{D09D5760-0B47-48FC-A084-D8DAA4439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6" name="Freeform 28">
                  <a:extLst>
                    <a:ext uri="{FF2B5EF4-FFF2-40B4-BE49-F238E27FC236}">
                      <a16:creationId xmlns:a16="http://schemas.microsoft.com/office/drawing/2014/main" id="{BCCD49D1-867D-4CE1-B4C4-EA06F5A3F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315" name="Freeform 29">
                  <a:extLst>
                    <a:ext uri="{FF2B5EF4-FFF2-40B4-BE49-F238E27FC236}">
                      <a16:creationId xmlns:a16="http://schemas.microsoft.com/office/drawing/2014/main" id="{040D85B9-6D35-4884-99F9-8DF5CA101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5363" y="3590773"/>
                  <a:ext cx="527007" cy="540303"/>
                </a:xfrm>
                <a:custGeom>
                  <a:avLst/>
                  <a:gdLst>
                    <a:gd name="T0" fmla="*/ 10 w 3326"/>
                    <a:gd name="T1" fmla="*/ 149 h 3412"/>
                    <a:gd name="T2" fmla="*/ 2 w 3326"/>
                    <a:gd name="T3" fmla="*/ 395 h 3412"/>
                    <a:gd name="T4" fmla="*/ 0 w 3326"/>
                    <a:gd name="T5" fmla="*/ 640 h 3412"/>
                    <a:gd name="T6" fmla="*/ 2 w 3326"/>
                    <a:gd name="T7" fmla="*/ 925 h 3412"/>
                    <a:gd name="T8" fmla="*/ 8 w 3326"/>
                    <a:gd name="T9" fmla="*/ 1152 h 3412"/>
                    <a:gd name="T10" fmla="*/ 15 w 3326"/>
                    <a:gd name="T11" fmla="*/ 1306 h 3412"/>
                    <a:gd name="T12" fmla="*/ 25 w 3326"/>
                    <a:gd name="T13" fmla="*/ 1457 h 3412"/>
                    <a:gd name="T14" fmla="*/ 38 w 3326"/>
                    <a:gd name="T15" fmla="*/ 1604 h 3412"/>
                    <a:gd name="T16" fmla="*/ 55 w 3326"/>
                    <a:gd name="T17" fmla="*/ 1744 h 3412"/>
                    <a:gd name="T18" fmla="*/ 76 w 3326"/>
                    <a:gd name="T19" fmla="*/ 1875 h 3412"/>
                    <a:gd name="T20" fmla="*/ 100 w 3326"/>
                    <a:gd name="T21" fmla="*/ 1995 h 3412"/>
                    <a:gd name="T22" fmla="*/ 121 w 3326"/>
                    <a:gd name="T23" fmla="*/ 2118 h 3412"/>
                    <a:gd name="T24" fmla="*/ 139 w 3326"/>
                    <a:gd name="T25" fmla="*/ 2244 h 3412"/>
                    <a:gd name="T26" fmla="*/ 153 w 3326"/>
                    <a:gd name="T27" fmla="*/ 2370 h 3412"/>
                    <a:gd name="T28" fmla="*/ 170 w 3326"/>
                    <a:gd name="T29" fmla="*/ 2558 h 3412"/>
                    <a:gd name="T30" fmla="*/ 183 w 3326"/>
                    <a:gd name="T31" fmla="*/ 2799 h 3412"/>
                    <a:gd name="T32" fmla="*/ 189 w 3326"/>
                    <a:gd name="T33" fmla="*/ 3016 h 3412"/>
                    <a:gd name="T34" fmla="*/ 189 w 3326"/>
                    <a:gd name="T35" fmla="*/ 3197 h 3412"/>
                    <a:gd name="T36" fmla="*/ 185 w 3326"/>
                    <a:gd name="T37" fmla="*/ 3374 h 3412"/>
                    <a:gd name="T38" fmla="*/ 3040 w 3326"/>
                    <a:gd name="T39" fmla="*/ 3412 h 3412"/>
                    <a:gd name="T40" fmla="*/ 3071 w 3326"/>
                    <a:gd name="T41" fmla="*/ 3143 h 3412"/>
                    <a:gd name="T42" fmla="*/ 3146 w 3326"/>
                    <a:gd name="T43" fmla="*/ 2523 h 3412"/>
                    <a:gd name="T44" fmla="*/ 3234 w 3326"/>
                    <a:gd name="T45" fmla="*/ 1835 h 3412"/>
                    <a:gd name="T46" fmla="*/ 3275 w 3326"/>
                    <a:gd name="T47" fmla="*/ 1553 h 3412"/>
                    <a:gd name="T48" fmla="*/ 3309 w 3326"/>
                    <a:gd name="T49" fmla="*/ 1361 h 3412"/>
                    <a:gd name="T50" fmla="*/ 3320 w 3326"/>
                    <a:gd name="T51" fmla="*/ 1286 h 3412"/>
                    <a:gd name="T52" fmla="*/ 3325 w 3326"/>
                    <a:gd name="T53" fmla="*/ 1197 h 3412"/>
                    <a:gd name="T54" fmla="*/ 3326 w 3326"/>
                    <a:gd name="T55" fmla="*/ 1100 h 3412"/>
                    <a:gd name="T56" fmla="*/ 3323 w 3326"/>
                    <a:gd name="T57" fmla="*/ 995 h 3412"/>
                    <a:gd name="T58" fmla="*/ 3315 w 3326"/>
                    <a:gd name="T59" fmla="*/ 884 h 3412"/>
                    <a:gd name="T60" fmla="*/ 3305 w 3326"/>
                    <a:gd name="T61" fmla="*/ 770 h 3412"/>
                    <a:gd name="T62" fmla="*/ 3280 w 3326"/>
                    <a:gd name="T63" fmla="*/ 544 h 3412"/>
                    <a:gd name="T64" fmla="*/ 3250 w 3326"/>
                    <a:gd name="T65" fmla="*/ 335 h 3412"/>
                    <a:gd name="T66" fmla="*/ 3222 w 3326"/>
                    <a:gd name="T67" fmla="*/ 161 h 3412"/>
                    <a:gd name="T68" fmla="*/ 3194 w 3326"/>
                    <a:gd name="T69" fmla="*/ 0 h 3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668" name="Freeform 30">
                  <a:extLst>
                    <a:ext uri="{FF2B5EF4-FFF2-40B4-BE49-F238E27FC236}">
                      <a16:creationId xmlns:a16="http://schemas.microsoft.com/office/drawing/2014/main" id="{7971E4CA-E747-41BC-AB7C-1858FB6FB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9" name="Freeform 31">
                  <a:extLst>
                    <a:ext uri="{FF2B5EF4-FFF2-40B4-BE49-F238E27FC236}">
                      <a16:creationId xmlns:a16="http://schemas.microsoft.com/office/drawing/2014/main" id="{B39AC550-3548-4E39-835C-639DAD4E6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0" name="Freeform 32">
                  <a:extLst>
                    <a:ext uri="{FF2B5EF4-FFF2-40B4-BE49-F238E27FC236}">
                      <a16:creationId xmlns:a16="http://schemas.microsoft.com/office/drawing/2014/main" id="{8495B1A9-615D-4C81-9746-FC2992613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1" name="Freeform 33">
                  <a:extLst>
                    <a:ext uri="{FF2B5EF4-FFF2-40B4-BE49-F238E27FC236}">
                      <a16:creationId xmlns:a16="http://schemas.microsoft.com/office/drawing/2014/main" id="{FC4BD0B8-CCED-4724-8D6D-09D523C06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2" name="Freeform 34">
                  <a:extLst>
                    <a:ext uri="{FF2B5EF4-FFF2-40B4-BE49-F238E27FC236}">
                      <a16:creationId xmlns:a16="http://schemas.microsoft.com/office/drawing/2014/main" id="{DBD06A92-B3BC-4B90-91B6-C258F1A4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3" name="Freeform 35">
                  <a:extLst>
                    <a:ext uri="{FF2B5EF4-FFF2-40B4-BE49-F238E27FC236}">
                      <a16:creationId xmlns:a16="http://schemas.microsoft.com/office/drawing/2014/main" id="{C1A54CC3-6EFD-437F-81FE-744D6259C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4" name="Freeform 36">
                  <a:extLst>
                    <a:ext uri="{FF2B5EF4-FFF2-40B4-BE49-F238E27FC236}">
                      <a16:creationId xmlns:a16="http://schemas.microsoft.com/office/drawing/2014/main" id="{3AE9ADF7-D625-47CE-8EF7-603BAB26F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5" name="Freeform 37">
                  <a:extLst>
                    <a:ext uri="{FF2B5EF4-FFF2-40B4-BE49-F238E27FC236}">
                      <a16:creationId xmlns:a16="http://schemas.microsoft.com/office/drawing/2014/main" id="{19D64ECF-FD3C-4CF0-A4AD-78E66D283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6" name="Freeform 38">
                  <a:extLst>
                    <a:ext uri="{FF2B5EF4-FFF2-40B4-BE49-F238E27FC236}">
                      <a16:creationId xmlns:a16="http://schemas.microsoft.com/office/drawing/2014/main" id="{3DEBB50C-131B-40E9-BD72-4AD302B6F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7" name="Freeform 39">
                  <a:extLst>
                    <a:ext uri="{FF2B5EF4-FFF2-40B4-BE49-F238E27FC236}">
                      <a16:creationId xmlns:a16="http://schemas.microsoft.com/office/drawing/2014/main" id="{7742BE70-C217-4CD4-A3D5-8C2F12651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8" name="Freeform 40">
                  <a:extLst>
                    <a:ext uri="{FF2B5EF4-FFF2-40B4-BE49-F238E27FC236}">
                      <a16:creationId xmlns:a16="http://schemas.microsoft.com/office/drawing/2014/main" id="{7592A5EC-9531-4D1F-9FB1-B7ECDBC26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79" name="Freeform 41">
                  <a:extLst>
                    <a:ext uri="{FF2B5EF4-FFF2-40B4-BE49-F238E27FC236}">
                      <a16:creationId xmlns:a16="http://schemas.microsoft.com/office/drawing/2014/main" id="{7BB12FC8-68A4-4D0E-A5BA-F3D3C1484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0" name="Freeform 42">
                  <a:extLst>
                    <a:ext uri="{FF2B5EF4-FFF2-40B4-BE49-F238E27FC236}">
                      <a16:creationId xmlns:a16="http://schemas.microsoft.com/office/drawing/2014/main" id="{9CA8F3FD-8059-4695-8DDF-FD0096CDE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1" name="Freeform 43">
                  <a:extLst>
                    <a:ext uri="{FF2B5EF4-FFF2-40B4-BE49-F238E27FC236}">
                      <a16:creationId xmlns:a16="http://schemas.microsoft.com/office/drawing/2014/main" id="{476448F0-D4AB-4E0C-A952-2B3333D38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2" name="Freeform 44">
                  <a:extLst>
                    <a:ext uri="{FF2B5EF4-FFF2-40B4-BE49-F238E27FC236}">
                      <a16:creationId xmlns:a16="http://schemas.microsoft.com/office/drawing/2014/main" id="{E334DB83-BA49-4043-B5EC-0EEEBA228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3" name="Freeform 45">
                  <a:extLst>
                    <a:ext uri="{FF2B5EF4-FFF2-40B4-BE49-F238E27FC236}">
                      <a16:creationId xmlns:a16="http://schemas.microsoft.com/office/drawing/2014/main" id="{B1677BE4-909B-47D3-A68A-A60DBFF81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4" name="Freeform 46">
                  <a:extLst>
                    <a:ext uri="{FF2B5EF4-FFF2-40B4-BE49-F238E27FC236}">
                      <a16:creationId xmlns:a16="http://schemas.microsoft.com/office/drawing/2014/main" id="{6D068BEB-B7FE-45B7-8343-559EDA87A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5" name="Freeform 47">
                  <a:extLst>
                    <a:ext uri="{FF2B5EF4-FFF2-40B4-BE49-F238E27FC236}">
                      <a16:creationId xmlns:a16="http://schemas.microsoft.com/office/drawing/2014/main" id="{6F9647AA-B484-4A0E-9E09-21D4BC90D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86" name="Freeform 48">
                  <a:extLst>
                    <a:ext uri="{FF2B5EF4-FFF2-40B4-BE49-F238E27FC236}">
                      <a16:creationId xmlns:a16="http://schemas.microsoft.com/office/drawing/2014/main" id="{0B4B3673-DCA8-42C7-A788-DEEA0E7B2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335" name="Freeform 49">
                  <a:extLst>
                    <a:ext uri="{FF2B5EF4-FFF2-40B4-BE49-F238E27FC236}">
                      <a16:creationId xmlns:a16="http://schemas.microsoft.com/office/drawing/2014/main" id="{4B7E7C28-4863-4A0E-AAD0-ABB5355D7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1122" y="3120784"/>
                  <a:ext cx="257376" cy="651324"/>
                </a:xfrm>
                <a:custGeom>
                  <a:avLst/>
                  <a:gdLst>
                    <a:gd name="T0" fmla="*/ 1029 w 1634"/>
                    <a:gd name="T1" fmla="*/ 0 h 4110"/>
                    <a:gd name="T2" fmla="*/ 0 w 1634"/>
                    <a:gd name="T3" fmla="*/ 3872 h 4110"/>
                    <a:gd name="T4" fmla="*/ 1187 w 1634"/>
                    <a:gd name="T5" fmla="*/ 4110 h 4110"/>
                    <a:gd name="T6" fmla="*/ 1205 w 1634"/>
                    <a:gd name="T7" fmla="*/ 4020 h 4110"/>
                    <a:gd name="T8" fmla="*/ 1256 w 1634"/>
                    <a:gd name="T9" fmla="*/ 3775 h 4110"/>
                    <a:gd name="T10" fmla="*/ 1291 w 1634"/>
                    <a:gd name="T11" fmla="*/ 3606 h 4110"/>
                    <a:gd name="T12" fmla="*/ 1328 w 1634"/>
                    <a:gd name="T13" fmla="*/ 3412 h 4110"/>
                    <a:gd name="T14" fmla="*/ 1368 w 1634"/>
                    <a:gd name="T15" fmla="*/ 3199 h 4110"/>
                    <a:gd name="T16" fmla="*/ 1410 w 1634"/>
                    <a:gd name="T17" fmla="*/ 2970 h 4110"/>
                    <a:gd name="T18" fmla="*/ 1452 w 1634"/>
                    <a:gd name="T19" fmla="*/ 2731 h 4110"/>
                    <a:gd name="T20" fmla="*/ 1493 w 1634"/>
                    <a:gd name="T21" fmla="*/ 2487 h 4110"/>
                    <a:gd name="T22" fmla="*/ 1512 w 1634"/>
                    <a:gd name="T23" fmla="*/ 2363 h 4110"/>
                    <a:gd name="T24" fmla="*/ 1530 w 1634"/>
                    <a:gd name="T25" fmla="*/ 2240 h 4110"/>
                    <a:gd name="T26" fmla="*/ 1548 w 1634"/>
                    <a:gd name="T27" fmla="*/ 2118 h 4110"/>
                    <a:gd name="T28" fmla="*/ 1565 w 1634"/>
                    <a:gd name="T29" fmla="*/ 1998 h 4110"/>
                    <a:gd name="T30" fmla="*/ 1579 w 1634"/>
                    <a:gd name="T31" fmla="*/ 1880 h 4110"/>
                    <a:gd name="T32" fmla="*/ 1592 w 1634"/>
                    <a:gd name="T33" fmla="*/ 1764 h 4110"/>
                    <a:gd name="T34" fmla="*/ 1604 w 1634"/>
                    <a:gd name="T35" fmla="*/ 1652 h 4110"/>
                    <a:gd name="T36" fmla="*/ 1614 w 1634"/>
                    <a:gd name="T37" fmla="*/ 1544 h 4110"/>
                    <a:gd name="T38" fmla="*/ 1623 w 1634"/>
                    <a:gd name="T39" fmla="*/ 1439 h 4110"/>
                    <a:gd name="T40" fmla="*/ 1629 w 1634"/>
                    <a:gd name="T41" fmla="*/ 1340 h 4110"/>
                    <a:gd name="T42" fmla="*/ 1633 w 1634"/>
                    <a:gd name="T43" fmla="*/ 1246 h 4110"/>
                    <a:gd name="T44" fmla="*/ 1634 w 1634"/>
                    <a:gd name="T45" fmla="*/ 1159 h 4110"/>
                    <a:gd name="T46" fmla="*/ 1632 w 1634"/>
                    <a:gd name="T47" fmla="*/ 1077 h 4110"/>
                    <a:gd name="T48" fmla="*/ 1628 w 1634"/>
                    <a:gd name="T49" fmla="*/ 998 h 4110"/>
                    <a:gd name="T50" fmla="*/ 1619 w 1634"/>
                    <a:gd name="T51" fmla="*/ 923 h 4110"/>
                    <a:gd name="T52" fmla="*/ 1608 w 1634"/>
                    <a:gd name="T53" fmla="*/ 853 h 4110"/>
                    <a:gd name="T54" fmla="*/ 1595 w 1634"/>
                    <a:gd name="T55" fmla="*/ 784 h 4110"/>
                    <a:gd name="T56" fmla="*/ 1578 w 1634"/>
                    <a:gd name="T57" fmla="*/ 720 h 4110"/>
                    <a:gd name="T58" fmla="*/ 1560 w 1634"/>
                    <a:gd name="T59" fmla="*/ 658 h 4110"/>
                    <a:gd name="T60" fmla="*/ 1539 w 1634"/>
                    <a:gd name="T61" fmla="*/ 600 h 4110"/>
                    <a:gd name="T62" fmla="*/ 1517 w 1634"/>
                    <a:gd name="T63" fmla="*/ 545 h 4110"/>
                    <a:gd name="T64" fmla="*/ 1494 w 1634"/>
                    <a:gd name="T65" fmla="*/ 493 h 4110"/>
                    <a:gd name="T66" fmla="*/ 1468 w 1634"/>
                    <a:gd name="T67" fmla="*/ 445 h 4110"/>
                    <a:gd name="T68" fmla="*/ 1442 w 1634"/>
                    <a:gd name="T69" fmla="*/ 398 h 4110"/>
                    <a:gd name="T70" fmla="*/ 1415 w 1634"/>
                    <a:gd name="T71" fmla="*/ 356 h 4110"/>
                    <a:gd name="T72" fmla="*/ 1388 w 1634"/>
                    <a:gd name="T73" fmla="*/ 315 h 4110"/>
                    <a:gd name="T74" fmla="*/ 1359 w 1634"/>
                    <a:gd name="T75" fmla="*/ 279 h 4110"/>
                    <a:gd name="T76" fmla="*/ 1331 w 1634"/>
                    <a:gd name="T77" fmla="*/ 243 h 4110"/>
                    <a:gd name="T78" fmla="*/ 1303 w 1634"/>
                    <a:gd name="T79" fmla="*/ 211 h 4110"/>
                    <a:gd name="T80" fmla="*/ 1275 w 1634"/>
                    <a:gd name="T81" fmla="*/ 183 h 4110"/>
                    <a:gd name="T82" fmla="*/ 1247 w 1634"/>
                    <a:gd name="T83" fmla="*/ 155 h 4110"/>
                    <a:gd name="T84" fmla="*/ 1220 w 1634"/>
                    <a:gd name="T85" fmla="*/ 131 h 4110"/>
                    <a:gd name="T86" fmla="*/ 1193 w 1634"/>
                    <a:gd name="T87" fmla="*/ 108 h 4110"/>
                    <a:gd name="T88" fmla="*/ 1169 w 1634"/>
                    <a:gd name="T89" fmla="*/ 89 h 4110"/>
                    <a:gd name="T90" fmla="*/ 1145 w 1634"/>
                    <a:gd name="T91" fmla="*/ 71 h 4110"/>
                    <a:gd name="T92" fmla="*/ 1122 w 1634"/>
                    <a:gd name="T93" fmla="*/ 55 h 4110"/>
                    <a:gd name="T94" fmla="*/ 1084 w 1634"/>
                    <a:gd name="T95" fmla="*/ 30 h 4110"/>
                    <a:gd name="T96" fmla="*/ 1054 w 1634"/>
                    <a:gd name="T97" fmla="*/ 13 h 4110"/>
                    <a:gd name="T98" fmla="*/ 1035 w 1634"/>
                    <a:gd name="T99" fmla="*/ 3 h 4110"/>
                    <a:gd name="T100" fmla="*/ 1029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688" name="Freeform 50">
                  <a:extLst>
                    <a:ext uri="{FF2B5EF4-FFF2-40B4-BE49-F238E27FC236}">
                      <a16:creationId xmlns:a16="http://schemas.microsoft.com/office/drawing/2014/main" id="{B475E65C-BC3A-43DE-B9B7-40E9C6146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337" name="Freeform 51">
                  <a:extLst>
                    <a:ext uri="{FF2B5EF4-FFF2-40B4-BE49-F238E27FC236}">
                      <a16:creationId xmlns:a16="http://schemas.microsoft.com/office/drawing/2014/main" id="{3730B399-39B9-4070-A7D1-B48011EC2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5532" y="3120784"/>
                  <a:ext cx="260439" cy="651324"/>
                </a:xfrm>
                <a:custGeom>
                  <a:avLst/>
                  <a:gdLst>
                    <a:gd name="T0" fmla="*/ 606 w 1634"/>
                    <a:gd name="T1" fmla="*/ 0 h 4110"/>
                    <a:gd name="T2" fmla="*/ 1634 w 1634"/>
                    <a:gd name="T3" fmla="*/ 3872 h 4110"/>
                    <a:gd name="T4" fmla="*/ 448 w 1634"/>
                    <a:gd name="T5" fmla="*/ 4110 h 4110"/>
                    <a:gd name="T6" fmla="*/ 429 w 1634"/>
                    <a:gd name="T7" fmla="*/ 4020 h 4110"/>
                    <a:gd name="T8" fmla="*/ 378 w 1634"/>
                    <a:gd name="T9" fmla="*/ 3775 h 4110"/>
                    <a:gd name="T10" fmla="*/ 344 w 1634"/>
                    <a:gd name="T11" fmla="*/ 3606 h 4110"/>
                    <a:gd name="T12" fmla="*/ 306 w 1634"/>
                    <a:gd name="T13" fmla="*/ 3412 h 4110"/>
                    <a:gd name="T14" fmla="*/ 265 w 1634"/>
                    <a:gd name="T15" fmla="*/ 3199 h 4110"/>
                    <a:gd name="T16" fmla="*/ 224 w 1634"/>
                    <a:gd name="T17" fmla="*/ 2970 h 4110"/>
                    <a:gd name="T18" fmla="*/ 182 w 1634"/>
                    <a:gd name="T19" fmla="*/ 2731 h 4110"/>
                    <a:gd name="T20" fmla="*/ 141 w 1634"/>
                    <a:gd name="T21" fmla="*/ 2487 h 4110"/>
                    <a:gd name="T22" fmla="*/ 123 w 1634"/>
                    <a:gd name="T23" fmla="*/ 2363 h 4110"/>
                    <a:gd name="T24" fmla="*/ 104 w 1634"/>
                    <a:gd name="T25" fmla="*/ 2240 h 4110"/>
                    <a:gd name="T26" fmla="*/ 86 w 1634"/>
                    <a:gd name="T27" fmla="*/ 2118 h 4110"/>
                    <a:gd name="T28" fmla="*/ 71 w 1634"/>
                    <a:gd name="T29" fmla="*/ 1998 h 4110"/>
                    <a:gd name="T30" fmla="*/ 55 w 1634"/>
                    <a:gd name="T31" fmla="*/ 1880 h 4110"/>
                    <a:gd name="T32" fmla="*/ 42 w 1634"/>
                    <a:gd name="T33" fmla="*/ 1764 h 4110"/>
                    <a:gd name="T34" fmla="*/ 30 w 1634"/>
                    <a:gd name="T35" fmla="*/ 1652 h 4110"/>
                    <a:gd name="T36" fmla="*/ 20 w 1634"/>
                    <a:gd name="T37" fmla="*/ 1544 h 4110"/>
                    <a:gd name="T38" fmla="*/ 11 w 1634"/>
                    <a:gd name="T39" fmla="*/ 1439 h 4110"/>
                    <a:gd name="T40" fmla="*/ 5 w 1634"/>
                    <a:gd name="T41" fmla="*/ 1340 h 4110"/>
                    <a:gd name="T42" fmla="*/ 1 w 1634"/>
                    <a:gd name="T43" fmla="*/ 1246 h 4110"/>
                    <a:gd name="T44" fmla="*/ 0 w 1634"/>
                    <a:gd name="T45" fmla="*/ 1159 h 4110"/>
                    <a:gd name="T46" fmla="*/ 2 w 1634"/>
                    <a:gd name="T47" fmla="*/ 1077 h 4110"/>
                    <a:gd name="T48" fmla="*/ 7 w 1634"/>
                    <a:gd name="T49" fmla="*/ 998 h 4110"/>
                    <a:gd name="T50" fmla="*/ 15 w 1634"/>
                    <a:gd name="T51" fmla="*/ 923 h 4110"/>
                    <a:gd name="T52" fmla="*/ 26 w 1634"/>
                    <a:gd name="T53" fmla="*/ 853 h 4110"/>
                    <a:gd name="T54" fmla="*/ 40 w 1634"/>
                    <a:gd name="T55" fmla="*/ 784 h 4110"/>
                    <a:gd name="T56" fmla="*/ 56 w 1634"/>
                    <a:gd name="T57" fmla="*/ 720 h 4110"/>
                    <a:gd name="T58" fmla="*/ 74 w 1634"/>
                    <a:gd name="T59" fmla="*/ 658 h 4110"/>
                    <a:gd name="T60" fmla="*/ 95 w 1634"/>
                    <a:gd name="T61" fmla="*/ 600 h 4110"/>
                    <a:gd name="T62" fmla="*/ 117 w 1634"/>
                    <a:gd name="T63" fmla="*/ 545 h 4110"/>
                    <a:gd name="T64" fmla="*/ 140 w 1634"/>
                    <a:gd name="T65" fmla="*/ 493 h 4110"/>
                    <a:gd name="T66" fmla="*/ 166 w 1634"/>
                    <a:gd name="T67" fmla="*/ 445 h 4110"/>
                    <a:gd name="T68" fmla="*/ 192 w 1634"/>
                    <a:gd name="T69" fmla="*/ 398 h 4110"/>
                    <a:gd name="T70" fmla="*/ 219 w 1634"/>
                    <a:gd name="T71" fmla="*/ 356 h 4110"/>
                    <a:gd name="T72" fmla="*/ 246 w 1634"/>
                    <a:gd name="T73" fmla="*/ 315 h 4110"/>
                    <a:gd name="T74" fmla="*/ 275 w 1634"/>
                    <a:gd name="T75" fmla="*/ 279 h 4110"/>
                    <a:gd name="T76" fmla="*/ 303 w 1634"/>
                    <a:gd name="T77" fmla="*/ 243 h 4110"/>
                    <a:gd name="T78" fmla="*/ 332 w 1634"/>
                    <a:gd name="T79" fmla="*/ 211 h 4110"/>
                    <a:gd name="T80" fmla="*/ 359 w 1634"/>
                    <a:gd name="T81" fmla="*/ 183 h 4110"/>
                    <a:gd name="T82" fmla="*/ 387 w 1634"/>
                    <a:gd name="T83" fmla="*/ 155 h 4110"/>
                    <a:gd name="T84" fmla="*/ 414 w 1634"/>
                    <a:gd name="T85" fmla="*/ 131 h 4110"/>
                    <a:gd name="T86" fmla="*/ 440 w 1634"/>
                    <a:gd name="T87" fmla="*/ 108 h 4110"/>
                    <a:gd name="T88" fmla="*/ 465 w 1634"/>
                    <a:gd name="T89" fmla="*/ 89 h 4110"/>
                    <a:gd name="T90" fmla="*/ 490 w 1634"/>
                    <a:gd name="T91" fmla="*/ 71 h 4110"/>
                    <a:gd name="T92" fmla="*/ 512 w 1634"/>
                    <a:gd name="T93" fmla="*/ 55 h 4110"/>
                    <a:gd name="T94" fmla="*/ 550 w 1634"/>
                    <a:gd name="T95" fmla="*/ 30 h 4110"/>
                    <a:gd name="T96" fmla="*/ 580 w 1634"/>
                    <a:gd name="T97" fmla="*/ 13 h 4110"/>
                    <a:gd name="T98" fmla="*/ 599 w 1634"/>
                    <a:gd name="T99" fmla="*/ 3 h 4110"/>
                    <a:gd name="T100" fmla="*/ 606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690" name="Freeform 52">
                  <a:extLst>
                    <a:ext uri="{FF2B5EF4-FFF2-40B4-BE49-F238E27FC236}">
                      <a16:creationId xmlns:a16="http://schemas.microsoft.com/office/drawing/2014/main" id="{1C06650F-C42E-4514-8557-F9D325C60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1" name="Freeform 53">
                  <a:extLst>
                    <a:ext uri="{FF2B5EF4-FFF2-40B4-BE49-F238E27FC236}">
                      <a16:creationId xmlns:a16="http://schemas.microsoft.com/office/drawing/2014/main" id="{6F08F94E-FCE5-4422-8098-913E990D2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2" name="Freeform 54">
                  <a:extLst>
                    <a:ext uri="{FF2B5EF4-FFF2-40B4-BE49-F238E27FC236}">
                      <a16:creationId xmlns:a16="http://schemas.microsoft.com/office/drawing/2014/main" id="{A8B0EF01-0FD5-4DFB-8D46-C7EDBF237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3" name="Freeform 55">
                  <a:extLst>
                    <a:ext uri="{FF2B5EF4-FFF2-40B4-BE49-F238E27FC236}">
                      <a16:creationId xmlns:a16="http://schemas.microsoft.com/office/drawing/2014/main" id="{1BBFEC16-4E7D-4FCD-80C3-887C35921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4" name="Freeform 56">
                  <a:extLst>
                    <a:ext uri="{FF2B5EF4-FFF2-40B4-BE49-F238E27FC236}">
                      <a16:creationId xmlns:a16="http://schemas.microsoft.com/office/drawing/2014/main" id="{C2C8FD4F-CA78-46EA-81F5-D7EBB8596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5" name="Freeform 57">
                  <a:extLst>
                    <a:ext uri="{FF2B5EF4-FFF2-40B4-BE49-F238E27FC236}">
                      <a16:creationId xmlns:a16="http://schemas.microsoft.com/office/drawing/2014/main" id="{0538A151-7801-49EF-8C1E-56FF5061C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6" name="Freeform 58">
                  <a:extLst>
                    <a:ext uri="{FF2B5EF4-FFF2-40B4-BE49-F238E27FC236}">
                      <a16:creationId xmlns:a16="http://schemas.microsoft.com/office/drawing/2014/main" id="{EEF9842C-0A0B-4636-8F7B-B49FE6ED9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7" name="Freeform 59">
                  <a:extLst>
                    <a:ext uri="{FF2B5EF4-FFF2-40B4-BE49-F238E27FC236}">
                      <a16:creationId xmlns:a16="http://schemas.microsoft.com/office/drawing/2014/main" id="{BD1E0B93-0609-4521-A8BB-D2C3C0BE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8" name="Freeform 60">
                  <a:extLst>
                    <a:ext uri="{FF2B5EF4-FFF2-40B4-BE49-F238E27FC236}">
                      <a16:creationId xmlns:a16="http://schemas.microsoft.com/office/drawing/2014/main" id="{96AA21D8-5091-4FFB-9E7F-8A9D8ECC6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99" name="Freeform 61">
                  <a:extLst>
                    <a:ext uri="{FF2B5EF4-FFF2-40B4-BE49-F238E27FC236}">
                      <a16:creationId xmlns:a16="http://schemas.microsoft.com/office/drawing/2014/main" id="{47DCDBCD-64B2-4073-80C5-3E02E3BFB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0" name="Freeform 62">
                  <a:extLst>
                    <a:ext uri="{FF2B5EF4-FFF2-40B4-BE49-F238E27FC236}">
                      <a16:creationId xmlns:a16="http://schemas.microsoft.com/office/drawing/2014/main" id="{56700D36-EE4D-4DB6-B21D-DCE463885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701" name="Freeform 63">
                  <a:extLst>
                    <a:ext uri="{FF2B5EF4-FFF2-40B4-BE49-F238E27FC236}">
                      <a16:creationId xmlns:a16="http://schemas.microsoft.com/office/drawing/2014/main" id="{2A9266EF-61AF-41D9-A8EC-F4F295742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3" name="Группа 110">
                <a:extLst>
                  <a:ext uri="{FF2B5EF4-FFF2-40B4-BE49-F238E27FC236}">
                    <a16:creationId xmlns:a16="http://schemas.microsoft.com/office/drawing/2014/main" id="{B1BDA24B-4E29-481B-B60F-A231C1EA2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5976" y="1988840"/>
                <a:ext cx="468039" cy="1008113"/>
                <a:chOff x="5472113" y="2270125"/>
                <a:chExt cx="903287" cy="2349500"/>
              </a:xfrm>
            </p:grpSpPr>
            <p:sp>
              <p:nvSpPr>
                <p:cNvPr id="18624" name="Freeform 25">
                  <a:extLst>
                    <a:ext uri="{FF2B5EF4-FFF2-40B4-BE49-F238E27FC236}">
                      <a16:creationId xmlns:a16="http://schemas.microsoft.com/office/drawing/2014/main" id="{870563CA-8B77-4AA1-AF65-560067AF8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5" name="Freeform 26">
                  <a:extLst>
                    <a:ext uri="{FF2B5EF4-FFF2-40B4-BE49-F238E27FC236}">
                      <a16:creationId xmlns:a16="http://schemas.microsoft.com/office/drawing/2014/main" id="{AC40C313-9B0A-4541-9853-C5EDC3E41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6" name="Freeform 27">
                  <a:extLst>
                    <a:ext uri="{FF2B5EF4-FFF2-40B4-BE49-F238E27FC236}">
                      <a16:creationId xmlns:a16="http://schemas.microsoft.com/office/drawing/2014/main" id="{6EC5C31A-3D2E-4AF9-BFEF-644192FA5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7" name="Freeform 28">
                  <a:extLst>
                    <a:ext uri="{FF2B5EF4-FFF2-40B4-BE49-F238E27FC236}">
                      <a16:creationId xmlns:a16="http://schemas.microsoft.com/office/drawing/2014/main" id="{9907EA08-DC20-4AF7-B803-9716D4BD9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276" name="Freeform 29">
                  <a:extLst>
                    <a:ext uri="{FF2B5EF4-FFF2-40B4-BE49-F238E27FC236}">
                      <a16:creationId xmlns:a16="http://schemas.microsoft.com/office/drawing/2014/main" id="{35180134-D477-4DC3-8ECB-1867D7FE1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6494" y="3589654"/>
                  <a:ext cx="527007" cy="540303"/>
                </a:xfrm>
                <a:custGeom>
                  <a:avLst/>
                  <a:gdLst>
                    <a:gd name="T0" fmla="*/ 10 w 3326"/>
                    <a:gd name="T1" fmla="*/ 149 h 3412"/>
                    <a:gd name="T2" fmla="*/ 2 w 3326"/>
                    <a:gd name="T3" fmla="*/ 395 h 3412"/>
                    <a:gd name="T4" fmla="*/ 0 w 3326"/>
                    <a:gd name="T5" fmla="*/ 640 h 3412"/>
                    <a:gd name="T6" fmla="*/ 2 w 3326"/>
                    <a:gd name="T7" fmla="*/ 925 h 3412"/>
                    <a:gd name="T8" fmla="*/ 8 w 3326"/>
                    <a:gd name="T9" fmla="*/ 1152 h 3412"/>
                    <a:gd name="T10" fmla="*/ 15 w 3326"/>
                    <a:gd name="T11" fmla="*/ 1306 h 3412"/>
                    <a:gd name="T12" fmla="*/ 25 w 3326"/>
                    <a:gd name="T13" fmla="*/ 1457 h 3412"/>
                    <a:gd name="T14" fmla="*/ 38 w 3326"/>
                    <a:gd name="T15" fmla="*/ 1604 h 3412"/>
                    <a:gd name="T16" fmla="*/ 55 w 3326"/>
                    <a:gd name="T17" fmla="*/ 1744 h 3412"/>
                    <a:gd name="T18" fmla="*/ 76 w 3326"/>
                    <a:gd name="T19" fmla="*/ 1875 h 3412"/>
                    <a:gd name="T20" fmla="*/ 100 w 3326"/>
                    <a:gd name="T21" fmla="*/ 1995 h 3412"/>
                    <a:gd name="T22" fmla="*/ 121 w 3326"/>
                    <a:gd name="T23" fmla="*/ 2118 h 3412"/>
                    <a:gd name="T24" fmla="*/ 139 w 3326"/>
                    <a:gd name="T25" fmla="*/ 2244 h 3412"/>
                    <a:gd name="T26" fmla="*/ 153 w 3326"/>
                    <a:gd name="T27" fmla="*/ 2370 h 3412"/>
                    <a:gd name="T28" fmla="*/ 170 w 3326"/>
                    <a:gd name="T29" fmla="*/ 2558 h 3412"/>
                    <a:gd name="T30" fmla="*/ 183 w 3326"/>
                    <a:gd name="T31" fmla="*/ 2799 h 3412"/>
                    <a:gd name="T32" fmla="*/ 189 w 3326"/>
                    <a:gd name="T33" fmla="*/ 3016 h 3412"/>
                    <a:gd name="T34" fmla="*/ 189 w 3326"/>
                    <a:gd name="T35" fmla="*/ 3197 h 3412"/>
                    <a:gd name="T36" fmla="*/ 185 w 3326"/>
                    <a:gd name="T37" fmla="*/ 3374 h 3412"/>
                    <a:gd name="T38" fmla="*/ 3040 w 3326"/>
                    <a:gd name="T39" fmla="*/ 3412 h 3412"/>
                    <a:gd name="T40" fmla="*/ 3071 w 3326"/>
                    <a:gd name="T41" fmla="*/ 3143 h 3412"/>
                    <a:gd name="T42" fmla="*/ 3146 w 3326"/>
                    <a:gd name="T43" fmla="*/ 2523 h 3412"/>
                    <a:gd name="T44" fmla="*/ 3234 w 3326"/>
                    <a:gd name="T45" fmla="*/ 1835 h 3412"/>
                    <a:gd name="T46" fmla="*/ 3275 w 3326"/>
                    <a:gd name="T47" fmla="*/ 1553 h 3412"/>
                    <a:gd name="T48" fmla="*/ 3309 w 3326"/>
                    <a:gd name="T49" fmla="*/ 1361 h 3412"/>
                    <a:gd name="T50" fmla="*/ 3320 w 3326"/>
                    <a:gd name="T51" fmla="*/ 1286 h 3412"/>
                    <a:gd name="T52" fmla="*/ 3325 w 3326"/>
                    <a:gd name="T53" fmla="*/ 1197 h 3412"/>
                    <a:gd name="T54" fmla="*/ 3326 w 3326"/>
                    <a:gd name="T55" fmla="*/ 1100 h 3412"/>
                    <a:gd name="T56" fmla="*/ 3323 w 3326"/>
                    <a:gd name="T57" fmla="*/ 995 h 3412"/>
                    <a:gd name="T58" fmla="*/ 3315 w 3326"/>
                    <a:gd name="T59" fmla="*/ 884 h 3412"/>
                    <a:gd name="T60" fmla="*/ 3305 w 3326"/>
                    <a:gd name="T61" fmla="*/ 770 h 3412"/>
                    <a:gd name="T62" fmla="*/ 3280 w 3326"/>
                    <a:gd name="T63" fmla="*/ 544 h 3412"/>
                    <a:gd name="T64" fmla="*/ 3250 w 3326"/>
                    <a:gd name="T65" fmla="*/ 335 h 3412"/>
                    <a:gd name="T66" fmla="*/ 3222 w 3326"/>
                    <a:gd name="T67" fmla="*/ 161 h 3412"/>
                    <a:gd name="T68" fmla="*/ 3194 w 3326"/>
                    <a:gd name="T69" fmla="*/ 0 h 3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629" name="Freeform 30">
                  <a:extLst>
                    <a:ext uri="{FF2B5EF4-FFF2-40B4-BE49-F238E27FC236}">
                      <a16:creationId xmlns:a16="http://schemas.microsoft.com/office/drawing/2014/main" id="{4E07EFDB-E9D1-40D8-B407-25822D614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0" name="Freeform 31">
                  <a:extLst>
                    <a:ext uri="{FF2B5EF4-FFF2-40B4-BE49-F238E27FC236}">
                      <a16:creationId xmlns:a16="http://schemas.microsoft.com/office/drawing/2014/main" id="{6AD1F60E-AA67-49D8-B476-77DC9B713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1" name="Freeform 32">
                  <a:extLst>
                    <a:ext uri="{FF2B5EF4-FFF2-40B4-BE49-F238E27FC236}">
                      <a16:creationId xmlns:a16="http://schemas.microsoft.com/office/drawing/2014/main" id="{D665ED66-A375-4240-AA20-424FD5383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2" name="Freeform 33">
                  <a:extLst>
                    <a:ext uri="{FF2B5EF4-FFF2-40B4-BE49-F238E27FC236}">
                      <a16:creationId xmlns:a16="http://schemas.microsoft.com/office/drawing/2014/main" id="{DF051847-F729-42F5-816D-23CB9FCBA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3" name="Freeform 34">
                  <a:extLst>
                    <a:ext uri="{FF2B5EF4-FFF2-40B4-BE49-F238E27FC236}">
                      <a16:creationId xmlns:a16="http://schemas.microsoft.com/office/drawing/2014/main" id="{AA1F3459-4C03-49DB-B511-AC155B965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4" name="Freeform 35">
                  <a:extLst>
                    <a:ext uri="{FF2B5EF4-FFF2-40B4-BE49-F238E27FC236}">
                      <a16:creationId xmlns:a16="http://schemas.microsoft.com/office/drawing/2014/main" id="{87DA28D7-1739-43AC-8769-4FC6E6E14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5" name="Freeform 36">
                  <a:extLst>
                    <a:ext uri="{FF2B5EF4-FFF2-40B4-BE49-F238E27FC236}">
                      <a16:creationId xmlns:a16="http://schemas.microsoft.com/office/drawing/2014/main" id="{920E8C79-6A34-404C-9A53-F0468553D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6" name="Freeform 37">
                  <a:extLst>
                    <a:ext uri="{FF2B5EF4-FFF2-40B4-BE49-F238E27FC236}">
                      <a16:creationId xmlns:a16="http://schemas.microsoft.com/office/drawing/2014/main" id="{63870603-433F-4077-A8F6-99191275B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7" name="Freeform 38">
                  <a:extLst>
                    <a:ext uri="{FF2B5EF4-FFF2-40B4-BE49-F238E27FC236}">
                      <a16:creationId xmlns:a16="http://schemas.microsoft.com/office/drawing/2014/main" id="{B6AA4802-421C-4707-B23F-BF6402AA7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8" name="Freeform 39">
                  <a:extLst>
                    <a:ext uri="{FF2B5EF4-FFF2-40B4-BE49-F238E27FC236}">
                      <a16:creationId xmlns:a16="http://schemas.microsoft.com/office/drawing/2014/main" id="{48D0D88F-F220-4B35-BDC1-2548B7B46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39" name="Freeform 40">
                  <a:extLst>
                    <a:ext uri="{FF2B5EF4-FFF2-40B4-BE49-F238E27FC236}">
                      <a16:creationId xmlns:a16="http://schemas.microsoft.com/office/drawing/2014/main" id="{7BADBD9E-AF6A-4DF3-9D97-ADA38E3BA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0" name="Freeform 41">
                  <a:extLst>
                    <a:ext uri="{FF2B5EF4-FFF2-40B4-BE49-F238E27FC236}">
                      <a16:creationId xmlns:a16="http://schemas.microsoft.com/office/drawing/2014/main" id="{C50CDEEB-A5FF-4EEF-84E6-4704FF6F4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1" name="Freeform 42">
                  <a:extLst>
                    <a:ext uri="{FF2B5EF4-FFF2-40B4-BE49-F238E27FC236}">
                      <a16:creationId xmlns:a16="http://schemas.microsoft.com/office/drawing/2014/main" id="{856C33E4-86C9-4C7F-8BB4-2B816FDC7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2" name="Freeform 43">
                  <a:extLst>
                    <a:ext uri="{FF2B5EF4-FFF2-40B4-BE49-F238E27FC236}">
                      <a16:creationId xmlns:a16="http://schemas.microsoft.com/office/drawing/2014/main" id="{EF30C41A-027C-42D2-B103-8011B33EC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3" name="Freeform 44">
                  <a:extLst>
                    <a:ext uri="{FF2B5EF4-FFF2-40B4-BE49-F238E27FC236}">
                      <a16:creationId xmlns:a16="http://schemas.microsoft.com/office/drawing/2014/main" id="{1D49105A-11B4-4668-B10C-A1029FF80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4" name="Freeform 45">
                  <a:extLst>
                    <a:ext uri="{FF2B5EF4-FFF2-40B4-BE49-F238E27FC236}">
                      <a16:creationId xmlns:a16="http://schemas.microsoft.com/office/drawing/2014/main" id="{CF74411F-3C68-419A-98D4-10F49AEFD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5" name="Freeform 46">
                  <a:extLst>
                    <a:ext uri="{FF2B5EF4-FFF2-40B4-BE49-F238E27FC236}">
                      <a16:creationId xmlns:a16="http://schemas.microsoft.com/office/drawing/2014/main" id="{D4FBB84D-5598-46CC-804A-2FC135D27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6" name="Freeform 47">
                  <a:extLst>
                    <a:ext uri="{FF2B5EF4-FFF2-40B4-BE49-F238E27FC236}">
                      <a16:creationId xmlns:a16="http://schemas.microsoft.com/office/drawing/2014/main" id="{18CA5E3A-512F-4299-A9E6-359E3569F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7" name="Freeform 48">
                  <a:extLst>
                    <a:ext uri="{FF2B5EF4-FFF2-40B4-BE49-F238E27FC236}">
                      <a16:creationId xmlns:a16="http://schemas.microsoft.com/office/drawing/2014/main" id="{FDFE2431-B479-45EB-BF5E-885DC6037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8" name="Freeform 49">
                  <a:extLst>
                    <a:ext uri="{FF2B5EF4-FFF2-40B4-BE49-F238E27FC236}">
                      <a16:creationId xmlns:a16="http://schemas.microsoft.com/office/drawing/2014/main" id="{B179A216-EB9B-47DB-AB19-A5CE7255B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588" y="3121025"/>
                  <a:ext cx="258762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0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2147483647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49" name="Freeform 50">
                  <a:extLst>
                    <a:ext uri="{FF2B5EF4-FFF2-40B4-BE49-F238E27FC236}">
                      <a16:creationId xmlns:a16="http://schemas.microsoft.com/office/drawing/2014/main" id="{0B6C7DD8-018F-4016-B91B-BA6D79396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0" name="Freeform 51">
                  <a:extLst>
                    <a:ext uri="{FF2B5EF4-FFF2-40B4-BE49-F238E27FC236}">
                      <a16:creationId xmlns:a16="http://schemas.microsoft.com/office/drawing/2014/main" id="{21C6D9DA-AA2A-454F-9F7F-AC8C0DD97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263" y="3121025"/>
                  <a:ext cx="260350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2147483647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0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1" name="Freeform 52">
                  <a:extLst>
                    <a:ext uri="{FF2B5EF4-FFF2-40B4-BE49-F238E27FC236}">
                      <a16:creationId xmlns:a16="http://schemas.microsoft.com/office/drawing/2014/main" id="{DC5236DD-B7D2-483C-9026-7AAB70613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2" name="Freeform 53">
                  <a:extLst>
                    <a:ext uri="{FF2B5EF4-FFF2-40B4-BE49-F238E27FC236}">
                      <a16:creationId xmlns:a16="http://schemas.microsoft.com/office/drawing/2014/main" id="{509C7DAC-BB55-48F1-8EC5-37904057F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3" name="Freeform 54">
                  <a:extLst>
                    <a:ext uri="{FF2B5EF4-FFF2-40B4-BE49-F238E27FC236}">
                      <a16:creationId xmlns:a16="http://schemas.microsoft.com/office/drawing/2014/main" id="{3D80A565-2178-453B-818D-F1BE01DD1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4" name="Freeform 55">
                  <a:extLst>
                    <a:ext uri="{FF2B5EF4-FFF2-40B4-BE49-F238E27FC236}">
                      <a16:creationId xmlns:a16="http://schemas.microsoft.com/office/drawing/2014/main" id="{0BF25ECC-4BC9-4E36-85A5-BA9232094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5" name="Freeform 56">
                  <a:extLst>
                    <a:ext uri="{FF2B5EF4-FFF2-40B4-BE49-F238E27FC236}">
                      <a16:creationId xmlns:a16="http://schemas.microsoft.com/office/drawing/2014/main" id="{40C70C6C-DF2E-4D95-B206-98D97D4D7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6" name="Freeform 57">
                  <a:extLst>
                    <a:ext uri="{FF2B5EF4-FFF2-40B4-BE49-F238E27FC236}">
                      <a16:creationId xmlns:a16="http://schemas.microsoft.com/office/drawing/2014/main" id="{37DBDF1F-70FD-4C9B-B6F0-007D8F880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7" name="Freeform 58">
                  <a:extLst>
                    <a:ext uri="{FF2B5EF4-FFF2-40B4-BE49-F238E27FC236}">
                      <a16:creationId xmlns:a16="http://schemas.microsoft.com/office/drawing/2014/main" id="{4AA096C9-9A3E-4850-B243-A27721F6D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8" name="Freeform 59">
                  <a:extLst>
                    <a:ext uri="{FF2B5EF4-FFF2-40B4-BE49-F238E27FC236}">
                      <a16:creationId xmlns:a16="http://schemas.microsoft.com/office/drawing/2014/main" id="{3D553F24-6A7C-49E9-88D4-F9E3E13B9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59" name="Freeform 60">
                  <a:extLst>
                    <a:ext uri="{FF2B5EF4-FFF2-40B4-BE49-F238E27FC236}">
                      <a16:creationId xmlns:a16="http://schemas.microsoft.com/office/drawing/2014/main" id="{468F7D94-9A44-4DCE-AF28-046B6EDB9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0" name="Freeform 61">
                  <a:extLst>
                    <a:ext uri="{FF2B5EF4-FFF2-40B4-BE49-F238E27FC236}">
                      <a16:creationId xmlns:a16="http://schemas.microsoft.com/office/drawing/2014/main" id="{2E0C3C35-1FA7-4FC0-BFF4-97974A6D0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1" name="Freeform 62">
                  <a:extLst>
                    <a:ext uri="{FF2B5EF4-FFF2-40B4-BE49-F238E27FC236}">
                      <a16:creationId xmlns:a16="http://schemas.microsoft.com/office/drawing/2014/main" id="{B90EB865-F3A0-4BB0-BBAF-EFD576F88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62" name="Freeform 63">
                  <a:extLst>
                    <a:ext uri="{FF2B5EF4-FFF2-40B4-BE49-F238E27FC236}">
                      <a16:creationId xmlns:a16="http://schemas.microsoft.com/office/drawing/2014/main" id="{469F5F2E-17C3-471E-9B1F-CDF8478FB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4" name="Группа 111">
                <a:extLst>
                  <a:ext uri="{FF2B5EF4-FFF2-40B4-BE49-F238E27FC236}">
                    <a16:creationId xmlns:a16="http://schemas.microsoft.com/office/drawing/2014/main" id="{32227376-D782-4096-8B2F-68841C247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3928" y="1916832"/>
                <a:ext cx="468039" cy="1008113"/>
                <a:chOff x="5472113" y="2270125"/>
                <a:chExt cx="903287" cy="2349500"/>
              </a:xfrm>
            </p:grpSpPr>
            <p:sp>
              <p:nvSpPr>
                <p:cNvPr id="18585" name="Freeform 25">
                  <a:extLst>
                    <a:ext uri="{FF2B5EF4-FFF2-40B4-BE49-F238E27FC236}">
                      <a16:creationId xmlns:a16="http://schemas.microsoft.com/office/drawing/2014/main" id="{F2F30F4D-C96C-4509-9873-3593BC02A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6" name="Freeform 26">
                  <a:extLst>
                    <a:ext uri="{FF2B5EF4-FFF2-40B4-BE49-F238E27FC236}">
                      <a16:creationId xmlns:a16="http://schemas.microsoft.com/office/drawing/2014/main" id="{B595869B-C730-485F-A9DC-3CD12E0E4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7" name="Freeform 27">
                  <a:extLst>
                    <a:ext uri="{FF2B5EF4-FFF2-40B4-BE49-F238E27FC236}">
                      <a16:creationId xmlns:a16="http://schemas.microsoft.com/office/drawing/2014/main" id="{58C9C94A-119D-432C-A59C-8EA641464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8" name="Freeform 28">
                  <a:extLst>
                    <a:ext uri="{FF2B5EF4-FFF2-40B4-BE49-F238E27FC236}">
                      <a16:creationId xmlns:a16="http://schemas.microsoft.com/office/drawing/2014/main" id="{A3AE4D85-0A19-4615-8CBB-F6E059B02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237" name="Freeform 29">
                  <a:extLst>
                    <a:ext uri="{FF2B5EF4-FFF2-40B4-BE49-F238E27FC236}">
                      <a16:creationId xmlns:a16="http://schemas.microsoft.com/office/drawing/2014/main" id="{E91D0B69-7494-4D16-BE68-4C0025EC1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6915" y="3590940"/>
                  <a:ext cx="551519" cy="540303"/>
                </a:xfrm>
                <a:custGeom>
                  <a:avLst/>
                  <a:gdLst>
                    <a:gd name="T0" fmla="*/ 10 w 3326"/>
                    <a:gd name="T1" fmla="*/ 149 h 3412"/>
                    <a:gd name="T2" fmla="*/ 2 w 3326"/>
                    <a:gd name="T3" fmla="*/ 395 h 3412"/>
                    <a:gd name="T4" fmla="*/ 0 w 3326"/>
                    <a:gd name="T5" fmla="*/ 640 h 3412"/>
                    <a:gd name="T6" fmla="*/ 2 w 3326"/>
                    <a:gd name="T7" fmla="*/ 925 h 3412"/>
                    <a:gd name="T8" fmla="*/ 8 w 3326"/>
                    <a:gd name="T9" fmla="*/ 1152 h 3412"/>
                    <a:gd name="T10" fmla="*/ 15 w 3326"/>
                    <a:gd name="T11" fmla="*/ 1306 h 3412"/>
                    <a:gd name="T12" fmla="*/ 25 w 3326"/>
                    <a:gd name="T13" fmla="*/ 1457 h 3412"/>
                    <a:gd name="T14" fmla="*/ 38 w 3326"/>
                    <a:gd name="T15" fmla="*/ 1604 h 3412"/>
                    <a:gd name="T16" fmla="*/ 55 w 3326"/>
                    <a:gd name="T17" fmla="*/ 1744 h 3412"/>
                    <a:gd name="T18" fmla="*/ 76 w 3326"/>
                    <a:gd name="T19" fmla="*/ 1875 h 3412"/>
                    <a:gd name="T20" fmla="*/ 100 w 3326"/>
                    <a:gd name="T21" fmla="*/ 1995 h 3412"/>
                    <a:gd name="T22" fmla="*/ 121 w 3326"/>
                    <a:gd name="T23" fmla="*/ 2118 h 3412"/>
                    <a:gd name="T24" fmla="*/ 139 w 3326"/>
                    <a:gd name="T25" fmla="*/ 2244 h 3412"/>
                    <a:gd name="T26" fmla="*/ 153 w 3326"/>
                    <a:gd name="T27" fmla="*/ 2370 h 3412"/>
                    <a:gd name="T28" fmla="*/ 170 w 3326"/>
                    <a:gd name="T29" fmla="*/ 2558 h 3412"/>
                    <a:gd name="T30" fmla="*/ 183 w 3326"/>
                    <a:gd name="T31" fmla="*/ 2799 h 3412"/>
                    <a:gd name="T32" fmla="*/ 189 w 3326"/>
                    <a:gd name="T33" fmla="*/ 3016 h 3412"/>
                    <a:gd name="T34" fmla="*/ 189 w 3326"/>
                    <a:gd name="T35" fmla="*/ 3197 h 3412"/>
                    <a:gd name="T36" fmla="*/ 185 w 3326"/>
                    <a:gd name="T37" fmla="*/ 3374 h 3412"/>
                    <a:gd name="T38" fmla="*/ 3040 w 3326"/>
                    <a:gd name="T39" fmla="*/ 3412 h 3412"/>
                    <a:gd name="T40" fmla="*/ 3071 w 3326"/>
                    <a:gd name="T41" fmla="*/ 3143 h 3412"/>
                    <a:gd name="T42" fmla="*/ 3146 w 3326"/>
                    <a:gd name="T43" fmla="*/ 2523 h 3412"/>
                    <a:gd name="T44" fmla="*/ 3234 w 3326"/>
                    <a:gd name="T45" fmla="*/ 1835 h 3412"/>
                    <a:gd name="T46" fmla="*/ 3275 w 3326"/>
                    <a:gd name="T47" fmla="*/ 1553 h 3412"/>
                    <a:gd name="T48" fmla="*/ 3309 w 3326"/>
                    <a:gd name="T49" fmla="*/ 1361 h 3412"/>
                    <a:gd name="T50" fmla="*/ 3320 w 3326"/>
                    <a:gd name="T51" fmla="*/ 1286 h 3412"/>
                    <a:gd name="T52" fmla="*/ 3325 w 3326"/>
                    <a:gd name="T53" fmla="*/ 1197 h 3412"/>
                    <a:gd name="T54" fmla="*/ 3326 w 3326"/>
                    <a:gd name="T55" fmla="*/ 1100 h 3412"/>
                    <a:gd name="T56" fmla="*/ 3323 w 3326"/>
                    <a:gd name="T57" fmla="*/ 995 h 3412"/>
                    <a:gd name="T58" fmla="*/ 3315 w 3326"/>
                    <a:gd name="T59" fmla="*/ 884 h 3412"/>
                    <a:gd name="T60" fmla="*/ 3305 w 3326"/>
                    <a:gd name="T61" fmla="*/ 770 h 3412"/>
                    <a:gd name="T62" fmla="*/ 3280 w 3326"/>
                    <a:gd name="T63" fmla="*/ 544 h 3412"/>
                    <a:gd name="T64" fmla="*/ 3250 w 3326"/>
                    <a:gd name="T65" fmla="*/ 335 h 3412"/>
                    <a:gd name="T66" fmla="*/ 3222 w 3326"/>
                    <a:gd name="T67" fmla="*/ 161 h 3412"/>
                    <a:gd name="T68" fmla="*/ 3194 w 3326"/>
                    <a:gd name="T69" fmla="*/ 0 h 3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590" name="Freeform 30">
                  <a:extLst>
                    <a:ext uri="{FF2B5EF4-FFF2-40B4-BE49-F238E27FC236}">
                      <a16:creationId xmlns:a16="http://schemas.microsoft.com/office/drawing/2014/main" id="{5AF3A18F-8388-4139-AAEE-AFED527D6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1" name="Freeform 31">
                  <a:extLst>
                    <a:ext uri="{FF2B5EF4-FFF2-40B4-BE49-F238E27FC236}">
                      <a16:creationId xmlns:a16="http://schemas.microsoft.com/office/drawing/2014/main" id="{44C76BDE-1968-439B-9AA4-32908E036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2" name="Freeform 32">
                  <a:extLst>
                    <a:ext uri="{FF2B5EF4-FFF2-40B4-BE49-F238E27FC236}">
                      <a16:creationId xmlns:a16="http://schemas.microsoft.com/office/drawing/2014/main" id="{DD8F439A-1C38-4142-92BB-E7D71C42F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3" name="Freeform 33">
                  <a:extLst>
                    <a:ext uri="{FF2B5EF4-FFF2-40B4-BE49-F238E27FC236}">
                      <a16:creationId xmlns:a16="http://schemas.microsoft.com/office/drawing/2014/main" id="{51CEC857-DDD0-43FF-B9F3-E1F4D4744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4" name="Freeform 34">
                  <a:extLst>
                    <a:ext uri="{FF2B5EF4-FFF2-40B4-BE49-F238E27FC236}">
                      <a16:creationId xmlns:a16="http://schemas.microsoft.com/office/drawing/2014/main" id="{CE0AAE6A-44E6-4633-B471-932B6EF9F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5" name="Freeform 35">
                  <a:extLst>
                    <a:ext uri="{FF2B5EF4-FFF2-40B4-BE49-F238E27FC236}">
                      <a16:creationId xmlns:a16="http://schemas.microsoft.com/office/drawing/2014/main" id="{90C92172-9092-4607-A9E4-0CEE8AC94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6" name="Freeform 36">
                  <a:extLst>
                    <a:ext uri="{FF2B5EF4-FFF2-40B4-BE49-F238E27FC236}">
                      <a16:creationId xmlns:a16="http://schemas.microsoft.com/office/drawing/2014/main" id="{643AFA84-3D8F-4109-B49C-D40D1D5F4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7" name="Freeform 37">
                  <a:extLst>
                    <a:ext uri="{FF2B5EF4-FFF2-40B4-BE49-F238E27FC236}">
                      <a16:creationId xmlns:a16="http://schemas.microsoft.com/office/drawing/2014/main" id="{3F77D56F-61B6-430C-BB2C-F52F605BB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8" name="Freeform 38">
                  <a:extLst>
                    <a:ext uri="{FF2B5EF4-FFF2-40B4-BE49-F238E27FC236}">
                      <a16:creationId xmlns:a16="http://schemas.microsoft.com/office/drawing/2014/main" id="{F200EACF-6CE2-4F61-9114-20DFF1B98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99" name="Freeform 39">
                  <a:extLst>
                    <a:ext uri="{FF2B5EF4-FFF2-40B4-BE49-F238E27FC236}">
                      <a16:creationId xmlns:a16="http://schemas.microsoft.com/office/drawing/2014/main" id="{825B7110-FE38-41CB-AFDA-006073BB3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0" name="Freeform 40">
                  <a:extLst>
                    <a:ext uri="{FF2B5EF4-FFF2-40B4-BE49-F238E27FC236}">
                      <a16:creationId xmlns:a16="http://schemas.microsoft.com/office/drawing/2014/main" id="{2E79DDA3-94B0-42D5-BA35-60F6D3B69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1" name="Freeform 41">
                  <a:extLst>
                    <a:ext uri="{FF2B5EF4-FFF2-40B4-BE49-F238E27FC236}">
                      <a16:creationId xmlns:a16="http://schemas.microsoft.com/office/drawing/2014/main" id="{A21A44B4-6ED0-4F43-86AE-F33BEDB52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2" name="Freeform 42">
                  <a:extLst>
                    <a:ext uri="{FF2B5EF4-FFF2-40B4-BE49-F238E27FC236}">
                      <a16:creationId xmlns:a16="http://schemas.microsoft.com/office/drawing/2014/main" id="{48AEF813-6C95-453A-849A-BE912D3C7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3" name="Freeform 43">
                  <a:extLst>
                    <a:ext uri="{FF2B5EF4-FFF2-40B4-BE49-F238E27FC236}">
                      <a16:creationId xmlns:a16="http://schemas.microsoft.com/office/drawing/2014/main" id="{D7196392-D48B-4B3F-B432-EB2F6A376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4" name="Freeform 44">
                  <a:extLst>
                    <a:ext uri="{FF2B5EF4-FFF2-40B4-BE49-F238E27FC236}">
                      <a16:creationId xmlns:a16="http://schemas.microsoft.com/office/drawing/2014/main" id="{FA8ED6AC-AB55-4417-92AD-851E89CD2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5" name="Freeform 45">
                  <a:extLst>
                    <a:ext uri="{FF2B5EF4-FFF2-40B4-BE49-F238E27FC236}">
                      <a16:creationId xmlns:a16="http://schemas.microsoft.com/office/drawing/2014/main" id="{C71E4B33-DD5B-406E-A760-303BE5B96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6" name="Freeform 46">
                  <a:extLst>
                    <a:ext uri="{FF2B5EF4-FFF2-40B4-BE49-F238E27FC236}">
                      <a16:creationId xmlns:a16="http://schemas.microsoft.com/office/drawing/2014/main" id="{C6DDB022-E857-4853-AB79-2642D9DFC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7" name="Freeform 47">
                  <a:extLst>
                    <a:ext uri="{FF2B5EF4-FFF2-40B4-BE49-F238E27FC236}">
                      <a16:creationId xmlns:a16="http://schemas.microsoft.com/office/drawing/2014/main" id="{6951212E-E22A-4F0F-BD64-891B160EC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08" name="Freeform 48">
                  <a:extLst>
                    <a:ext uri="{FF2B5EF4-FFF2-40B4-BE49-F238E27FC236}">
                      <a16:creationId xmlns:a16="http://schemas.microsoft.com/office/drawing/2014/main" id="{8F0BA04D-2B2D-4859-A7DF-10DE1763C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257" name="Freeform 49">
                  <a:extLst>
                    <a:ext uri="{FF2B5EF4-FFF2-40B4-BE49-F238E27FC236}">
                      <a16:creationId xmlns:a16="http://schemas.microsoft.com/office/drawing/2014/main" id="{EB52D5F1-EA15-4F10-98E6-C5954E001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674" y="3120952"/>
                  <a:ext cx="281888" cy="651324"/>
                </a:xfrm>
                <a:custGeom>
                  <a:avLst/>
                  <a:gdLst>
                    <a:gd name="T0" fmla="*/ 1029 w 1634"/>
                    <a:gd name="T1" fmla="*/ 0 h 4110"/>
                    <a:gd name="T2" fmla="*/ 0 w 1634"/>
                    <a:gd name="T3" fmla="*/ 3872 h 4110"/>
                    <a:gd name="T4" fmla="*/ 1187 w 1634"/>
                    <a:gd name="T5" fmla="*/ 4110 h 4110"/>
                    <a:gd name="T6" fmla="*/ 1205 w 1634"/>
                    <a:gd name="T7" fmla="*/ 4020 h 4110"/>
                    <a:gd name="T8" fmla="*/ 1256 w 1634"/>
                    <a:gd name="T9" fmla="*/ 3775 h 4110"/>
                    <a:gd name="T10" fmla="*/ 1291 w 1634"/>
                    <a:gd name="T11" fmla="*/ 3606 h 4110"/>
                    <a:gd name="T12" fmla="*/ 1328 w 1634"/>
                    <a:gd name="T13" fmla="*/ 3412 h 4110"/>
                    <a:gd name="T14" fmla="*/ 1368 w 1634"/>
                    <a:gd name="T15" fmla="*/ 3199 h 4110"/>
                    <a:gd name="T16" fmla="*/ 1410 w 1634"/>
                    <a:gd name="T17" fmla="*/ 2970 h 4110"/>
                    <a:gd name="T18" fmla="*/ 1452 w 1634"/>
                    <a:gd name="T19" fmla="*/ 2731 h 4110"/>
                    <a:gd name="T20" fmla="*/ 1493 w 1634"/>
                    <a:gd name="T21" fmla="*/ 2487 h 4110"/>
                    <a:gd name="T22" fmla="*/ 1512 w 1634"/>
                    <a:gd name="T23" fmla="*/ 2363 h 4110"/>
                    <a:gd name="T24" fmla="*/ 1530 w 1634"/>
                    <a:gd name="T25" fmla="*/ 2240 h 4110"/>
                    <a:gd name="T26" fmla="*/ 1548 w 1634"/>
                    <a:gd name="T27" fmla="*/ 2118 h 4110"/>
                    <a:gd name="T28" fmla="*/ 1565 w 1634"/>
                    <a:gd name="T29" fmla="*/ 1998 h 4110"/>
                    <a:gd name="T30" fmla="*/ 1579 w 1634"/>
                    <a:gd name="T31" fmla="*/ 1880 h 4110"/>
                    <a:gd name="T32" fmla="*/ 1592 w 1634"/>
                    <a:gd name="T33" fmla="*/ 1764 h 4110"/>
                    <a:gd name="T34" fmla="*/ 1604 w 1634"/>
                    <a:gd name="T35" fmla="*/ 1652 h 4110"/>
                    <a:gd name="T36" fmla="*/ 1614 w 1634"/>
                    <a:gd name="T37" fmla="*/ 1544 h 4110"/>
                    <a:gd name="T38" fmla="*/ 1623 w 1634"/>
                    <a:gd name="T39" fmla="*/ 1439 h 4110"/>
                    <a:gd name="T40" fmla="*/ 1629 w 1634"/>
                    <a:gd name="T41" fmla="*/ 1340 h 4110"/>
                    <a:gd name="T42" fmla="*/ 1633 w 1634"/>
                    <a:gd name="T43" fmla="*/ 1246 h 4110"/>
                    <a:gd name="T44" fmla="*/ 1634 w 1634"/>
                    <a:gd name="T45" fmla="*/ 1159 h 4110"/>
                    <a:gd name="T46" fmla="*/ 1632 w 1634"/>
                    <a:gd name="T47" fmla="*/ 1077 h 4110"/>
                    <a:gd name="T48" fmla="*/ 1628 w 1634"/>
                    <a:gd name="T49" fmla="*/ 998 h 4110"/>
                    <a:gd name="T50" fmla="*/ 1619 w 1634"/>
                    <a:gd name="T51" fmla="*/ 923 h 4110"/>
                    <a:gd name="T52" fmla="*/ 1608 w 1634"/>
                    <a:gd name="T53" fmla="*/ 853 h 4110"/>
                    <a:gd name="T54" fmla="*/ 1595 w 1634"/>
                    <a:gd name="T55" fmla="*/ 784 h 4110"/>
                    <a:gd name="T56" fmla="*/ 1578 w 1634"/>
                    <a:gd name="T57" fmla="*/ 720 h 4110"/>
                    <a:gd name="T58" fmla="*/ 1560 w 1634"/>
                    <a:gd name="T59" fmla="*/ 658 h 4110"/>
                    <a:gd name="T60" fmla="*/ 1539 w 1634"/>
                    <a:gd name="T61" fmla="*/ 600 h 4110"/>
                    <a:gd name="T62" fmla="*/ 1517 w 1634"/>
                    <a:gd name="T63" fmla="*/ 545 h 4110"/>
                    <a:gd name="T64" fmla="*/ 1494 w 1634"/>
                    <a:gd name="T65" fmla="*/ 493 h 4110"/>
                    <a:gd name="T66" fmla="*/ 1468 w 1634"/>
                    <a:gd name="T67" fmla="*/ 445 h 4110"/>
                    <a:gd name="T68" fmla="*/ 1442 w 1634"/>
                    <a:gd name="T69" fmla="*/ 398 h 4110"/>
                    <a:gd name="T70" fmla="*/ 1415 w 1634"/>
                    <a:gd name="T71" fmla="*/ 356 h 4110"/>
                    <a:gd name="T72" fmla="*/ 1388 w 1634"/>
                    <a:gd name="T73" fmla="*/ 315 h 4110"/>
                    <a:gd name="T74" fmla="*/ 1359 w 1634"/>
                    <a:gd name="T75" fmla="*/ 279 h 4110"/>
                    <a:gd name="T76" fmla="*/ 1331 w 1634"/>
                    <a:gd name="T77" fmla="*/ 243 h 4110"/>
                    <a:gd name="T78" fmla="*/ 1303 w 1634"/>
                    <a:gd name="T79" fmla="*/ 211 h 4110"/>
                    <a:gd name="T80" fmla="*/ 1275 w 1634"/>
                    <a:gd name="T81" fmla="*/ 183 h 4110"/>
                    <a:gd name="T82" fmla="*/ 1247 w 1634"/>
                    <a:gd name="T83" fmla="*/ 155 h 4110"/>
                    <a:gd name="T84" fmla="*/ 1220 w 1634"/>
                    <a:gd name="T85" fmla="*/ 131 h 4110"/>
                    <a:gd name="T86" fmla="*/ 1193 w 1634"/>
                    <a:gd name="T87" fmla="*/ 108 h 4110"/>
                    <a:gd name="T88" fmla="*/ 1169 w 1634"/>
                    <a:gd name="T89" fmla="*/ 89 h 4110"/>
                    <a:gd name="T90" fmla="*/ 1145 w 1634"/>
                    <a:gd name="T91" fmla="*/ 71 h 4110"/>
                    <a:gd name="T92" fmla="*/ 1122 w 1634"/>
                    <a:gd name="T93" fmla="*/ 55 h 4110"/>
                    <a:gd name="T94" fmla="*/ 1084 w 1634"/>
                    <a:gd name="T95" fmla="*/ 30 h 4110"/>
                    <a:gd name="T96" fmla="*/ 1054 w 1634"/>
                    <a:gd name="T97" fmla="*/ 13 h 4110"/>
                    <a:gd name="T98" fmla="*/ 1035 w 1634"/>
                    <a:gd name="T99" fmla="*/ 3 h 4110"/>
                    <a:gd name="T100" fmla="*/ 1029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610" name="Freeform 50">
                  <a:extLst>
                    <a:ext uri="{FF2B5EF4-FFF2-40B4-BE49-F238E27FC236}">
                      <a16:creationId xmlns:a16="http://schemas.microsoft.com/office/drawing/2014/main" id="{72E7A4DD-5291-45B7-B4E0-A7263001C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259" name="Freeform 51">
                  <a:extLst>
                    <a:ext uri="{FF2B5EF4-FFF2-40B4-BE49-F238E27FC236}">
                      <a16:creationId xmlns:a16="http://schemas.microsoft.com/office/drawing/2014/main" id="{F02C36FE-3D0B-4A5C-81A4-1F8581D29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7084" y="3120952"/>
                  <a:ext cx="260439" cy="651324"/>
                </a:xfrm>
                <a:custGeom>
                  <a:avLst/>
                  <a:gdLst>
                    <a:gd name="T0" fmla="*/ 606 w 1634"/>
                    <a:gd name="T1" fmla="*/ 0 h 4110"/>
                    <a:gd name="T2" fmla="*/ 1634 w 1634"/>
                    <a:gd name="T3" fmla="*/ 3872 h 4110"/>
                    <a:gd name="T4" fmla="*/ 448 w 1634"/>
                    <a:gd name="T5" fmla="*/ 4110 h 4110"/>
                    <a:gd name="T6" fmla="*/ 429 w 1634"/>
                    <a:gd name="T7" fmla="*/ 4020 h 4110"/>
                    <a:gd name="T8" fmla="*/ 378 w 1634"/>
                    <a:gd name="T9" fmla="*/ 3775 h 4110"/>
                    <a:gd name="T10" fmla="*/ 344 w 1634"/>
                    <a:gd name="T11" fmla="*/ 3606 h 4110"/>
                    <a:gd name="T12" fmla="*/ 306 w 1634"/>
                    <a:gd name="T13" fmla="*/ 3412 h 4110"/>
                    <a:gd name="T14" fmla="*/ 265 w 1634"/>
                    <a:gd name="T15" fmla="*/ 3199 h 4110"/>
                    <a:gd name="T16" fmla="*/ 224 w 1634"/>
                    <a:gd name="T17" fmla="*/ 2970 h 4110"/>
                    <a:gd name="T18" fmla="*/ 182 w 1634"/>
                    <a:gd name="T19" fmla="*/ 2731 h 4110"/>
                    <a:gd name="T20" fmla="*/ 141 w 1634"/>
                    <a:gd name="T21" fmla="*/ 2487 h 4110"/>
                    <a:gd name="T22" fmla="*/ 123 w 1634"/>
                    <a:gd name="T23" fmla="*/ 2363 h 4110"/>
                    <a:gd name="T24" fmla="*/ 104 w 1634"/>
                    <a:gd name="T25" fmla="*/ 2240 h 4110"/>
                    <a:gd name="T26" fmla="*/ 86 w 1634"/>
                    <a:gd name="T27" fmla="*/ 2118 h 4110"/>
                    <a:gd name="T28" fmla="*/ 71 w 1634"/>
                    <a:gd name="T29" fmla="*/ 1998 h 4110"/>
                    <a:gd name="T30" fmla="*/ 55 w 1634"/>
                    <a:gd name="T31" fmla="*/ 1880 h 4110"/>
                    <a:gd name="T32" fmla="*/ 42 w 1634"/>
                    <a:gd name="T33" fmla="*/ 1764 h 4110"/>
                    <a:gd name="T34" fmla="*/ 30 w 1634"/>
                    <a:gd name="T35" fmla="*/ 1652 h 4110"/>
                    <a:gd name="T36" fmla="*/ 20 w 1634"/>
                    <a:gd name="T37" fmla="*/ 1544 h 4110"/>
                    <a:gd name="T38" fmla="*/ 11 w 1634"/>
                    <a:gd name="T39" fmla="*/ 1439 h 4110"/>
                    <a:gd name="T40" fmla="*/ 5 w 1634"/>
                    <a:gd name="T41" fmla="*/ 1340 h 4110"/>
                    <a:gd name="T42" fmla="*/ 1 w 1634"/>
                    <a:gd name="T43" fmla="*/ 1246 h 4110"/>
                    <a:gd name="T44" fmla="*/ 0 w 1634"/>
                    <a:gd name="T45" fmla="*/ 1159 h 4110"/>
                    <a:gd name="T46" fmla="*/ 2 w 1634"/>
                    <a:gd name="T47" fmla="*/ 1077 h 4110"/>
                    <a:gd name="T48" fmla="*/ 7 w 1634"/>
                    <a:gd name="T49" fmla="*/ 998 h 4110"/>
                    <a:gd name="T50" fmla="*/ 15 w 1634"/>
                    <a:gd name="T51" fmla="*/ 923 h 4110"/>
                    <a:gd name="T52" fmla="*/ 26 w 1634"/>
                    <a:gd name="T53" fmla="*/ 853 h 4110"/>
                    <a:gd name="T54" fmla="*/ 40 w 1634"/>
                    <a:gd name="T55" fmla="*/ 784 h 4110"/>
                    <a:gd name="T56" fmla="*/ 56 w 1634"/>
                    <a:gd name="T57" fmla="*/ 720 h 4110"/>
                    <a:gd name="T58" fmla="*/ 74 w 1634"/>
                    <a:gd name="T59" fmla="*/ 658 h 4110"/>
                    <a:gd name="T60" fmla="*/ 95 w 1634"/>
                    <a:gd name="T61" fmla="*/ 600 h 4110"/>
                    <a:gd name="T62" fmla="*/ 117 w 1634"/>
                    <a:gd name="T63" fmla="*/ 545 h 4110"/>
                    <a:gd name="T64" fmla="*/ 140 w 1634"/>
                    <a:gd name="T65" fmla="*/ 493 h 4110"/>
                    <a:gd name="T66" fmla="*/ 166 w 1634"/>
                    <a:gd name="T67" fmla="*/ 445 h 4110"/>
                    <a:gd name="T68" fmla="*/ 192 w 1634"/>
                    <a:gd name="T69" fmla="*/ 398 h 4110"/>
                    <a:gd name="T70" fmla="*/ 219 w 1634"/>
                    <a:gd name="T71" fmla="*/ 356 h 4110"/>
                    <a:gd name="T72" fmla="*/ 246 w 1634"/>
                    <a:gd name="T73" fmla="*/ 315 h 4110"/>
                    <a:gd name="T74" fmla="*/ 275 w 1634"/>
                    <a:gd name="T75" fmla="*/ 279 h 4110"/>
                    <a:gd name="T76" fmla="*/ 303 w 1634"/>
                    <a:gd name="T77" fmla="*/ 243 h 4110"/>
                    <a:gd name="T78" fmla="*/ 332 w 1634"/>
                    <a:gd name="T79" fmla="*/ 211 h 4110"/>
                    <a:gd name="T80" fmla="*/ 359 w 1634"/>
                    <a:gd name="T81" fmla="*/ 183 h 4110"/>
                    <a:gd name="T82" fmla="*/ 387 w 1634"/>
                    <a:gd name="T83" fmla="*/ 155 h 4110"/>
                    <a:gd name="T84" fmla="*/ 414 w 1634"/>
                    <a:gd name="T85" fmla="*/ 131 h 4110"/>
                    <a:gd name="T86" fmla="*/ 440 w 1634"/>
                    <a:gd name="T87" fmla="*/ 108 h 4110"/>
                    <a:gd name="T88" fmla="*/ 465 w 1634"/>
                    <a:gd name="T89" fmla="*/ 89 h 4110"/>
                    <a:gd name="T90" fmla="*/ 490 w 1634"/>
                    <a:gd name="T91" fmla="*/ 71 h 4110"/>
                    <a:gd name="T92" fmla="*/ 512 w 1634"/>
                    <a:gd name="T93" fmla="*/ 55 h 4110"/>
                    <a:gd name="T94" fmla="*/ 550 w 1634"/>
                    <a:gd name="T95" fmla="*/ 30 h 4110"/>
                    <a:gd name="T96" fmla="*/ 580 w 1634"/>
                    <a:gd name="T97" fmla="*/ 13 h 4110"/>
                    <a:gd name="T98" fmla="*/ 599 w 1634"/>
                    <a:gd name="T99" fmla="*/ 3 h 4110"/>
                    <a:gd name="T100" fmla="*/ 606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612" name="Freeform 52">
                  <a:extLst>
                    <a:ext uri="{FF2B5EF4-FFF2-40B4-BE49-F238E27FC236}">
                      <a16:creationId xmlns:a16="http://schemas.microsoft.com/office/drawing/2014/main" id="{525F01C7-7D75-4C60-AFCE-19DF08603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3" name="Freeform 53">
                  <a:extLst>
                    <a:ext uri="{FF2B5EF4-FFF2-40B4-BE49-F238E27FC236}">
                      <a16:creationId xmlns:a16="http://schemas.microsoft.com/office/drawing/2014/main" id="{36A800B4-1451-442C-AAC6-798F70B64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4" name="Freeform 54">
                  <a:extLst>
                    <a:ext uri="{FF2B5EF4-FFF2-40B4-BE49-F238E27FC236}">
                      <a16:creationId xmlns:a16="http://schemas.microsoft.com/office/drawing/2014/main" id="{0CBB6A09-EDE1-4A0E-807F-3DA417D55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5" name="Freeform 55">
                  <a:extLst>
                    <a:ext uri="{FF2B5EF4-FFF2-40B4-BE49-F238E27FC236}">
                      <a16:creationId xmlns:a16="http://schemas.microsoft.com/office/drawing/2014/main" id="{9D77071E-FC8C-4D2D-A24D-39D154580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6" name="Freeform 56">
                  <a:extLst>
                    <a:ext uri="{FF2B5EF4-FFF2-40B4-BE49-F238E27FC236}">
                      <a16:creationId xmlns:a16="http://schemas.microsoft.com/office/drawing/2014/main" id="{3CDC9E85-1487-4AF9-9C4D-72078A093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7" name="Freeform 57">
                  <a:extLst>
                    <a:ext uri="{FF2B5EF4-FFF2-40B4-BE49-F238E27FC236}">
                      <a16:creationId xmlns:a16="http://schemas.microsoft.com/office/drawing/2014/main" id="{E335E325-7B64-4E36-86EC-EA68191C7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8" name="Freeform 58">
                  <a:extLst>
                    <a:ext uri="{FF2B5EF4-FFF2-40B4-BE49-F238E27FC236}">
                      <a16:creationId xmlns:a16="http://schemas.microsoft.com/office/drawing/2014/main" id="{1D8F52CC-1E22-4696-A623-C1AFAA3A2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19" name="Freeform 59">
                  <a:extLst>
                    <a:ext uri="{FF2B5EF4-FFF2-40B4-BE49-F238E27FC236}">
                      <a16:creationId xmlns:a16="http://schemas.microsoft.com/office/drawing/2014/main" id="{BDBE37C6-AD3B-4F3F-AA0A-F81745738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0" name="Freeform 60">
                  <a:extLst>
                    <a:ext uri="{FF2B5EF4-FFF2-40B4-BE49-F238E27FC236}">
                      <a16:creationId xmlns:a16="http://schemas.microsoft.com/office/drawing/2014/main" id="{87BA214B-DB07-4649-8BF2-6669748AA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1" name="Freeform 61">
                  <a:extLst>
                    <a:ext uri="{FF2B5EF4-FFF2-40B4-BE49-F238E27FC236}">
                      <a16:creationId xmlns:a16="http://schemas.microsoft.com/office/drawing/2014/main" id="{26B0A136-C2CC-429D-B2CA-D76FEBF8B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2" name="Freeform 62">
                  <a:extLst>
                    <a:ext uri="{FF2B5EF4-FFF2-40B4-BE49-F238E27FC236}">
                      <a16:creationId xmlns:a16="http://schemas.microsoft.com/office/drawing/2014/main" id="{AF6C5C81-6769-4CF4-80AB-1F87C843C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623" name="Freeform 63">
                  <a:extLst>
                    <a:ext uri="{FF2B5EF4-FFF2-40B4-BE49-F238E27FC236}">
                      <a16:creationId xmlns:a16="http://schemas.microsoft.com/office/drawing/2014/main" id="{DF33A78A-348A-41D8-BCEA-7F2451FE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5" name="Группа 112">
                <a:extLst>
                  <a:ext uri="{FF2B5EF4-FFF2-40B4-BE49-F238E27FC236}">
                    <a16:creationId xmlns:a16="http://schemas.microsoft.com/office/drawing/2014/main" id="{8809A863-5953-43E4-A463-04BE39D57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1920" y="2420888"/>
                <a:ext cx="468039" cy="1008113"/>
                <a:chOff x="5472113" y="2270125"/>
                <a:chExt cx="903287" cy="2349500"/>
              </a:xfrm>
            </p:grpSpPr>
            <p:sp>
              <p:nvSpPr>
                <p:cNvPr id="18546" name="Freeform 25">
                  <a:extLst>
                    <a:ext uri="{FF2B5EF4-FFF2-40B4-BE49-F238E27FC236}">
                      <a16:creationId xmlns:a16="http://schemas.microsoft.com/office/drawing/2014/main" id="{70F01C6D-A02D-42A5-8F46-5CC721278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7" name="Freeform 26">
                  <a:extLst>
                    <a:ext uri="{FF2B5EF4-FFF2-40B4-BE49-F238E27FC236}">
                      <a16:creationId xmlns:a16="http://schemas.microsoft.com/office/drawing/2014/main" id="{6C07BAAF-0C89-442E-BE9B-BBED01F74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8" name="Freeform 27">
                  <a:extLst>
                    <a:ext uri="{FF2B5EF4-FFF2-40B4-BE49-F238E27FC236}">
                      <a16:creationId xmlns:a16="http://schemas.microsoft.com/office/drawing/2014/main" id="{E787BC8B-BE57-4AD3-BF72-7C72FC272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9" name="Freeform 28">
                  <a:extLst>
                    <a:ext uri="{FF2B5EF4-FFF2-40B4-BE49-F238E27FC236}">
                      <a16:creationId xmlns:a16="http://schemas.microsoft.com/office/drawing/2014/main" id="{7F83A4DD-74B5-48CC-9E8D-582EEA3A9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98" name="Freeform 29">
                  <a:extLst>
                    <a:ext uri="{FF2B5EF4-FFF2-40B4-BE49-F238E27FC236}">
                      <a16:creationId xmlns:a16="http://schemas.microsoft.com/office/drawing/2014/main" id="{E04FEC0F-C751-4FAB-920A-0ED9A5BFA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4942" y="3589318"/>
                  <a:ext cx="527007" cy="540303"/>
                </a:xfrm>
                <a:custGeom>
                  <a:avLst/>
                  <a:gdLst>
                    <a:gd name="T0" fmla="*/ 10 w 3326"/>
                    <a:gd name="T1" fmla="*/ 149 h 3412"/>
                    <a:gd name="T2" fmla="*/ 2 w 3326"/>
                    <a:gd name="T3" fmla="*/ 395 h 3412"/>
                    <a:gd name="T4" fmla="*/ 0 w 3326"/>
                    <a:gd name="T5" fmla="*/ 640 h 3412"/>
                    <a:gd name="T6" fmla="*/ 2 w 3326"/>
                    <a:gd name="T7" fmla="*/ 925 h 3412"/>
                    <a:gd name="T8" fmla="*/ 8 w 3326"/>
                    <a:gd name="T9" fmla="*/ 1152 h 3412"/>
                    <a:gd name="T10" fmla="*/ 15 w 3326"/>
                    <a:gd name="T11" fmla="*/ 1306 h 3412"/>
                    <a:gd name="T12" fmla="*/ 25 w 3326"/>
                    <a:gd name="T13" fmla="*/ 1457 h 3412"/>
                    <a:gd name="T14" fmla="*/ 38 w 3326"/>
                    <a:gd name="T15" fmla="*/ 1604 h 3412"/>
                    <a:gd name="T16" fmla="*/ 55 w 3326"/>
                    <a:gd name="T17" fmla="*/ 1744 h 3412"/>
                    <a:gd name="T18" fmla="*/ 76 w 3326"/>
                    <a:gd name="T19" fmla="*/ 1875 h 3412"/>
                    <a:gd name="T20" fmla="*/ 100 w 3326"/>
                    <a:gd name="T21" fmla="*/ 1995 h 3412"/>
                    <a:gd name="T22" fmla="*/ 121 w 3326"/>
                    <a:gd name="T23" fmla="*/ 2118 h 3412"/>
                    <a:gd name="T24" fmla="*/ 139 w 3326"/>
                    <a:gd name="T25" fmla="*/ 2244 h 3412"/>
                    <a:gd name="T26" fmla="*/ 153 w 3326"/>
                    <a:gd name="T27" fmla="*/ 2370 h 3412"/>
                    <a:gd name="T28" fmla="*/ 170 w 3326"/>
                    <a:gd name="T29" fmla="*/ 2558 h 3412"/>
                    <a:gd name="T30" fmla="*/ 183 w 3326"/>
                    <a:gd name="T31" fmla="*/ 2799 h 3412"/>
                    <a:gd name="T32" fmla="*/ 189 w 3326"/>
                    <a:gd name="T33" fmla="*/ 3016 h 3412"/>
                    <a:gd name="T34" fmla="*/ 189 w 3326"/>
                    <a:gd name="T35" fmla="*/ 3197 h 3412"/>
                    <a:gd name="T36" fmla="*/ 185 w 3326"/>
                    <a:gd name="T37" fmla="*/ 3374 h 3412"/>
                    <a:gd name="T38" fmla="*/ 3040 w 3326"/>
                    <a:gd name="T39" fmla="*/ 3412 h 3412"/>
                    <a:gd name="T40" fmla="*/ 3071 w 3326"/>
                    <a:gd name="T41" fmla="*/ 3143 h 3412"/>
                    <a:gd name="T42" fmla="*/ 3146 w 3326"/>
                    <a:gd name="T43" fmla="*/ 2523 h 3412"/>
                    <a:gd name="T44" fmla="*/ 3234 w 3326"/>
                    <a:gd name="T45" fmla="*/ 1835 h 3412"/>
                    <a:gd name="T46" fmla="*/ 3275 w 3326"/>
                    <a:gd name="T47" fmla="*/ 1553 h 3412"/>
                    <a:gd name="T48" fmla="*/ 3309 w 3326"/>
                    <a:gd name="T49" fmla="*/ 1361 h 3412"/>
                    <a:gd name="T50" fmla="*/ 3320 w 3326"/>
                    <a:gd name="T51" fmla="*/ 1286 h 3412"/>
                    <a:gd name="T52" fmla="*/ 3325 w 3326"/>
                    <a:gd name="T53" fmla="*/ 1197 h 3412"/>
                    <a:gd name="T54" fmla="*/ 3326 w 3326"/>
                    <a:gd name="T55" fmla="*/ 1100 h 3412"/>
                    <a:gd name="T56" fmla="*/ 3323 w 3326"/>
                    <a:gd name="T57" fmla="*/ 995 h 3412"/>
                    <a:gd name="T58" fmla="*/ 3315 w 3326"/>
                    <a:gd name="T59" fmla="*/ 884 h 3412"/>
                    <a:gd name="T60" fmla="*/ 3305 w 3326"/>
                    <a:gd name="T61" fmla="*/ 770 h 3412"/>
                    <a:gd name="T62" fmla="*/ 3280 w 3326"/>
                    <a:gd name="T63" fmla="*/ 544 h 3412"/>
                    <a:gd name="T64" fmla="*/ 3250 w 3326"/>
                    <a:gd name="T65" fmla="*/ 335 h 3412"/>
                    <a:gd name="T66" fmla="*/ 3222 w 3326"/>
                    <a:gd name="T67" fmla="*/ 161 h 3412"/>
                    <a:gd name="T68" fmla="*/ 3194 w 3326"/>
                    <a:gd name="T69" fmla="*/ 0 h 3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551" name="Freeform 30">
                  <a:extLst>
                    <a:ext uri="{FF2B5EF4-FFF2-40B4-BE49-F238E27FC236}">
                      <a16:creationId xmlns:a16="http://schemas.microsoft.com/office/drawing/2014/main" id="{0B79E321-5FD8-45B8-AAA6-B353D4EB2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2" name="Freeform 31">
                  <a:extLst>
                    <a:ext uri="{FF2B5EF4-FFF2-40B4-BE49-F238E27FC236}">
                      <a16:creationId xmlns:a16="http://schemas.microsoft.com/office/drawing/2014/main" id="{70382C92-C8BC-4174-84DD-13351A2A0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3" name="Freeform 32">
                  <a:extLst>
                    <a:ext uri="{FF2B5EF4-FFF2-40B4-BE49-F238E27FC236}">
                      <a16:creationId xmlns:a16="http://schemas.microsoft.com/office/drawing/2014/main" id="{300991DA-6F21-4487-A7A3-3B04395DC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4" name="Freeform 33">
                  <a:extLst>
                    <a:ext uri="{FF2B5EF4-FFF2-40B4-BE49-F238E27FC236}">
                      <a16:creationId xmlns:a16="http://schemas.microsoft.com/office/drawing/2014/main" id="{4F583AC0-2AD8-4CFB-8356-0629DDD85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5" name="Freeform 34">
                  <a:extLst>
                    <a:ext uri="{FF2B5EF4-FFF2-40B4-BE49-F238E27FC236}">
                      <a16:creationId xmlns:a16="http://schemas.microsoft.com/office/drawing/2014/main" id="{E1125634-B8BA-41AD-A25C-7B5627EC1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6" name="Freeform 35">
                  <a:extLst>
                    <a:ext uri="{FF2B5EF4-FFF2-40B4-BE49-F238E27FC236}">
                      <a16:creationId xmlns:a16="http://schemas.microsoft.com/office/drawing/2014/main" id="{F42102BA-CA0F-4F8F-9114-BD69249AD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7" name="Freeform 36">
                  <a:extLst>
                    <a:ext uri="{FF2B5EF4-FFF2-40B4-BE49-F238E27FC236}">
                      <a16:creationId xmlns:a16="http://schemas.microsoft.com/office/drawing/2014/main" id="{85B16910-012C-4970-B49B-A661D97A7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8" name="Freeform 37">
                  <a:extLst>
                    <a:ext uri="{FF2B5EF4-FFF2-40B4-BE49-F238E27FC236}">
                      <a16:creationId xmlns:a16="http://schemas.microsoft.com/office/drawing/2014/main" id="{AF1EB851-C762-4A50-97F7-7834C2638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59" name="Freeform 38">
                  <a:extLst>
                    <a:ext uri="{FF2B5EF4-FFF2-40B4-BE49-F238E27FC236}">
                      <a16:creationId xmlns:a16="http://schemas.microsoft.com/office/drawing/2014/main" id="{11FACEB9-EEB2-494F-86D3-A580FEBD6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0" name="Freeform 39">
                  <a:extLst>
                    <a:ext uri="{FF2B5EF4-FFF2-40B4-BE49-F238E27FC236}">
                      <a16:creationId xmlns:a16="http://schemas.microsoft.com/office/drawing/2014/main" id="{129C4BB0-F439-47FD-87ED-FF124A796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1" name="Freeform 40">
                  <a:extLst>
                    <a:ext uri="{FF2B5EF4-FFF2-40B4-BE49-F238E27FC236}">
                      <a16:creationId xmlns:a16="http://schemas.microsoft.com/office/drawing/2014/main" id="{1FCBA715-F05C-4807-9CE2-C430E5918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2" name="Freeform 41">
                  <a:extLst>
                    <a:ext uri="{FF2B5EF4-FFF2-40B4-BE49-F238E27FC236}">
                      <a16:creationId xmlns:a16="http://schemas.microsoft.com/office/drawing/2014/main" id="{40FF11D6-BA83-450D-A26D-936A1E33D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3" name="Freeform 42">
                  <a:extLst>
                    <a:ext uri="{FF2B5EF4-FFF2-40B4-BE49-F238E27FC236}">
                      <a16:creationId xmlns:a16="http://schemas.microsoft.com/office/drawing/2014/main" id="{EC048F10-F698-4290-BACA-6C069A60B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4" name="Freeform 43">
                  <a:extLst>
                    <a:ext uri="{FF2B5EF4-FFF2-40B4-BE49-F238E27FC236}">
                      <a16:creationId xmlns:a16="http://schemas.microsoft.com/office/drawing/2014/main" id="{DD6EFEFE-7DAF-4C02-A13F-31BF6D323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5" name="Freeform 44">
                  <a:extLst>
                    <a:ext uri="{FF2B5EF4-FFF2-40B4-BE49-F238E27FC236}">
                      <a16:creationId xmlns:a16="http://schemas.microsoft.com/office/drawing/2014/main" id="{5A028704-B200-4B98-96B7-3A1405C68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6" name="Freeform 45">
                  <a:extLst>
                    <a:ext uri="{FF2B5EF4-FFF2-40B4-BE49-F238E27FC236}">
                      <a16:creationId xmlns:a16="http://schemas.microsoft.com/office/drawing/2014/main" id="{6C813256-8CB6-4B22-9B11-541B7A6CE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7" name="Freeform 46">
                  <a:extLst>
                    <a:ext uri="{FF2B5EF4-FFF2-40B4-BE49-F238E27FC236}">
                      <a16:creationId xmlns:a16="http://schemas.microsoft.com/office/drawing/2014/main" id="{743DF686-341A-49C1-82A2-A97B80BF8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8" name="Freeform 47">
                  <a:extLst>
                    <a:ext uri="{FF2B5EF4-FFF2-40B4-BE49-F238E27FC236}">
                      <a16:creationId xmlns:a16="http://schemas.microsoft.com/office/drawing/2014/main" id="{29789B05-057A-475B-98D2-7C9BFFB9F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69" name="Freeform 48">
                  <a:extLst>
                    <a:ext uri="{FF2B5EF4-FFF2-40B4-BE49-F238E27FC236}">
                      <a16:creationId xmlns:a16="http://schemas.microsoft.com/office/drawing/2014/main" id="{7A7B9B95-C83D-4CD3-BD0F-50A8EED6A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0" name="Freeform 49">
                  <a:extLst>
                    <a:ext uri="{FF2B5EF4-FFF2-40B4-BE49-F238E27FC236}">
                      <a16:creationId xmlns:a16="http://schemas.microsoft.com/office/drawing/2014/main" id="{1D067EC1-6EC3-4C0F-B524-3EF8F0ADD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588" y="3121025"/>
                  <a:ext cx="258762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0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2147483647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1" name="Freeform 50">
                  <a:extLst>
                    <a:ext uri="{FF2B5EF4-FFF2-40B4-BE49-F238E27FC236}">
                      <a16:creationId xmlns:a16="http://schemas.microsoft.com/office/drawing/2014/main" id="{0072B37D-6399-4F9D-A3A8-9A41A6650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2" name="Freeform 51">
                  <a:extLst>
                    <a:ext uri="{FF2B5EF4-FFF2-40B4-BE49-F238E27FC236}">
                      <a16:creationId xmlns:a16="http://schemas.microsoft.com/office/drawing/2014/main" id="{A92DFDCF-83CC-40A2-918D-69585387A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263" y="3121025"/>
                  <a:ext cx="260350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2147483647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0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3" name="Freeform 52">
                  <a:extLst>
                    <a:ext uri="{FF2B5EF4-FFF2-40B4-BE49-F238E27FC236}">
                      <a16:creationId xmlns:a16="http://schemas.microsoft.com/office/drawing/2014/main" id="{49E333AD-8C87-43B3-8A33-1EDBD0CC6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4" name="Freeform 53">
                  <a:extLst>
                    <a:ext uri="{FF2B5EF4-FFF2-40B4-BE49-F238E27FC236}">
                      <a16:creationId xmlns:a16="http://schemas.microsoft.com/office/drawing/2014/main" id="{46A6365A-6707-4A12-8793-5611EB423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5" name="Freeform 54">
                  <a:extLst>
                    <a:ext uri="{FF2B5EF4-FFF2-40B4-BE49-F238E27FC236}">
                      <a16:creationId xmlns:a16="http://schemas.microsoft.com/office/drawing/2014/main" id="{A726B9BA-6098-45AE-91CD-12B7FF67D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6" name="Freeform 55">
                  <a:extLst>
                    <a:ext uri="{FF2B5EF4-FFF2-40B4-BE49-F238E27FC236}">
                      <a16:creationId xmlns:a16="http://schemas.microsoft.com/office/drawing/2014/main" id="{7069CE04-0FC9-4D89-B5F7-5C2E6D7AB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7" name="Freeform 56">
                  <a:extLst>
                    <a:ext uri="{FF2B5EF4-FFF2-40B4-BE49-F238E27FC236}">
                      <a16:creationId xmlns:a16="http://schemas.microsoft.com/office/drawing/2014/main" id="{C9EC5428-C73C-4B0D-AC99-7A771F4F5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8" name="Freeform 57">
                  <a:extLst>
                    <a:ext uri="{FF2B5EF4-FFF2-40B4-BE49-F238E27FC236}">
                      <a16:creationId xmlns:a16="http://schemas.microsoft.com/office/drawing/2014/main" id="{F90C1FCE-5AF3-419A-A0C2-89C3632F8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79" name="Freeform 58">
                  <a:extLst>
                    <a:ext uri="{FF2B5EF4-FFF2-40B4-BE49-F238E27FC236}">
                      <a16:creationId xmlns:a16="http://schemas.microsoft.com/office/drawing/2014/main" id="{D685EBD3-E6A3-474B-B49F-8C1A6B893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0" name="Freeform 59">
                  <a:extLst>
                    <a:ext uri="{FF2B5EF4-FFF2-40B4-BE49-F238E27FC236}">
                      <a16:creationId xmlns:a16="http://schemas.microsoft.com/office/drawing/2014/main" id="{E43ADB9F-69F7-4AA9-8B2A-429036376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1" name="Freeform 60">
                  <a:extLst>
                    <a:ext uri="{FF2B5EF4-FFF2-40B4-BE49-F238E27FC236}">
                      <a16:creationId xmlns:a16="http://schemas.microsoft.com/office/drawing/2014/main" id="{B22CEDEC-3B89-4D0F-9CAB-8B08BD5D7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2" name="Freeform 61">
                  <a:extLst>
                    <a:ext uri="{FF2B5EF4-FFF2-40B4-BE49-F238E27FC236}">
                      <a16:creationId xmlns:a16="http://schemas.microsoft.com/office/drawing/2014/main" id="{07581B91-5A60-4F17-9265-11603176B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3" name="Freeform 62">
                  <a:extLst>
                    <a:ext uri="{FF2B5EF4-FFF2-40B4-BE49-F238E27FC236}">
                      <a16:creationId xmlns:a16="http://schemas.microsoft.com/office/drawing/2014/main" id="{9EEE9F09-22D9-4507-803A-E3E7CD85B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84" name="Freeform 63">
                  <a:extLst>
                    <a:ext uri="{FF2B5EF4-FFF2-40B4-BE49-F238E27FC236}">
                      <a16:creationId xmlns:a16="http://schemas.microsoft.com/office/drawing/2014/main" id="{2B7E2A99-85FE-4701-8311-11C4DE0AB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6" name="Группа 113">
                <a:extLst>
                  <a:ext uri="{FF2B5EF4-FFF2-40B4-BE49-F238E27FC236}">
                    <a16:creationId xmlns:a16="http://schemas.microsoft.com/office/drawing/2014/main" id="{F304CFD4-B114-4226-A1C0-58672B0130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3968" y="2492896"/>
                <a:ext cx="540047" cy="1046609"/>
                <a:chOff x="5472113" y="2270125"/>
                <a:chExt cx="903287" cy="2349500"/>
              </a:xfrm>
            </p:grpSpPr>
            <p:sp>
              <p:nvSpPr>
                <p:cNvPr id="18507" name="Freeform 25">
                  <a:extLst>
                    <a:ext uri="{FF2B5EF4-FFF2-40B4-BE49-F238E27FC236}">
                      <a16:creationId xmlns:a16="http://schemas.microsoft.com/office/drawing/2014/main" id="{6FF44C33-9F6F-4A94-9754-A5A4FB2DA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8" name="Freeform 26">
                  <a:extLst>
                    <a:ext uri="{FF2B5EF4-FFF2-40B4-BE49-F238E27FC236}">
                      <a16:creationId xmlns:a16="http://schemas.microsoft.com/office/drawing/2014/main" id="{2A193478-0DC4-4871-8083-C5041975D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9" name="Freeform 27">
                  <a:extLst>
                    <a:ext uri="{FF2B5EF4-FFF2-40B4-BE49-F238E27FC236}">
                      <a16:creationId xmlns:a16="http://schemas.microsoft.com/office/drawing/2014/main" id="{5F98E428-F71F-4EDD-A387-843A61FC7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0" name="Freeform 28">
                  <a:extLst>
                    <a:ext uri="{FF2B5EF4-FFF2-40B4-BE49-F238E27FC236}">
                      <a16:creationId xmlns:a16="http://schemas.microsoft.com/office/drawing/2014/main" id="{C99EE5CC-B3C4-4BB5-A29E-C2A052D7F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1" name="Freeform 29">
                  <a:extLst>
                    <a:ext uri="{FF2B5EF4-FFF2-40B4-BE49-F238E27FC236}">
                      <a16:creationId xmlns:a16="http://schemas.microsoft.com/office/drawing/2014/main" id="{EFCB369E-3E73-4B44-9C95-7E796B6A2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4363" y="3589338"/>
                  <a:ext cx="528637" cy="541337"/>
                </a:xfrm>
                <a:custGeom>
                  <a:avLst/>
                  <a:gdLst>
                    <a:gd name="T0" fmla="*/ 2147483647 w 3326"/>
                    <a:gd name="T1" fmla="*/ 2147483647 h 3412"/>
                    <a:gd name="T2" fmla="*/ 2147483647 w 3326"/>
                    <a:gd name="T3" fmla="*/ 2147483647 h 3412"/>
                    <a:gd name="T4" fmla="*/ 0 w 3326"/>
                    <a:gd name="T5" fmla="*/ 2147483647 h 3412"/>
                    <a:gd name="T6" fmla="*/ 2147483647 w 3326"/>
                    <a:gd name="T7" fmla="*/ 2147483647 h 3412"/>
                    <a:gd name="T8" fmla="*/ 2147483647 w 3326"/>
                    <a:gd name="T9" fmla="*/ 2147483647 h 3412"/>
                    <a:gd name="T10" fmla="*/ 2147483647 w 3326"/>
                    <a:gd name="T11" fmla="*/ 2147483647 h 3412"/>
                    <a:gd name="T12" fmla="*/ 2147483647 w 3326"/>
                    <a:gd name="T13" fmla="*/ 2147483647 h 3412"/>
                    <a:gd name="T14" fmla="*/ 2147483647 w 3326"/>
                    <a:gd name="T15" fmla="*/ 2147483647 h 3412"/>
                    <a:gd name="T16" fmla="*/ 2147483647 w 3326"/>
                    <a:gd name="T17" fmla="*/ 2147483647 h 3412"/>
                    <a:gd name="T18" fmla="*/ 2147483647 w 3326"/>
                    <a:gd name="T19" fmla="*/ 2147483647 h 3412"/>
                    <a:gd name="T20" fmla="*/ 2147483647 w 3326"/>
                    <a:gd name="T21" fmla="*/ 2147483647 h 3412"/>
                    <a:gd name="T22" fmla="*/ 2147483647 w 3326"/>
                    <a:gd name="T23" fmla="*/ 2147483647 h 3412"/>
                    <a:gd name="T24" fmla="*/ 2147483647 w 3326"/>
                    <a:gd name="T25" fmla="*/ 2147483647 h 3412"/>
                    <a:gd name="T26" fmla="*/ 2147483647 w 3326"/>
                    <a:gd name="T27" fmla="*/ 2147483647 h 3412"/>
                    <a:gd name="T28" fmla="*/ 2147483647 w 3326"/>
                    <a:gd name="T29" fmla="*/ 2147483647 h 3412"/>
                    <a:gd name="T30" fmla="*/ 2147483647 w 3326"/>
                    <a:gd name="T31" fmla="*/ 2147483647 h 3412"/>
                    <a:gd name="T32" fmla="*/ 2147483647 w 3326"/>
                    <a:gd name="T33" fmla="*/ 2147483647 h 3412"/>
                    <a:gd name="T34" fmla="*/ 2147483647 w 3326"/>
                    <a:gd name="T35" fmla="*/ 2147483647 h 3412"/>
                    <a:gd name="T36" fmla="*/ 2147483647 w 3326"/>
                    <a:gd name="T37" fmla="*/ 2147483647 h 3412"/>
                    <a:gd name="T38" fmla="*/ 2147483647 w 3326"/>
                    <a:gd name="T39" fmla="*/ 2147483647 h 3412"/>
                    <a:gd name="T40" fmla="*/ 2147483647 w 3326"/>
                    <a:gd name="T41" fmla="*/ 2147483647 h 3412"/>
                    <a:gd name="T42" fmla="*/ 2147483647 w 3326"/>
                    <a:gd name="T43" fmla="*/ 2147483647 h 3412"/>
                    <a:gd name="T44" fmla="*/ 2147483647 w 3326"/>
                    <a:gd name="T45" fmla="*/ 2147483647 h 3412"/>
                    <a:gd name="T46" fmla="*/ 2147483647 w 3326"/>
                    <a:gd name="T47" fmla="*/ 2147483647 h 3412"/>
                    <a:gd name="T48" fmla="*/ 2147483647 w 3326"/>
                    <a:gd name="T49" fmla="*/ 2147483647 h 3412"/>
                    <a:gd name="T50" fmla="*/ 2147483647 w 3326"/>
                    <a:gd name="T51" fmla="*/ 2147483647 h 3412"/>
                    <a:gd name="T52" fmla="*/ 2147483647 w 3326"/>
                    <a:gd name="T53" fmla="*/ 2147483647 h 3412"/>
                    <a:gd name="T54" fmla="*/ 2147483647 w 3326"/>
                    <a:gd name="T55" fmla="*/ 2147483647 h 3412"/>
                    <a:gd name="T56" fmla="*/ 2147483647 w 3326"/>
                    <a:gd name="T57" fmla="*/ 2147483647 h 3412"/>
                    <a:gd name="T58" fmla="*/ 2147483647 w 3326"/>
                    <a:gd name="T59" fmla="*/ 2147483647 h 3412"/>
                    <a:gd name="T60" fmla="*/ 2147483647 w 3326"/>
                    <a:gd name="T61" fmla="*/ 2147483647 h 3412"/>
                    <a:gd name="T62" fmla="*/ 2147483647 w 3326"/>
                    <a:gd name="T63" fmla="*/ 2147483647 h 3412"/>
                    <a:gd name="T64" fmla="*/ 2147483647 w 3326"/>
                    <a:gd name="T65" fmla="*/ 2147483647 h 3412"/>
                    <a:gd name="T66" fmla="*/ 2147483647 w 3326"/>
                    <a:gd name="T67" fmla="*/ 2147483647 h 3412"/>
                    <a:gd name="T68" fmla="*/ 2147483647 w 3326"/>
                    <a:gd name="T69" fmla="*/ 0 h 34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2" name="Freeform 30">
                  <a:extLst>
                    <a:ext uri="{FF2B5EF4-FFF2-40B4-BE49-F238E27FC236}">
                      <a16:creationId xmlns:a16="http://schemas.microsoft.com/office/drawing/2014/main" id="{24E57451-44C6-44FB-9E1F-4EF9540AE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3" name="Freeform 31">
                  <a:extLst>
                    <a:ext uri="{FF2B5EF4-FFF2-40B4-BE49-F238E27FC236}">
                      <a16:creationId xmlns:a16="http://schemas.microsoft.com/office/drawing/2014/main" id="{B4FF9E81-B21A-45A9-A717-5E08D580B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4" name="Freeform 32">
                  <a:extLst>
                    <a:ext uri="{FF2B5EF4-FFF2-40B4-BE49-F238E27FC236}">
                      <a16:creationId xmlns:a16="http://schemas.microsoft.com/office/drawing/2014/main" id="{BCE493ED-A41E-408D-AB24-251BD5A3A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5" name="Freeform 33">
                  <a:extLst>
                    <a:ext uri="{FF2B5EF4-FFF2-40B4-BE49-F238E27FC236}">
                      <a16:creationId xmlns:a16="http://schemas.microsoft.com/office/drawing/2014/main" id="{D4E8EA20-DE99-4415-A0D7-971D97A0E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6" name="Freeform 34">
                  <a:extLst>
                    <a:ext uri="{FF2B5EF4-FFF2-40B4-BE49-F238E27FC236}">
                      <a16:creationId xmlns:a16="http://schemas.microsoft.com/office/drawing/2014/main" id="{2A685CE2-5CF0-4581-8BF7-11B75A123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7" name="Freeform 35">
                  <a:extLst>
                    <a:ext uri="{FF2B5EF4-FFF2-40B4-BE49-F238E27FC236}">
                      <a16:creationId xmlns:a16="http://schemas.microsoft.com/office/drawing/2014/main" id="{FB8FBA55-D63D-4B3B-AF1C-3FD7453B4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8" name="Freeform 36">
                  <a:extLst>
                    <a:ext uri="{FF2B5EF4-FFF2-40B4-BE49-F238E27FC236}">
                      <a16:creationId xmlns:a16="http://schemas.microsoft.com/office/drawing/2014/main" id="{6C6808A4-7F68-46C8-8C74-FF938D281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19" name="Freeform 37">
                  <a:extLst>
                    <a:ext uri="{FF2B5EF4-FFF2-40B4-BE49-F238E27FC236}">
                      <a16:creationId xmlns:a16="http://schemas.microsoft.com/office/drawing/2014/main" id="{6C2AB8F4-C76F-4F7C-88D3-A4D7E1D7E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0" name="Freeform 38">
                  <a:extLst>
                    <a:ext uri="{FF2B5EF4-FFF2-40B4-BE49-F238E27FC236}">
                      <a16:creationId xmlns:a16="http://schemas.microsoft.com/office/drawing/2014/main" id="{B32FA0AA-D444-4418-9D08-7A516758B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1" name="Freeform 39">
                  <a:extLst>
                    <a:ext uri="{FF2B5EF4-FFF2-40B4-BE49-F238E27FC236}">
                      <a16:creationId xmlns:a16="http://schemas.microsoft.com/office/drawing/2014/main" id="{CA192726-3580-49A3-83C7-33E932016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2" name="Freeform 40">
                  <a:extLst>
                    <a:ext uri="{FF2B5EF4-FFF2-40B4-BE49-F238E27FC236}">
                      <a16:creationId xmlns:a16="http://schemas.microsoft.com/office/drawing/2014/main" id="{44483186-D6CD-4F96-B116-96512E42E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3" name="Freeform 41">
                  <a:extLst>
                    <a:ext uri="{FF2B5EF4-FFF2-40B4-BE49-F238E27FC236}">
                      <a16:creationId xmlns:a16="http://schemas.microsoft.com/office/drawing/2014/main" id="{4341F14E-30C7-4058-9BC5-B5C75A103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4" name="Freeform 42">
                  <a:extLst>
                    <a:ext uri="{FF2B5EF4-FFF2-40B4-BE49-F238E27FC236}">
                      <a16:creationId xmlns:a16="http://schemas.microsoft.com/office/drawing/2014/main" id="{35B00FDB-D487-45CD-A87C-13F929674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5" name="Freeform 43">
                  <a:extLst>
                    <a:ext uri="{FF2B5EF4-FFF2-40B4-BE49-F238E27FC236}">
                      <a16:creationId xmlns:a16="http://schemas.microsoft.com/office/drawing/2014/main" id="{B3DABA20-B947-4E2E-A12C-81458824C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6" name="Freeform 44">
                  <a:extLst>
                    <a:ext uri="{FF2B5EF4-FFF2-40B4-BE49-F238E27FC236}">
                      <a16:creationId xmlns:a16="http://schemas.microsoft.com/office/drawing/2014/main" id="{CC3C1620-5F71-4772-83E4-47C9318D6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7" name="Freeform 45">
                  <a:extLst>
                    <a:ext uri="{FF2B5EF4-FFF2-40B4-BE49-F238E27FC236}">
                      <a16:creationId xmlns:a16="http://schemas.microsoft.com/office/drawing/2014/main" id="{56CD71B1-1004-4B6A-A4CE-5467CD04B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8" name="Freeform 46">
                  <a:extLst>
                    <a:ext uri="{FF2B5EF4-FFF2-40B4-BE49-F238E27FC236}">
                      <a16:creationId xmlns:a16="http://schemas.microsoft.com/office/drawing/2014/main" id="{E492A2DA-2E45-418A-94D9-2C50DE41F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29" name="Freeform 47">
                  <a:extLst>
                    <a:ext uri="{FF2B5EF4-FFF2-40B4-BE49-F238E27FC236}">
                      <a16:creationId xmlns:a16="http://schemas.microsoft.com/office/drawing/2014/main" id="{D847CF88-849B-4120-B200-FBBCAFF28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0" name="Freeform 48">
                  <a:extLst>
                    <a:ext uri="{FF2B5EF4-FFF2-40B4-BE49-F238E27FC236}">
                      <a16:creationId xmlns:a16="http://schemas.microsoft.com/office/drawing/2014/main" id="{51E5DADE-139E-4160-8F6B-85D037ABA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1" name="Freeform 49">
                  <a:extLst>
                    <a:ext uri="{FF2B5EF4-FFF2-40B4-BE49-F238E27FC236}">
                      <a16:creationId xmlns:a16="http://schemas.microsoft.com/office/drawing/2014/main" id="{76D99F93-459B-48C9-8EB2-5F2851FBD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588" y="3121025"/>
                  <a:ext cx="258762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0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2147483647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2" name="Freeform 50">
                  <a:extLst>
                    <a:ext uri="{FF2B5EF4-FFF2-40B4-BE49-F238E27FC236}">
                      <a16:creationId xmlns:a16="http://schemas.microsoft.com/office/drawing/2014/main" id="{0FF2E42A-5D1B-458A-8233-8049BFCF2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3" name="Freeform 51">
                  <a:extLst>
                    <a:ext uri="{FF2B5EF4-FFF2-40B4-BE49-F238E27FC236}">
                      <a16:creationId xmlns:a16="http://schemas.microsoft.com/office/drawing/2014/main" id="{1A5C77DE-5111-476A-8E9F-B8B7DF20A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263" y="3121025"/>
                  <a:ext cx="260350" cy="652462"/>
                </a:xfrm>
                <a:custGeom>
                  <a:avLst/>
                  <a:gdLst>
                    <a:gd name="T0" fmla="*/ 2147483647 w 1634"/>
                    <a:gd name="T1" fmla="*/ 0 h 4110"/>
                    <a:gd name="T2" fmla="*/ 2147483647 w 1634"/>
                    <a:gd name="T3" fmla="*/ 2147483647 h 4110"/>
                    <a:gd name="T4" fmla="*/ 2147483647 w 1634"/>
                    <a:gd name="T5" fmla="*/ 2147483647 h 4110"/>
                    <a:gd name="T6" fmla="*/ 2147483647 w 1634"/>
                    <a:gd name="T7" fmla="*/ 2147483647 h 4110"/>
                    <a:gd name="T8" fmla="*/ 2147483647 w 1634"/>
                    <a:gd name="T9" fmla="*/ 2147483647 h 4110"/>
                    <a:gd name="T10" fmla="*/ 2147483647 w 1634"/>
                    <a:gd name="T11" fmla="*/ 2147483647 h 4110"/>
                    <a:gd name="T12" fmla="*/ 2147483647 w 1634"/>
                    <a:gd name="T13" fmla="*/ 2147483647 h 4110"/>
                    <a:gd name="T14" fmla="*/ 2147483647 w 1634"/>
                    <a:gd name="T15" fmla="*/ 2147483647 h 4110"/>
                    <a:gd name="T16" fmla="*/ 2147483647 w 1634"/>
                    <a:gd name="T17" fmla="*/ 2147483647 h 4110"/>
                    <a:gd name="T18" fmla="*/ 2147483647 w 1634"/>
                    <a:gd name="T19" fmla="*/ 2147483647 h 4110"/>
                    <a:gd name="T20" fmla="*/ 2147483647 w 1634"/>
                    <a:gd name="T21" fmla="*/ 2147483647 h 4110"/>
                    <a:gd name="T22" fmla="*/ 2147483647 w 1634"/>
                    <a:gd name="T23" fmla="*/ 2147483647 h 4110"/>
                    <a:gd name="T24" fmla="*/ 2147483647 w 1634"/>
                    <a:gd name="T25" fmla="*/ 2147483647 h 4110"/>
                    <a:gd name="T26" fmla="*/ 2147483647 w 1634"/>
                    <a:gd name="T27" fmla="*/ 2147483647 h 4110"/>
                    <a:gd name="T28" fmla="*/ 2147483647 w 1634"/>
                    <a:gd name="T29" fmla="*/ 2147483647 h 4110"/>
                    <a:gd name="T30" fmla="*/ 2147483647 w 1634"/>
                    <a:gd name="T31" fmla="*/ 2147483647 h 4110"/>
                    <a:gd name="T32" fmla="*/ 2147483647 w 1634"/>
                    <a:gd name="T33" fmla="*/ 2147483647 h 4110"/>
                    <a:gd name="T34" fmla="*/ 2147483647 w 1634"/>
                    <a:gd name="T35" fmla="*/ 2147483647 h 4110"/>
                    <a:gd name="T36" fmla="*/ 2147483647 w 1634"/>
                    <a:gd name="T37" fmla="*/ 2147483647 h 4110"/>
                    <a:gd name="T38" fmla="*/ 2147483647 w 1634"/>
                    <a:gd name="T39" fmla="*/ 2147483647 h 4110"/>
                    <a:gd name="T40" fmla="*/ 2147483647 w 1634"/>
                    <a:gd name="T41" fmla="*/ 2147483647 h 4110"/>
                    <a:gd name="T42" fmla="*/ 2147483647 w 1634"/>
                    <a:gd name="T43" fmla="*/ 2147483647 h 4110"/>
                    <a:gd name="T44" fmla="*/ 0 w 1634"/>
                    <a:gd name="T45" fmla="*/ 2147483647 h 4110"/>
                    <a:gd name="T46" fmla="*/ 2147483647 w 1634"/>
                    <a:gd name="T47" fmla="*/ 2147483647 h 4110"/>
                    <a:gd name="T48" fmla="*/ 2147483647 w 1634"/>
                    <a:gd name="T49" fmla="*/ 2147483647 h 4110"/>
                    <a:gd name="T50" fmla="*/ 2147483647 w 1634"/>
                    <a:gd name="T51" fmla="*/ 2147483647 h 4110"/>
                    <a:gd name="T52" fmla="*/ 2147483647 w 1634"/>
                    <a:gd name="T53" fmla="*/ 2147483647 h 4110"/>
                    <a:gd name="T54" fmla="*/ 2147483647 w 1634"/>
                    <a:gd name="T55" fmla="*/ 2147483647 h 4110"/>
                    <a:gd name="T56" fmla="*/ 2147483647 w 1634"/>
                    <a:gd name="T57" fmla="*/ 2147483647 h 4110"/>
                    <a:gd name="T58" fmla="*/ 2147483647 w 1634"/>
                    <a:gd name="T59" fmla="*/ 2147483647 h 4110"/>
                    <a:gd name="T60" fmla="*/ 2147483647 w 1634"/>
                    <a:gd name="T61" fmla="*/ 2147483647 h 4110"/>
                    <a:gd name="T62" fmla="*/ 2147483647 w 1634"/>
                    <a:gd name="T63" fmla="*/ 2147483647 h 4110"/>
                    <a:gd name="T64" fmla="*/ 2147483647 w 1634"/>
                    <a:gd name="T65" fmla="*/ 2147483647 h 4110"/>
                    <a:gd name="T66" fmla="*/ 2147483647 w 1634"/>
                    <a:gd name="T67" fmla="*/ 2147483647 h 4110"/>
                    <a:gd name="T68" fmla="*/ 2147483647 w 1634"/>
                    <a:gd name="T69" fmla="*/ 2147483647 h 4110"/>
                    <a:gd name="T70" fmla="*/ 2147483647 w 1634"/>
                    <a:gd name="T71" fmla="*/ 2147483647 h 4110"/>
                    <a:gd name="T72" fmla="*/ 2147483647 w 1634"/>
                    <a:gd name="T73" fmla="*/ 2147483647 h 4110"/>
                    <a:gd name="T74" fmla="*/ 2147483647 w 1634"/>
                    <a:gd name="T75" fmla="*/ 2147483647 h 4110"/>
                    <a:gd name="T76" fmla="*/ 2147483647 w 1634"/>
                    <a:gd name="T77" fmla="*/ 2147483647 h 4110"/>
                    <a:gd name="T78" fmla="*/ 2147483647 w 1634"/>
                    <a:gd name="T79" fmla="*/ 2147483647 h 4110"/>
                    <a:gd name="T80" fmla="*/ 2147483647 w 1634"/>
                    <a:gd name="T81" fmla="*/ 2147483647 h 4110"/>
                    <a:gd name="T82" fmla="*/ 2147483647 w 1634"/>
                    <a:gd name="T83" fmla="*/ 2147483647 h 4110"/>
                    <a:gd name="T84" fmla="*/ 2147483647 w 1634"/>
                    <a:gd name="T85" fmla="*/ 2147483647 h 4110"/>
                    <a:gd name="T86" fmla="*/ 2147483647 w 1634"/>
                    <a:gd name="T87" fmla="*/ 2147483647 h 4110"/>
                    <a:gd name="T88" fmla="*/ 2147483647 w 1634"/>
                    <a:gd name="T89" fmla="*/ 2147483647 h 4110"/>
                    <a:gd name="T90" fmla="*/ 2147483647 w 1634"/>
                    <a:gd name="T91" fmla="*/ 2147483647 h 4110"/>
                    <a:gd name="T92" fmla="*/ 2147483647 w 1634"/>
                    <a:gd name="T93" fmla="*/ 2147483647 h 4110"/>
                    <a:gd name="T94" fmla="*/ 2147483647 w 1634"/>
                    <a:gd name="T95" fmla="*/ 2147483647 h 4110"/>
                    <a:gd name="T96" fmla="*/ 2147483647 w 1634"/>
                    <a:gd name="T97" fmla="*/ 2147483647 h 4110"/>
                    <a:gd name="T98" fmla="*/ 2147483647 w 1634"/>
                    <a:gd name="T99" fmla="*/ 2147483647 h 4110"/>
                    <a:gd name="T100" fmla="*/ 2147483647 w 1634"/>
                    <a:gd name="T101" fmla="*/ 0 h 4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4" name="Freeform 52">
                  <a:extLst>
                    <a:ext uri="{FF2B5EF4-FFF2-40B4-BE49-F238E27FC236}">
                      <a16:creationId xmlns:a16="http://schemas.microsoft.com/office/drawing/2014/main" id="{487CD739-B6AA-4751-8B66-C3EF9B628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5" name="Freeform 53">
                  <a:extLst>
                    <a:ext uri="{FF2B5EF4-FFF2-40B4-BE49-F238E27FC236}">
                      <a16:creationId xmlns:a16="http://schemas.microsoft.com/office/drawing/2014/main" id="{9655ED49-1DDD-43CE-837D-727EE8D62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6" name="Freeform 54">
                  <a:extLst>
                    <a:ext uri="{FF2B5EF4-FFF2-40B4-BE49-F238E27FC236}">
                      <a16:creationId xmlns:a16="http://schemas.microsoft.com/office/drawing/2014/main" id="{F94F9FE5-7C53-4505-87FD-6C0080BCC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7" name="Freeform 55">
                  <a:extLst>
                    <a:ext uri="{FF2B5EF4-FFF2-40B4-BE49-F238E27FC236}">
                      <a16:creationId xmlns:a16="http://schemas.microsoft.com/office/drawing/2014/main" id="{343D4990-242F-4BAD-8BC5-2DFBDA497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8" name="Freeform 56">
                  <a:extLst>
                    <a:ext uri="{FF2B5EF4-FFF2-40B4-BE49-F238E27FC236}">
                      <a16:creationId xmlns:a16="http://schemas.microsoft.com/office/drawing/2014/main" id="{457ECB4E-18F7-4BC7-B4A3-60F728E32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39" name="Freeform 57">
                  <a:extLst>
                    <a:ext uri="{FF2B5EF4-FFF2-40B4-BE49-F238E27FC236}">
                      <a16:creationId xmlns:a16="http://schemas.microsoft.com/office/drawing/2014/main" id="{7AA08E3B-0D6E-4C0A-B95D-BE597C7CE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0" name="Freeform 58">
                  <a:extLst>
                    <a:ext uri="{FF2B5EF4-FFF2-40B4-BE49-F238E27FC236}">
                      <a16:creationId xmlns:a16="http://schemas.microsoft.com/office/drawing/2014/main" id="{AA146281-FC98-4BDD-9520-43FDC43E4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1" name="Freeform 59">
                  <a:extLst>
                    <a:ext uri="{FF2B5EF4-FFF2-40B4-BE49-F238E27FC236}">
                      <a16:creationId xmlns:a16="http://schemas.microsoft.com/office/drawing/2014/main" id="{82E53270-5F70-4466-86D5-3A0D6B4E0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2" name="Freeform 60">
                  <a:extLst>
                    <a:ext uri="{FF2B5EF4-FFF2-40B4-BE49-F238E27FC236}">
                      <a16:creationId xmlns:a16="http://schemas.microsoft.com/office/drawing/2014/main" id="{2898AFFB-0CFC-4D5E-97CE-110458372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3" name="Freeform 61">
                  <a:extLst>
                    <a:ext uri="{FF2B5EF4-FFF2-40B4-BE49-F238E27FC236}">
                      <a16:creationId xmlns:a16="http://schemas.microsoft.com/office/drawing/2014/main" id="{57F5A661-6F95-4E0E-80F9-C82B384AB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4" name="Freeform 62">
                  <a:extLst>
                    <a:ext uri="{FF2B5EF4-FFF2-40B4-BE49-F238E27FC236}">
                      <a16:creationId xmlns:a16="http://schemas.microsoft.com/office/drawing/2014/main" id="{FE2E4A4E-8FE2-4659-AFCB-5809A3EDB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45" name="Freeform 63">
                  <a:extLst>
                    <a:ext uri="{FF2B5EF4-FFF2-40B4-BE49-F238E27FC236}">
                      <a16:creationId xmlns:a16="http://schemas.microsoft.com/office/drawing/2014/main" id="{D4ADF41A-D46D-4063-93EF-7CD30135A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  <p:grpSp>
            <p:nvGrpSpPr>
              <p:cNvPr id="18467" name="Группа 114">
                <a:extLst>
                  <a:ext uri="{FF2B5EF4-FFF2-40B4-BE49-F238E27FC236}">
                    <a16:creationId xmlns:a16="http://schemas.microsoft.com/office/drawing/2014/main" id="{1074EFD5-E444-4BEC-8E1B-1678329B85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4008" y="2132856"/>
                <a:ext cx="468039" cy="1008113"/>
                <a:chOff x="5472113" y="2270125"/>
                <a:chExt cx="903287" cy="2349500"/>
              </a:xfrm>
            </p:grpSpPr>
            <p:sp>
              <p:nvSpPr>
                <p:cNvPr id="18468" name="Freeform 25">
                  <a:extLst>
                    <a:ext uri="{FF2B5EF4-FFF2-40B4-BE49-F238E27FC236}">
                      <a16:creationId xmlns:a16="http://schemas.microsoft.com/office/drawing/2014/main" id="{4325A709-425F-48EF-A01B-CCCB530396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89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2147483647 w 1130"/>
                    <a:gd name="T31" fmla="*/ 2147483647 h 2683"/>
                    <a:gd name="T32" fmla="*/ 2147483647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0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1097" y="2225"/>
                      </a:moveTo>
                      <a:lnTo>
                        <a:pt x="1098" y="2211"/>
                      </a:lnTo>
                      <a:lnTo>
                        <a:pt x="1099" y="2197"/>
                      </a:lnTo>
                      <a:lnTo>
                        <a:pt x="1100" y="2182"/>
                      </a:lnTo>
                      <a:lnTo>
                        <a:pt x="1103" y="2168"/>
                      </a:lnTo>
                      <a:lnTo>
                        <a:pt x="1104" y="2152"/>
                      </a:lnTo>
                      <a:lnTo>
                        <a:pt x="1105" y="2138"/>
                      </a:lnTo>
                      <a:lnTo>
                        <a:pt x="1107" y="2124"/>
                      </a:lnTo>
                      <a:lnTo>
                        <a:pt x="1108" y="2108"/>
                      </a:lnTo>
                      <a:lnTo>
                        <a:pt x="1113" y="2055"/>
                      </a:lnTo>
                      <a:lnTo>
                        <a:pt x="1116" y="1997"/>
                      </a:lnTo>
                      <a:lnTo>
                        <a:pt x="1120" y="1932"/>
                      </a:lnTo>
                      <a:lnTo>
                        <a:pt x="1122" y="1864"/>
                      </a:lnTo>
                      <a:lnTo>
                        <a:pt x="1127" y="1715"/>
                      </a:lnTo>
                      <a:lnTo>
                        <a:pt x="1129" y="1552"/>
                      </a:lnTo>
                      <a:lnTo>
                        <a:pt x="1130" y="1382"/>
                      </a:lnTo>
                      <a:lnTo>
                        <a:pt x="1130" y="1206"/>
                      </a:lnTo>
                      <a:lnTo>
                        <a:pt x="1129" y="1028"/>
                      </a:lnTo>
                      <a:lnTo>
                        <a:pt x="1127" y="853"/>
                      </a:lnTo>
                      <a:lnTo>
                        <a:pt x="1121" y="526"/>
                      </a:lnTo>
                      <a:lnTo>
                        <a:pt x="1115" y="254"/>
                      </a:lnTo>
                      <a:lnTo>
                        <a:pt x="1110" y="68"/>
                      </a:lnTo>
                      <a:lnTo>
                        <a:pt x="1108" y="0"/>
                      </a:lnTo>
                      <a:lnTo>
                        <a:pt x="142" y="19"/>
                      </a:lnTo>
                      <a:lnTo>
                        <a:pt x="153" y="102"/>
                      </a:lnTo>
                      <a:lnTo>
                        <a:pt x="179" y="320"/>
                      </a:lnTo>
                      <a:lnTo>
                        <a:pt x="196" y="467"/>
                      </a:lnTo>
                      <a:lnTo>
                        <a:pt x="214" y="633"/>
                      </a:lnTo>
                      <a:lnTo>
                        <a:pt x="231" y="814"/>
                      </a:lnTo>
                      <a:lnTo>
                        <a:pt x="248" y="1002"/>
                      </a:lnTo>
                      <a:lnTo>
                        <a:pt x="255" y="1098"/>
                      </a:lnTo>
                      <a:lnTo>
                        <a:pt x="261" y="1193"/>
                      </a:lnTo>
                      <a:lnTo>
                        <a:pt x="268" y="1288"/>
                      </a:lnTo>
                      <a:lnTo>
                        <a:pt x="272" y="1382"/>
                      </a:lnTo>
                      <a:lnTo>
                        <a:pt x="276" y="1475"/>
                      </a:lnTo>
                      <a:lnTo>
                        <a:pt x="279" y="1564"/>
                      </a:lnTo>
                      <a:lnTo>
                        <a:pt x="280" y="1651"/>
                      </a:lnTo>
                      <a:lnTo>
                        <a:pt x="280" y="1733"/>
                      </a:lnTo>
                      <a:lnTo>
                        <a:pt x="278" y="1812"/>
                      </a:lnTo>
                      <a:lnTo>
                        <a:pt x="275" y="1886"/>
                      </a:lnTo>
                      <a:lnTo>
                        <a:pt x="269" y="1953"/>
                      </a:lnTo>
                      <a:lnTo>
                        <a:pt x="262" y="2015"/>
                      </a:lnTo>
                      <a:lnTo>
                        <a:pt x="252" y="2070"/>
                      </a:lnTo>
                      <a:lnTo>
                        <a:pt x="241" y="2117"/>
                      </a:lnTo>
                      <a:lnTo>
                        <a:pt x="227" y="2156"/>
                      </a:lnTo>
                      <a:lnTo>
                        <a:pt x="210" y="2186"/>
                      </a:lnTo>
                      <a:lnTo>
                        <a:pt x="182" y="2228"/>
                      </a:lnTo>
                      <a:lnTo>
                        <a:pt x="153" y="2272"/>
                      </a:lnTo>
                      <a:lnTo>
                        <a:pt x="124" y="2316"/>
                      </a:lnTo>
                      <a:lnTo>
                        <a:pt x="98" y="2361"/>
                      </a:lnTo>
                      <a:lnTo>
                        <a:pt x="71" y="2408"/>
                      </a:lnTo>
                      <a:lnTo>
                        <a:pt x="46" y="2454"/>
                      </a:lnTo>
                      <a:lnTo>
                        <a:pt x="23" y="2502"/>
                      </a:lnTo>
                      <a:lnTo>
                        <a:pt x="0" y="2548"/>
                      </a:lnTo>
                      <a:lnTo>
                        <a:pt x="556" y="2683"/>
                      </a:lnTo>
                      <a:lnTo>
                        <a:pt x="1097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69" name="Freeform 26">
                  <a:extLst>
                    <a:ext uri="{FF2B5EF4-FFF2-40B4-BE49-F238E27FC236}">
                      <a16:creationId xmlns:a16="http://schemas.microsoft.com/office/drawing/2014/main" id="{9D64574D-2D45-42D0-B200-6600C2459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4448175"/>
                  <a:ext cx="192087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0 w 1203"/>
                    <a:gd name="T13" fmla="*/ 2147483647 h 1084"/>
                    <a:gd name="T14" fmla="*/ 0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2147483647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662" y="458"/>
                      </a:moveTo>
                      <a:lnTo>
                        <a:pt x="106" y="323"/>
                      </a:lnTo>
                      <a:lnTo>
                        <a:pt x="92" y="356"/>
                      </a:lnTo>
                      <a:lnTo>
                        <a:pt x="79" y="389"/>
                      </a:lnTo>
                      <a:lnTo>
                        <a:pt x="65" y="421"/>
                      </a:lnTo>
                      <a:lnTo>
                        <a:pt x="54" y="453"/>
                      </a:lnTo>
                      <a:lnTo>
                        <a:pt x="43" y="485"/>
                      </a:lnTo>
                      <a:lnTo>
                        <a:pt x="33" y="517"/>
                      </a:lnTo>
                      <a:lnTo>
                        <a:pt x="25" y="548"/>
                      </a:lnTo>
                      <a:lnTo>
                        <a:pt x="18" y="579"/>
                      </a:lnTo>
                      <a:lnTo>
                        <a:pt x="11" y="610"/>
                      </a:lnTo>
                      <a:lnTo>
                        <a:pt x="7" y="638"/>
                      </a:lnTo>
                      <a:lnTo>
                        <a:pt x="2" y="668"/>
                      </a:lnTo>
                      <a:lnTo>
                        <a:pt x="0" y="697"/>
                      </a:lnTo>
                      <a:lnTo>
                        <a:pt x="0" y="725"/>
                      </a:lnTo>
                      <a:lnTo>
                        <a:pt x="0" y="752"/>
                      </a:lnTo>
                      <a:lnTo>
                        <a:pt x="2" y="778"/>
                      </a:lnTo>
                      <a:lnTo>
                        <a:pt x="7" y="803"/>
                      </a:lnTo>
                      <a:lnTo>
                        <a:pt x="11" y="830"/>
                      </a:lnTo>
                      <a:lnTo>
                        <a:pt x="18" y="855"/>
                      </a:lnTo>
                      <a:lnTo>
                        <a:pt x="26" y="878"/>
                      </a:lnTo>
                      <a:lnTo>
                        <a:pt x="35" y="900"/>
                      </a:lnTo>
                      <a:lnTo>
                        <a:pt x="44" y="921"/>
                      </a:lnTo>
                      <a:lnTo>
                        <a:pt x="56" y="941"/>
                      </a:lnTo>
                      <a:lnTo>
                        <a:pt x="67" y="960"/>
                      </a:lnTo>
                      <a:lnTo>
                        <a:pt x="80" y="977"/>
                      </a:lnTo>
                      <a:lnTo>
                        <a:pt x="94" y="992"/>
                      </a:lnTo>
                      <a:lnTo>
                        <a:pt x="109" y="1007"/>
                      </a:lnTo>
                      <a:lnTo>
                        <a:pt x="125" y="1020"/>
                      </a:lnTo>
                      <a:lnTo>
                        <a:pt x="142" y="1032"/>
                      </a:lnTo>
                      <a:lnTo>
                        <a:pt x="159" y="1043"/>
                      </a:lnTo>
                      <a:lnTo>
                        <a:pt x="179" y="1052"/>
                      </a:lnTo>
                      <a:lnTo>
                        <a:pt x="199" y="1061"/>
                      </a:lnTo>
                      <a:lnTo>
                        <a:pt x="220" y="1067"/>
                      </a:lnTo>
                      <a:lnTo>
                        <a:pt x="241" y="1073"/>
                      </a:lnTo>
                      <a:lnTo>
                        <a:pt x="264" y="1077"/>
                      </a:lnTo>
                      <a:lnTo>
                        <a:pt x="289" y="1081"/>
                      </a:lnTo>
                      <a:lnTo>
                        <a:pt x="313" y="1083"/>
                      </a:lnTo>
                      <a:lnTo>
                        <a:pt x="339" y="1084"/>
                      </a:lnTo>
                      <a:lnTo>
                        <a:pt x="365" y="1083"/>
                      </a:lnTo>
                      <a:lnTo>
                        <a:pt x="393" y="1082"/>
                      </a:lnTo>
                      <a:lnTo>
                        <a:pt x="421" y="1078"/>
                      </a:lnTo>
                      <a:lnTo>
                        <a:pt x="450" y="1075"/>
                      </a:lnTo>
                      <a:lnTo>
                        <a:pt x="480" y="1070"/>
                      </a:lnTo>
                      <a:lnTo>
                        <a:pt x="511" y="1063"/>
                      </a:lnTo>
                      <a:lnTo>
                        <a:pt x="543" y="1056"/>
                      </a:lnTo>
                      <a:lnTo>
                        <a:pt x="576" y="1047"/>
                      </a:lnTo>
                      <a:lnTo>
                        <a:pt x="609" y="1038"/>
                      </a:lnTo>
                      <a:lnTo>
                        <a:pt x="644" y="1026"/>
                      </a:lnTo>
                      <a:lnTo>
                        <a:pt x="679" y="1014"/>
                      </a:lnTo>
                      <a:lnTo>
                        <a:pt x="719" y="1000"/>
                      </a:lnTo>
                      <a:lnTo>
                        <a:pt x="756" y="983"/>
                      </a:lnTo>
                      <a:lnTo>
                        <a:pt x="792" y="966"/>
                      </a:lnTo>
                      <a:lnTo>
                        <a:pt x="825" y="947"/>
                      </a:lnTo>
                      <a:lnTo>
                        <a:pt x="857" y="926"/>
                      </a:lnTo>
                      <a:lnTo>
                        <a:pt x="886" y="905"/>
                      </a:lnTo>
                      <a:lnTo>
                        <a:pt x="913" y="883"/>
                      </a:lnTo>
                      <a:lnTo>
                        <a:pt x="940" y="858"/>
                      </a:lnTo>
                      <a:lnTo>
                        <a:pt x="963" y="834"/>
                      </a:lnTo>
                      <a:lnTo>
                        <a:pt x="985" y="808"/>
                      </a:lnTo>
                      <a:lnTo>
                        <a:pt x="1006" y="781"/>
                      </a:lnTo>
                      <a:lnTo>
                        <a:pt x="1025" y="752"/>
                      </a:lnTo>
                      <a:lnTo>
                        <a:pt x="1043" y="724"/>
                      </a:lnTo>
                      <a:lnTo>
                        <a:pt x="1059" y="694"/>
                      </a:lnTo>
                      <a:lnTo>
                        <a:pt x="1075" y="663"/>
                      </a:lnTo>
                      <a:lnTo>
                        <a:pt x="1088" y="630"/>
                      </a:lnTo>
                      <a:lnTo>
                        <a:pt x="1101" y="597"/>
                      </a:lnTo>
                      <a:lnTo>
                        <a:pt x="1112" y="563"/>
                      </a:lnTo>
                      <a:lnTo>
                        <a:pt x="1123" y="528"/>
                      </a:lnTo>
                      <a:lnTo>
                        <a:pt x="1133" y="492"/>
                      </a:lnTo>
                      <a:lnTo>
                        <a:pt x="1141" y="456"/>
                      </a:lnTo>
                      <a:lnTo>
                        <a:pt x="1150" y="418"/>
                      </a:lnTo>
                      <a:lnTo>
                        <a:pt x="1157" y="380"/>
                      </a:lnTo>
                      <a:lnTo>
                        <a:pt x="1163" y="340"/>
                      </a:lnTo>
                      <a:lnTo>
                        <a:pt x="1175" y="259"/>
                      </a:lnTo>
                      <a:lnTo>
                        <a:pt x="1185" y="176"/>
                      </a:lnTo>
                      <a:lnTo>
                        <a:pt x="1194" y="90"/>
                      </a:lnTo>
                      <a:lnTo>
                        <a:pt x="1203" y="0"/>
                      </a:lnTo>
                      <a:lnTo>
                        <a:pt x="66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0" name="Freeform 27">
                  <a:extLst>
                    <a:ext uri="{FF2B5EF4-FFF2-40B4-BE49-F238E27FC236}">
                      <a16:creationId xmlns:a16="http://schemas.microsoft.com/office/drawing/2014/main" id="{C86A2E6F-CF70-4AB1-B8DB-E84150E06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4094163"/>
                  <a:ext cx="179387" cy="427037"/>
                </a:xfrm>
                <a:custGeom>
                  <a:avLst/>
                  <a:gdLst>
                    <a:gd name="T0" fmla="*/ 2147483647 w 1130"/>
                    <a:gd name="T1" fmla="*/ 2147483647 h 2683"/>
                    <a:gd name="T2" fmla="*/ 2147483647 w 1130"/>
                    <a:gd name="T3" fmla="*/ 2147483647 h 2683"/>
                    <a:gd name="T4" fmla="*/ 2147483647 w 1130"/>
                    <a:gd name="T5" fmla="*/ 2147483647 h 2683"/>
                    <a:gd name="T6" fmla="*/ 2147483647 w 1130"/>
                    <a:gd name="T7" fmla="*/ 2147483647 h 2683"/>
                    <a:gd name="T8" fmla="*/ 2147483647 w 1130"/>
                    <a:gd name="T9" fmla="*/ 2147483647 h 2683"/>
                    <a:gd name="T10" fmla="*/ 2147483647 w 1130"/>
                    <a:gd name="T11" fmla="*/ 2147483647 h 2683"/>
                    <a:gd name="T12" fmla="*/ 2147483647 w 1130"/>
                    <a:gd name="T13" fmla="*/ 2147483647 h 2683"/>
                    <a:gd name="T14" fmla="*/ 2147483647 w 1130"/>
                    <a:gd name="T15" fmla="*/ 2147483647 h 2683"/>
                    <a:gd name="T16" fmla="*/ 2147483647 w 1130"/>
                    <a:gd name="T17" fmla="*/ 2147483647 h 2683"/>
                    <a:gd name="T18" fmla="*/ 2147483647 w 1130"/>
                    <a:gd name="T19" fmla="*/ 2147483647 h 2683"/>
                    <a:gd name="T20" fmla="*/ 2147483647 w 1130"/>
                    <a:gd name="T21" fmla="*/ 2147483647 h 2683"/>
                    <a:gd name="T22" fmla="*/ 2147483647 w 1130"/>
                    <a:gd name="T23" fmla="*/ 2147483647 h 2683"/>
                    <a:gd name="T24" fmla="*/ 2147483647 w 1130"/>
                    <a:gd name="T25" fmla="*/ 2147483647 h 2683"/>
                    <a:gd name="T26" fmla="*/ 2147483647 w 1130"/>
                    <a:gd name="T27" fmla="*/ 2147483647 h 2683"/>
                    <a:gd name="T28" fmla="*/ 2147483647 w 1130"/>
                    <a:gd name="T29" fmla="*/ 2147483647 h 2683"/>
                    <a:gd name="T30" fmla="*/ 0 w 1130"/>
                    <a:gd name="T31" fmla="*/ 2147483647 h 2683"/>
                    <a:gd name="T32" fmla="*/ 0 w 1130"/>
                    <a:gd name="T33" fmla="*/ 2147483647 h 2683"/>
                    <a:gd name="T34" fmla="*/ 2147483647 w 1130"/>
                    <a:gd name="T35" fmla="*/ 2147483647 h 2683"/>
                    <a:gd name="T36" fmla="*/ 2147483647 w 1130"/>
                    <a:gd name="T37" fmla="*/ 2147483647 h 2683"/>
                    <a:gd name="T38" fmla="*/ 2147483647 w 1130"/>
                    <a:gd name="T39" fmla="*/ 2147483647 h 2683"/>
                    <a:gd name="T40" fmla="*/ 2147483647 w 1130"/>
                    <a:gd name="T41" fmla="*/ 2147483647 h 2683"/>
                    <a:gd name="T42" fmla="*/ 2147483647 w 1130"/>
                    <a:gd name="T43" fmla="*/ 2147483647 h 2683"/>
                    <a:gd name="T44" fmla="*/ 2147483647 w 1130"/>
                    <a:gd name="T45" fmla="*/ 0 h 2683"/>
                    <a:gd name="T46" fmla="*/ 2147483647 w 1130"/>
                    <a:gd name="T47" fmla="*/ 2147483647 h 2683"/>
                    <a:gd name="T48" fmla="*/ 2147483647 w 1130"/>
                    <a:gd name="T49" fmla="*/ 2147483647 h 2683"/>
                    <a:gd name="T50" fmla="*/ 2147483647 w 1130"/>
                    <a:gd name="T51" fmla="*/ 2147483647 h 2683"/>
                    <a:gd name="T52" fmla="*/ 2147483647 w 1130"/>
                    <a:gd name="T53" fmla="*/ 2147483647 h 2683"/>
                    <a:gd name="T54" fmla="*/ 2147483647 w 1130"/>
                    <a:gd name="T55" fmla="*/ 2147483647 h 2683"/>
                    <a:gd name="T56" fmla="*/ 2147483647 w 1130"/>
                    <a:gd name="T57" fmla="*/ 2147483647 h 2683"/>
                    <a:gd name="T58" fmla="*/ 2147483647 w 1130"/>
                    <a:gd name="T59" fmla="*/ 2147483647 h 2683"/>
                    <a:gd name="T60" fmla="*/ 2147483647 w 1130"/>
                    <a:gd name="T61" fmla="*/ 2147483647 h 2683"/>
                    <a:gd name="T62" fmla="*/ 2147483647 w 1130"/>
                    <a:gd name="T63" fmla="*/ 2147483647 h 2683"/>
                    <a:gd name="T64" fmla="*/ 2147483647 w 1130"/>
                    <a:gd name="T65" fmla="*/ 2147483647 h 2683"/>
                    <a:gd name="T66" fmla="*/ 2147483647 w 1130"/>
                    <a:gd name="T67" fmla="*/ 2147483647 h 2683"/>
                    <a:gd name="T68" fmla="*/ 2147483647 w 1130"/>
                    <a:gd name="T69" fmla="*/ 2147483647 h 2683"/>
                    <a:gd name="T70" fmla="*/ 2147483647 w 1130"/>
                    <a:gd name="T71" fmla="*/ 2147483647 h 2683"/>
                    <a:gd name="T72" fmla="*/ 2147483647 w 1130"/>
                    <a:gd name="T73" fmla="*/ 2147483647 h 2683"/>
                    <a:gd name="T74" fmla="*/ 2147483647 w 1130"/>
                    <a:gd name="T75" fmla="*/ 2147483647 h 2683"/>
                    <a:gd name="T76" fmla="*/ 2147483647 w 1130"/>
                    <a:gd name="T77" fmla="*/ 2147483647 h 2683"/>
                    <a:gd name="T78" fmla="*/ 2147483647 w 1130"/>
                    <a:gd name="T79" fmla="*/ 2147483647 h 2683"/>
                    <a:gd name="T80" fmla="*/ 2147483647 w 1130"/>
                    <a:gd name="T81" fmla="*/ 2147483647 h 2683"/>
                    <a:gd name="T82" fmla="*/ 2147483647 w 1130"/>
                    <a:gd name="T83" fmla="*/ 2147483647 h 2683"/>
                    <a:gd name="T84" fmla="*/ 2147483647 w 1130"/>
                    <a:gd name="T85" fmla="*/ 2147483647 h 2683"/>
                    <a:gd name="T86" fmla="*/ 2147483647 w 1130"/>
                    <a:gd name="T87" fmla="*/ 2147483647 h 2683"/>
                    <a:gd name="T88" fmla="*/ 2147483647 w 1130"/>
                    <a:gd name="T89" fmla="*/ 2147483647 h 2683"/>
                    <a:gd name="T90" fmla="*/ 2147483647 w 1130"/>
                    <a:gd name="T91" fmla="*/ 2147483647 h 2683"/>
                    <a:gd name="T92" fmla="*/ 2147483647 w 1130"/>
                    <a:gd name="T93" fmla="*/ 2147483647 h 2683"/>
                    <a:gd name="T94" fmla="*/ 2147483647 w 1130"/>
                    <a:gd name="T95" fmla="*/ 2147483647 h 2683"/>
                    <a:gd name="T96" fmla="*/ 2147483647 w 1130"/>
                    <a:gd name="T97" fmla="*/ 2147483647 h 2683"/>
                    <a:gd name="T98" fmla="*/ 2147483647 w 1130"/>
                    <a:gd name="T99" fmla="*/ 2147483647 h 2683"/>
                    <a:gd name="T100" fmla="*/ 2147483647 w 1130"/>
                    <a:gd name="T101" fmla="*/ 2147483647 h 2683"/>
                    <a:gd name="T102" fmla="*/ 2147483647 w 1130"/>
                    <a:gd name="T103" fmla="*/ 2147483647 h 2683"/>
                    <a:gd name="T104" fmla="*/ 2147483647 w 1130"/>
                    <a:gd name="T105" fmla="*/ 2147483647 h 2683"/>
                    <a:gd name="T106" fmla="*/ 2147483647 w 1130"/>
                    <a:gd name="T107" fmla="*/ 2147483647 h 2683"/>
                    <a:gd name="T108" fmla="*/ 2147483647 w 1130"/>
                    <a:gd name="T109" fmla="*/ 2147483647 h 2683"/>
                    <a:gd name="T110" fmla="*/ 2147483647 w 1130"/>
                    <a:gd name="T111" fmla="*/ 2147483647 h 2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30" h="2683">
                      <a:moveTo>
                        <a:pt x="33" y="2225"/>
                      </a:moveTo>
                      <a:lnTo>
                        <a:pt x="32" y="2211"/>
                      </a:lnTo>
                      <a:lnTo>
                        <a:pt x="31" y="2197"/>
                      </a:lnTo>
                      <a:lnTo>
                        <a:pt x="30" y="2182"/>
                      </a:lnTo>
                      <a:lnTo>
                        <a:pt x="28" y="2168"/>
                      </a:lnTo>
                      <a:lnTo>
                        <a:pt x="27" y="2152"/>
                      </a:lnTo>
                      <a:lnTo>
                        <a:pt x="26" y="2138"/>
                      </a:lnTo>
                      <a:lnTo>
                        <a:pt x="25" y="2124"/>
                      </a:lnTo>
                      <a:lnTo>
                        <a:pt x="22" y="2108"/>
                      </a:lnTo>
                      <a:lnTo>
                        <a:pt x="18" y="2055"/>
                      </a:lnTo>
                      <a:lnTo>
                        <a:pt x="15" y="1997"/>
                      </a:lnTo>
                      <a:lnTo>
                        <a:pt x="11" y="1932"/>
                      </a:lnTo>
                      <a:lnTo>
                        <a:pt x="8" y="1864"/>
                      </a:lnTo>
                      <a:lnTo>
                        <a:pt x="4" y="1715"/>
                      </a:lnTo>
                      <a:lnTo>
                        <a:pt x="1" y="1552"/>
                      </a:lnTo>
                      <a:lnTo>
                        <a:pt x="0" y="1382"/>
                      </a:lnTo>
                      <a:lnTo>
                        <a:pt x="0" y="1206"/>
                      </a:lnTo>
                      <a:lnTo>
                        <a:pt x="1" y="1028"/>
                      </a:lnTo>
                      <a:lnTo>
                        <a:pt x="4" y="853"/>
                      </a:lnTo>
                      <a:lnTo>
                        <a:pt x="9" y="526"/>
                      </a:lnTo>
                      <a:lnTo>
                        <a:pt x="16" y="254"/>
                      </a:lnTo>
                      <a:lnTo>
                        <a:pt x="21" y="68"/>
                      </a:lnTo>
                      <a:lnTo>
                        <a:pt x="22" y="0"/>
                      </a:lnTo>
                      <a:lnTo>
                        <a:pt x="989" y="19"/>
                      </a:lnTo>
                      <a:lnTo>
                        <a:pt x="979" y="102"/>
                      </a:lnTo>
                      <a:lnTo>
                        <a:pt x="951" y="320"/>
                      </a:lnTo>
                      <a:lnTo>
                        <a:pt x="934" y="467"/>
                      </a:lnTo>
                      <a:lnTo>
                        <a:pt x="917" y="633"/>
                      </a:lnTo>
                      <a:lnTo>
                        <a:pt x="899" y="814"/>
                      </a:lnTo>
                      <a:lnTo>
                        <a:pt x="884" y="1002"/>
                      </a:lnTo>
                      <a:lnTo>
                        <a:pt x="876" y="1098"/>
                      </a:lnTo>
                      <a:lnTo>
                        <a:pt x="869" y="1193"/>
                      </a:lnTo>
                      <a:lnTo>
                        <a:pt x="864" y="1288"/>
                      </a:lnTo>
                      <a:lnTo>
                        <a:pt x="858" y="1382"/>
                      </a:lnTo>
                      <a:lnTo>
                        <a:pt x="855" y="1475"/>
                      </a:lnTo>
                      <a:lnTo>
                        <a:pt x="851" y="1564"/>
                      </a:lnTo>
                      <a:lnTo>
                        <a:pt x="850" y="1651"/>
                      </a:lnTo>
                      <a:lnTo>
                        <a:pt x="850" y="1733"/>
                      </a:lnTo>
                      <a:lnTo>
                        <a:pt x="853" y="1812"/>
                      </a:lnTo>
                      <a:lnTo>
                        <a:pt x="856" y="1886"/>
                      </a:lnTo>
                      <a:lnTo>
                        <a:pt x="861" y="1953"/>
                      </a:lnTo>
                      <a:lnTo>
                        <a:pt x="868" y="2015"/>
                      </a:lnTo>
                      <a:lnTo>
                        <a:pt x="878" y="2070"/>
                      </a:lnTo>
                      <a:lnTo>
                        <a:pt x="889" y="2117"/>
                      </a:lnTo>
                      <a:lnTo>
                        <a:pt x="903" y="2156"/>
                      </a:lnTo>
                      <a:lnTo>
                        <a:pt x="920" y="2186"/>
                      </a:lnTo>
                      <a:lnTo>
                        <a:pt x="949" y="2228"/>
                      </a:lnTo>
                      <a:lnTo>
                        <a:pt x="977" y="2272"/>
                      </a:lnTo>
                      <a:lnTo>
                        <a:pt x="1006" y="2316"/>
                      </a:lnTo>
                      <a:lnTo>
                        <a:pt x="1034" y="2361"/>
                      </a:lnTo>
                      <a:lnTo>
                        <a:pt x="1059" y="2408"/>
                      </a:lnTo>
                      <a:lnTo>
                        <a:pt x="1085" y="2454"/>
                      </a:lnTo>
                      <a:lnTo>
                        <a:pt x="1108" y="2502"/>
                      </a:lnTo>
                      <a:lnTo>
                        <a:pt x="1130" y="2548"/>
                      </a:lnTo>
                      <a:lnTo>
                        <a:pt x="575" y="2683"/>
                      </a:lnTo>
                      <a:lnTo>
                        <a:pt x="33" y="2225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1" name="Freeform 28">
                  <a:extLst>
                    <a:ext uri="{FF2B5EF4-FFF2-40B4-BE49-F238E27FC236}">
                      <a16:creationId xmlns:a16="http://schemas.microsoft.com/office/drawing/2014/main" id="{E0958BA1-9C6A-4A09-BED6-B631A5F2A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4448175"/>
                  <a:ext cx="190500" cy="171450"/>
                </a:xfrm>
                <a:custGeom>
                  <a:avLst/>
                  <a:gdLst>
                    <a:gd name="T0" fmla="*/ 2147483647 w 1203"/>
                    <a:gd name="T1" fmla="*/ 2147483647 h 1084"/>
                    <a:gd name="T2" fmla="*/ 2147483647 w 1203"/>
                    <a:gd name="T3" fmla="*/ 2147483647 h 1084"/>
                    <a:gd name="T4" fmla="*/ 2147483647 w 1203"/>
                    <a:gd name="T5" fmla="*/ 2147483647 h 1084"/>
                    <a:gd name="T6" fmla="*/ 2147483647 w 1203"/>
                    <a:gd name="T7" fmla="*/ 2147483647 h 1084"/>
                    <a:gd name="T8" fmla="*/ 2147483647 w 1203"/>
                    <a:gd name="T9" fmla="*/ 2147483647 h 1084"/>
                    <a:gd name="T10" fmla="*/ 2147483647 w 1203"/>
                    <a:gd name="T11" fmla="*/ 2147483647 h 1084"/>
                    <a:gd name="T12" fmla="*/ 2147483647 w 1203"/>
                    <a:gd name="T13" fmla="*/ 2147483647 h 1084"/>
                    <a:gd name="T14" fmla="*/ 2147483647 w 1203"/>
                    <a:gd name="T15" fmla="*/ 2147483647 h 1084"/>
                    <a:gd name="T16" fmla="*/ 2147483647 w 1203"/>
                    <a:gd name="T17" fmla="*/ 2147483647 h 1084"/>
                    <a:gd name="T18" fmla="*/ 2147483647 w 1203"/>
                    <a:gd name="T19" fmla="*/ 2147483647 h 1084"/>
                    <a:gd name="T20" fmla="*/ 2147483647 w 1203"/>
                    <a:gd name="T21" fmla="*/ 2147483647 h 1084"/>
                    <a:gd name="T22" fmla="*/ 2147483647 w 1203"/>
                    <a:gd name="T23" fmla="*/ 2147483647 h 1084"/>
                    <a:gd name="T24" fmla="*/ 2147483647 w 1203"/>
                    <a:gd name="T25" fmla="*/ 2147483647 h 1084"/>
                    <a:gd name="T26" fmla="*/ 2147483647 w 1203"/>
                    <a:gd name="T27" fmla="*/ 2147483647 h 1084"/>
                    <a:gd name="T28" fmla="*/ 2147483647 w 1203"/>
                    <a:gd name="T29" fmla="*/ 2147483647 h 1084"/>
                    <a:gd name="T30" fmla="*/ 2147483647 w 1203"/>
                    <a:gd name="T31" fmla="*/ 2147483647 h 1084"/>
                    <a:gd name="T32" fmla="*/ 2147483647 w 1203"/>
                    <a:gd name="T33" fmla="*/ 2147483647 h 1084"/>
                    <a:gd name="T34" fmla="*/ 2147483647 w 1203"/>
                    <a:gd name="T35" fmla="*/ 2147483647 h 1084"/>
                    <a:gd name="T36" fmla="*/ 2147483647 w 1203"/>
                    <a:gd name="T37" fmla="*/ 2147483647 h 1084"/>
                    <a:gd name="T38" fmla="*/ 2147483647 w 1203"/>
                    <a:gd name="T39" fmla="*/ 2147483647 h 1084"/>
                    <a:gd name="T40" fmla="*/ 2147483647 w 1203"/>
                    <a:gd name="T41" fmla="*/ 2147483647 h 1084"/>
                    <a:gd name="T42" fmla="*/ 2147483647 w 1203"/>
                    <a:gd name="T43" fmla="*/ 2147483647 h 1084"/>
                    <a:gd name="T44" fmla="*/ 2147483647 w 1203"/>
                    <a:gd name="T45" fmla="*/ 2147483647 h 1084"/>
                    <a:gd name="T46" fmla="*/ 2147483647 w 1203"/>
                    <a:gd name="T47" fmla="*/ 2147483647 h 1084"/>
                    <a:gd name="T48" fmla="*/ 2147483647 w 1203"/>
                    <a:gd name="T49" fmla="*/ 2147483647 h 1084"/>
                    <a:gd name="T50" fmla="*/ 2147483647 w 1203"/>
                    <a:gd name="T51" fmla="*/ 2147483647 h 1084"/>
                    <a:gd name="T52" fmla="*/ 2147483647 w 1203"/>
                    <a:gd name="T53" fmla="*/ 2147483647 h 1084"/>
                    <a:gd name="T54" fmla="*/ 2147483647 w 1203"/>
                    <a:gd name="T55" fmla="*/ 2147483647 h 1084"/>
                    <a:gd name="T56" fmla="*/ 2147483647 w 1203"/>
                    <a:gd name="T57" fmla="*/ 2147483647 h 1084"/>
                    <a:gd name="T58" fmla="*/ 2147483647 w 1203"/>
                    <a:gd name="T59" fmla="*/ 2147483647 h 1084"/>
                    <a:gd name="T60" fmla="*/ 2147483647 w 1203"/>
                    <a:gd name="T61" fmla="*/ 2147483647 h 1084"/>
                    <a:gd name="T62" fmla="*/ 2147483647 w 1203"/>
                    <a:gd name="T63" fmla="*/ 2147483647 h 1084"/>
                    <a:gd name="T64" fmla="*/ 2147483647 w 1203"/>
                    <a:gd name="T65" fmla="*/ 2147483647 h 1084"/>
                    <a:gd name="T66" fmla="*/ 2147483647 w 1203"/>
                    <a:gd name="T67" fmla="*/ 2147483647 h 1084"/>
                    <a:gd name="T68" fmla="*/ 2147483647 w 1203"/>
                    <a:gd name="T69" fmla="*/ 2147483647 h 1084"/>
                    <a:gd name="T70" fmla="*/ 2147483647 w 1203"/>
                    <a:gd name="T71" fmla="*/ 2147483647 h 1084"/>
                    <a:gd name="T72" fmla="*/ 2147483647 w 1203"/>
                    <a:gd name="T73" fmla="*/ 2147483647 h 1084"/>
                    <a:gd name="T74" fmla="*/ 2147483647 w 1203"/>
                    <a:gd name="T75" fmla="*/ 2147483647 h 1084"/>
                    <a:gd name="T76" fmla="*/ 0 w 1203"/>
                    <a:gd name="T77" fmla="*/ 0 h 10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3" h="1084">
                      <a:moveTo>
                        <a:pt x="542" y="458"/>
                      </a:moveTo>
                      <a:lnTo>
                        <a:pt x="1097" y="323"/>
                      </a:lnTo>
                      <a:lnTo>
                        <a:pt x="1111" y="356"/>
                      </a:lnTo>
                      <a:lnTo>
                        <a:pt x="1125" y="389"/>
                      </a:lnTo>
                      <a:lnTo>
                        <a:pt x="1138" y="421"/>
                      </a:lnTo>
                      <a:lnTo>
                        <a:pt x="1149" y="453"/>
                      </a:lnTo>
                      <a:lnTo>
                        <a:pt x="1160" y="485"/>
                      </a:lnTo>
                      <a:lnTo>
                        <a:pt x="1170" y="517"/>
                      </a:lnTo>
                      <a:lnTo>
                        <a:pt x="1179" y="548"/>
                      </a:lnTo>
                      <a:lnTo>
                        <a:pt x="1185" y="579"/>
                      </a:lnTo>
                      <a:lnTo>
                        <a:pt x="1192" y="610"/>
                      </a:lnTo>
                      <a:lnTo>
                        <a:pt x="1197" y="638"/>
                      </a:lnTo>
                      <a:lnTo>
                        <a:pt x="1201" y="668"/>
                      </a:lnTo>
                      <a:lnTo>
                        <a:pt x="1203" y="697"/>
                      </a:lnTo>
                      <a:lnTo>
                        <a:pt x="1203" y="725"/>
                      </a:lnTo>
                      <a:lnTo>
                        <a:pt x="1203" y="752"/>
                      </a:lnTo>
                      <a:lnTo>
                        <a:pt x="1201" y="778"/>
                      </a:lnTo>
                      <a:lnTo>
                        <a:pt x="1198" y="803"/>
                      </a:lnTo>
                      <a:lnTo>
                        <a:pt x="1192" y="830"/>
                      </a:lnTo>
                      <a:lnTo>
                        <a:pt x="1185" y="855"/>
                      </a:lnTo>
                      <a:lnTo>
                        <a:pt x="1178" y="878"/>
                      </a:lnTo>
                      <a:lnTo>
                        <a:pt x="1169" y="900"/>
                      </a:lnTo>
                      <a:lnTo>
                        <a:pt x="1159" y="921"/>
                      </a:lnTo>
                      <a:lnTo>
                        <a:pt x="1148" y="941"/>
                      </a:lnTo>
                      <a:lnTo>
                        <a:pt x="1137" y="960"/>
                      </a:lnTo>
                      <a:lnTo>
                        <a:pt x="1124" y="977"/>
                      </a:lnTo>
                      <a:lnTo>
                        <a:pt x="1109" y="992"/>
                      </a:lnTo>
                      <a:lnTo>
                        <a:pt x="1095" y="1007"/>
                      </a:lnTo>
                      <a:lnTo>
                        <a:pt x="1078" y="1020"/>
                      </a:lnTo>
                      <a:lnTo>
                        <a:pt x="1062" y="1032"/>
                      </a:lnTo>
                      <a:lnTo>
                        <a:pt x="1044" y="1043"/>
                      </a:lnTo>
                      <a:lnTo>
                        <a:pt x="1025" y="1052"/>
                      </a:lnTo>
                      <a:lnTo>
                        <a:pt x="1004" y="1061"/>
                      </a:lnTo>
                      <a:lnTo>
                        <a:pt x="984" y="1067"/>
                      </a:lnTo>
                      <a:lnTo>
                        <a:pt x="962" y="1073"/>
                      </a:lnTo>
                      <a:lnTo>
                        <a:pt x="939" y="1077"/>
                      </a:lnTo>
                      <a:lnTo>
                        <a:pt x="916" y="1081"/>
                      </a:lnTo>
                      <a:lnTo>
                        <a:pt x="890" y="1083"/>
                      </a:lnTo>
                      <a:lnTo>
                        <a:pt x="865" y="1084"/>
                      </a:lnTo>
                      <a:lnTo>
                        <a:pt x="838" y="1083"/>
                      </a:lnTo>
                      <a:lnTo>
                        <a:pt x="811" y="1082"/>
                      </a:lnTo>
                      <a:lnTo>
                        <a:pt x="782" y="1078"/>
                      </a:lnTo>
                      <a:lnTo>
                        <a:pt x="753" y="1075"/>
                      </a:lnTo>
                      <a:lnTo>
                        <a:pt x="723" y="1070"/>
                      </a:lnTo>
                      <a:lnTo>
                        <a:pt x="692" y="1063"/>
                      </a:lnTo>
                      <a:lnTo>
                        <a:pt x="660" y="1056"/>
                      </a:lnTo>
                      <a:lnTo>
                        <a:pt x="627" y="1047"/>
                      </a:lnTo>
                      <a:lnTo>
                        <a:pt x="594" y="1038"/>
                      </a:lnTo>
                      <a:lnTo>
                        <a:pt x="560" y="1026"/>
                      </a:lnTo>
                      <a:lnTo>
                        <a:pt x="524" y="1014"/>
                      </a:lnTo>
                      <a:lnTo>
                        <a:pt x="485" y="1000"/>
                      </a:lnTo>
                      <a:lnTo>
                        <a:pt x="447" y="983"/>
                      </a:lnTo>
                      <a:lnTo>
                        <a:pt x="412" y="966"/>
                      </a:lnTo>
                      <a:lnTo>
                        <a:pt x="378" y="947"/>
                      </a:lnTo>
                      <a:lnTo>
                        <a:pt x="346" y="926"/>
                      </a:lnTo>
                      <a:lnTo>
                        <a:pt x="318" y="905"/>
                      </a:lnTo>
                      <a:lnTo>
                        <a:pt x="290" y="883"/>
                      </a:lnTo>
                      <a:lnTo>
                        <a:pt x="264" y="858"/>
                      </a:lnTo>
                      <a:lnTo>
                        <a:pt x="240" y="834"/>
                      </a:lnTo>
                      <a:lnTo>
                        <a:pt x="218" y="808"/>
                      </a:lnTo>
                      <a:lnTo>
                        <a:pt x="197" y="781"/>
                      </a:lnTo>
                      <a:lnTo>
                        <a:pt x="178" y="752"/>
                      </a:lnTo>
                      <a:lnTo>
                        <a:pt x="161" y="724"/>
                      </a:lnTo>
                      <a:lnTo>
                        <a:pt x="144" y="694"/>
                      </a:lnTo>
                      <a:lnTo>
                        <a:pt x="129" y="663"/>
                      </a:lnTo>
                      <a:lnTo>
                        <a:pt x="115" y="630"/>
                      </a:lnTo>
                      <a:lnTo>
                        <a:pt x="102" y="597"/>
                      </a:lnTo>
                      <a:lnTo>
                        <a:pt x="91" y="563"/>
                      </a:lnTo>
                      <a:lnTo>
                        <a:pt x="80" y="528"/>
                      </a:lnTo>
                      <a:lnTo>
                        <a:pt x="70" y="492"/>
                      </a:lnTo>
                      <a:lnTo>
                        <a:pt x="61" y="456"/>
                      </a:lnTo>
                      <a:lnTo>
                        <a:pt x="53" y="418"/>
                      </a:lnTo>
                      <a:lnTo>
                        <a:pt x="47" y="380"/>
                      </a:lnTo>
                      <a:lnTo>
                        <a:pt x="40" y="340"/>
                      </a:lnTo>
                      <a:lnTo>
                        <a:pt x="28" y="259"/>
                      </a:lnTo>
                      <a:lnTo>
                        <a:pt x="18" y="176"/>
                      </a:lnTo>
                      <a:lnTo>
                        <a:pt x="9" y="90"/>
                      </a:lnTo>
                      <a:lnTo>
                        <a:pt x="0" y="0"/>
                      </a:lnTo>
                      <a:lnTo>
                        <a:pt x="542" y="458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20" name="Freeform 29">
                  <a:extLst>
                    <a:ext uri="{FF2B5EF4-FFF2-40B4-BE49-F238E27FC236}">
                      <a16:creationId xmlns:a16="http://schemas.microsoft.com/office/drawing/2014/main" id="{6E9EB8C1-EDD5-421D-A228-82E5A75FD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5193" y="3590773"/>
                  <a:ext cx="527007" cy="540303"/>
                </a:xfrm>
                <a:custGeom>
                  <a:avLst/>
                  <a:gdLst>
                    <a:gd name="T0" fmla="*/ 10 w 3326"/>
                    <a:gd name="T1" fmla="*/ 149 h 3412"/>
                    <a:gd name="T2" fmla="*/ 2 w 3326"/>
                    <a:gd name="T3" fmla="*/ 395 h 3412"/>
                    <a:gd name="T4" fmla="*/ 0 w 3326"/>
                    <a:gd name="T5" fmla="*/ 640 h 3412"/>
                    <a:gd name="T6" fmla="*/ 2 w 3326"/>
                    <a:gd name="T7" fmla="*/ 925 h 3412"/>
                    <a:gd name="T8" fmla="*/ 8 w 3326"/>
                    <a:gd name="T9" fmla="*/ 1152 h 3412"/>
                    <a:gd name="T10" fmla="*/ 15 w 3326"/>
                    <a:gd name="T11" fmla="*/ 1306 h 3412"/>
                    <a:gd name="T12" fmla="*/ 25 w 3326"/>
                    <a:gd name="T13" fmla="*/ 1457 h 3412"/>
                    <a:gd name="T14" fmla="*/ 38 w 3326"/>
                    <a:gd name="T15" fmla="*/ 1604 h 3412"/>
                    <a:gd name="T16" fmla="*/ 55 w 3326"/>
                    <a:gd name="T17" fmla="*/ 1744 h 3412"/>
                    <a:gd name="T18" fmla="*/ 76 w 3326"/>
                    <a:gd name="T19" fmla="*/ 1875 h 3412"/>
                    <a:gd name="T20" fmla="*/ 100 w 3326"/>
                    <a:gd name="T21" fmla="*/ 1995 h 3412"/>
                    <a:gd name="T22" fmla="*/ 121 w 3326"/>
                    <a:gd name="T23" fmla="*/ 2118 h 3412"/>
                    <a:gd name="T24" fmla="*/ 139 w 3326"/>
                    <a:gd name="T25" fmla="*/ 2244 h 3412"/>
                    <a:gd name="T26" fmla="*/ 153 w 3326"/>
                    <a:gd name="T27" fmla="*/ 2370 h 3412"/>
                    <a:gd name="T28" fmla="*/ 170 w 3326"/>
                    <a:gd name="T29" fmla="*/ 2558 h 3412"/>
                    <a:gd name="T30" fmla="*/ 183 w 3326"/>
                    <a:gd name="T31" fmla="*/ 2799 h 3412"/>
                    <a:gd name="T32" fmla="*/ 189 w 3326"/>
                    <a:gd name="T33" fmla="*/ 3016 h 3412"/>
                    <a:gd name="T34" fmla="*/ 189 w 3326"/>
                    <a:gd name="T35" fmla="*/ 3197 h 3412"/>
                    <a:gd name="T36" fmla="*/ 185 w 3326"/>
                    <a:gd name="T37" fmla="*/ 3374 h 3412"/>
                    <a:gd name="T38" fmla="*/ 3040 w 3326"/>
                    <a:gd name="T39" fmla="*/ 3412 h 3412"/>
                    <a:gd name="T40" fmla="*/ 3071 w 3326"/>
                    <a:gd name="T41" fmla="*/ 3143 h 3412"/>
                    <a:gd name="T42" fmla="*/ 3146 w 3326"/>
                    <a:gd name="T43" fmla="*/ 2523 h 3412"/>
                    <a:gd name="T44" fmla="*/ 3234 w 3326"/>
                    <a:gd name="T45" fmla="*/ 1835 h 3412"/>
                    <a:gd name="T46" fmla="*/ 3275 w 3326"/>
                    <a:gd name="T47" fmla="*/ 1553 h 3412"/>
                    <a:gd name="T48" fmla="*/ 3309 w 3326"/>
                    <a:gd name="T49" fmla="*/ 1361 h 3412"/>
                    <a:gd name="T50" fmla="*/ 3320 w 3326"/>
                    <a:gd name="T51" fmla="*/ 1286 h 3412"/>
                    <a:gd name="T52" fmla="*/ 3325 w 3326"/>
                    <a:gd name="T53" fmla="*/ 1197 h 3412"/>
                    <a:gd name="T54" fmla="*/ 3326 w 3326"/>
                    <a:gd name="T55" fmla="*/ 1100 h 3412"/>
                    <a:gd name="T56" fmla="*/ 3323 w 3326"/>
                    <a:gd name="T57" fmla="*/ 995 h 3412"/>
                    <a:gd name="T58" fmla="*/ 3315 w 3326"/>
                    <a:gd name="T59" fmla="*/ 884 h 3412"/>
                    <a:gd name="T60" fmla="*/ 3305 w 3326"/>
                    <a:gd name="T61" fmla="*/ 770 h 3412"/>
                    <a:gd name="T62" fmla="*/ 3280 w 3326"/>
                    <a:gd name="T63" fmla="*/ 544 h 3412"/>
                    <a:gd name="T64" fmla="*/ 3250 w 3326"/>
                    <a:gd name="T65" fmla="*/ 335 h 3412"/>
                    <a:gd name="T66" fmla="*/ 3222 w 3326"/>
                    <a:gd name="T67" fmla="*/ 161 h 3412"/>
                    <a:gd name="T68" fmla="*/ 3194 w 3326"/>
                    <a:gd name="T69" fmla="*/ 0 h 3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6" h="3412">
                      <a:moveTo>
                        <a:pt x="12" y="96"/>
                      </a:moveTo>
                      <a:lnTo>
                        <a:pt x="10" y="149"/>
                      </a:lnTo>
                      <a:lnTo>
                        <a:pt x="5" y="294"/>
                      </a:lnTo>
                      <a:lnTo>
                        <a:pt x="2" y="395"/>
                      </a:lnTo>
                      <a:lnTo>
                        <a:pt x="1" y="511"/>
                      </a:lnTo>
                      <a:lnTo>
                        <a:pt x="0" y="640"/>
                      </a:lnTo>
                      <a:lnTo>
                        <a:pt x="0" y="778"/>
                      </a:lnTo>
                      <a:lnTo>
                        <a:pt x="2" y="925"/>
                      </a:lnTo>
                      <a:lnTo>
                        <a:pt x="5" y="1076"/>
                      </a:lnTo>
                      <a:lnTo>
                        <a:pt x="8" y="1152"/>
                      </a:lnTo>
                      <a:lnTo>
                        <a:pt x="11" y="1229"/>
                      </a:lnTo>
                      <a:lnTo>
                        <a:pt x="15" y="1306"/>
                      </a:lnTo>
                      <a:lnTo>
                        <a:pt x="20" y="1382"/>
                      </a:lnTo>
                      <a:lnTo>
                        <a:pt x="25" y="1457"/>
                      </a:lnTo>
                      <a:lnTo>
                        <a:pt x="32" y="1531"/>
                      </a:lnTo>
                      <a:lnTo>
                        <a:pt x="38" y="1604"/>
                      </a:lnTo>
                      <a:lnTo>
                        <a:pt x="46" y="1675"/>
                      </a:lnTo>
                      <a:lnTo>
                        <a:pt x="55" y="1744"/>
                      </a:lnTo>
                      <a:lnTo>
                        <a:pt x="65" y="1811"/>
                      </a:lnTo>
                      <a:lnTo>
                        <a:pt x="76" y="1875"/>
                      </a:lnTo>
                      <a:lnTo>
                        <a:pt x="88" y="1936"/>
                      </a:lnTo>
                      <a:lnTo>
                        <a:pt x="100" y="1995"/>
                      </a:lnTo>
                      <a:lnTo>
                        <a:pt x="111" y="2056"/>
                      </a:lnTo>
                      <a:lnTo>
                        <a:pt x="121" y="2118"/>
                      </a:lnTo>
                      <a:lnTo>
                        <a:pt x="131" y="2181"/>
                      </a:lnTo>
                      <a:lnTo>
                        <a:pt x="139" y="2244"/>
                      </a:lnTo>
                      <a:lnTo>
                        <a:pt x="147" y="2307"/>
                      </a:lnTo>
                      <a:lnTo>
                        <a:pt x="153" y="2370"/>
                      </a:lnTo>
                      <a:lnTo>
                        <a:pt x="160" y="2433"/>
                      </a:lnTo>
                      <a:lnTo>
                        <a:pt x="170" y="2558"/>
                      </a:lnTo>
                      <a:lnTo>
                        <a:pt x="178" y="2681"/>
                      </a:lnTo>
                      <a:lnTo>
                        <a:pt x="183" y="2799"/>
                      </a:lnTo>
                      <a:lnTo>
                        <a:pt x="187" y="2911"/>
                      </a:lnTo>
                      <a:lnTo>
                        <a:pt x="189" y="3016"/>
                      </a:lnTo>
                      <a:lnTo>
                        <a:pt x="189" y="3112"/>
                      </a:lnTo>
                      <a:lnTo>
                        <a:pt x="189" y="3197"/>
                      </a:lnTo>
                      <a:lnTo>
                        <a:pt x="188" y="3270"/>
                      </a:lnTo>
                      <a:lnTo>
                        <a:pt x="185" y="3374"/>
                      </a:lnTo>
                      <a:lnTo>
                        <a:pt x="184" y="3412"/>
                      </a:lnTo>
                      <a:lnTo>
                        <a:pt x="3040" y="3412"/>
                      </a:lnTo>
                      <a:lnTo>
                        <a:pt x="3049" y="3339"/>
                      </a:lnTo>
                      <a:lnTo>
                        <a:pt x="3071" y="3143"/>
                      </a:lnTo>
                      <a:lnTo>
                        <a:pt x="3105" y="2859"/>
                      </a:lnTo>
                      <a:lnTo>
                        <a:pt x="3146" y="2523"/>
                      </a:lnTo>
                      <a:lnTo>
                        <a:pt x="3190" y="2170"/>
                      </a:lnTo>
                      <a:lnTo>
                        <a:pt x="3234" y="1835"/>
                      </a:lnTo>
                      <a:lnTo>
                        <a:pt x="3255" y="1686"/>
                      </a:lnTo>
                      <a:lnTo>
                        <a:pt x="3275" y="1553"/>
                      </a:lnTo>
                      <a:lnTo>
                        <a:pt x="3293" y="1444"/>
                      </a:lnTo>
                      <a:lnTo>
                        <a:pt x="3309" y="1361"/>
                      </a:lnTo>
                      <a:lnTo>
                        <a:pt x="3315" y="1324"/>
                      </a:lnTo>
                      <a:lnTo>
                        <a:pt x="3320" y="1286"/>
                      </a:lnTo>
                      <a:lnTo>
                        <a:pt x="3323" y="1243"/>
                      </a:lnTo>
                      <a:lnTo>
                        <a:pt x="3325" y="1197"/>
                      </a:lnTo>
                      <a:lnTo>
                        <a:pt x="3326" y="1150"/>
                      </a:lnTo>
                      <a:lnTo>
                        <a:pt x="3326" y="1100"/>
                      </a:lnTo>
                      <a:lnTo>
                        <a:pt x="3325" y="1048"/>
                      </a:lnTo>
                      <a:lnTo>
                        <a:pt x="3323" y="995"/>
                      </a:lnTo>
                      <a:lnTo>
                        <a:pt x="3320" y="940"/>
                      </a:lnTo>
                      <a:lnTo>
                        <a:pt x="3315" y="884"/>
                      </a:lnTo>
                      <a:lnTo>
                        <a:pt x="3311" y="827"/>
                      </a:lnTo>
                      <a:lnTo>
                        <a:pt x="3305" y="770"/>
                      </a:lnTo>
                      <a:lnTo>
                        <a:pt x="3293" y="657"/>
                      </a:lnTo>
                      <a:lnTo>
                        <a:pt x="3280" y="544"/>
                      </a:lnTo>
                      <a:lnTo>
                        <a:pt x="3265" y="435"/>
                      </a:lnTo>
                      <a:lnTo>
                        <a:pt x="3250" y="335"/>
                      </a:lnTo>
                      <a:lnTo>
                        <a:pt x="3236" y="242"/>
                      </a:lnTo>
                      <a:lnTo>
                        <a:pt x="3222" y="161"/>
                      </a:lnTo>
                      <a:lnTo>
                        <a:pt x="3201" y="43"/>
                      </a:lnTo>
                      <a:lnTo>
                        <a:pt x="3194" y="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473" name="Freeform 30">
                  <a:extLst>
                    <a:ext uri="{FF2B5EF4-FFF2-40B4-BE49-F238E27FC236}">
                      <a16:creationId xmlns:a16="http://schemas.microsoft.com/office/drawing/2014/main" id="{9A51ABDC-E3E4-491E-94C6-74A17D710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1513" y="3025775"/>
                  <a:ext cx="449262" cy="631825"/>
                </a:xfrm>
                <a:custGeom>
                  <a:avLst/>
                  <a:gdLst>
                    <a:gd name="T0" fmla="*/ 2147483647 w 2828"/>
                    <a:gd name="T1" fmla="*/ 2147483647 h 3978"/>
                    <a:gd name="T2" fmla="*/ 2147483647 w 2828"/>
                    <a:gd name="T3" fmla="*/ 2147483647 h 3978"/>
                    <a:gd name="T4" fmla="*/ 2147483647 w 2828"/>
                    <a:gd name="T5" fmla="*/ 2147483647 h 3978"/>
                    <a:gd name="T6" fmla="*/ 2147483647 w 2828"/>
                    <a:gd name="T7" fmla="*/ 2147483647 h 3978"/>
                    <a:gd name="T8" fmla="*/ 2147483647 w 2828"/>
                    <a:gd name="T9" fmla="*/ 2147483647 h 3978"/>
                    <a:gd name="T10" fmla="*/ 2147483647 w 2828"/>
                    <a:gd name="T11" fmla="*/ 2147483647 h 3978"/>
                    <a:gd name="T12" fmla="*/ 2147483647 w 2828"/>
                    <a:gd name="T13" fmla="*/ 2147483647 h 3978"/>
                    <a:gd name="T14" fmla="*/ 2147483647 w 2828"/>
                    <a:gd name="T15" fmla="*/ 2147483647 h 3978"/>
                    <a:gd name="T16" fmla="*/ 2147483647 w 2828"/>
                    <a:gd name="T17" fmla="*/ 2147483647 h 3978"/>
                    <a:gd name="T18" fmla="*/ 2147483647 w 2828"/>
                    <a:gd name="T19" fmla="*/ 2147483647 h 3978"/>
                    <a:gd name="T20" fmla="*/ 2147483647 w 2828"/>
                    <a:gd name="T21" fmla="*/ 2147483647 h 3978"/>
                    <a:gd name="T22" fmla="*/ 2147483647 w 2828"/>
                    <a:gd name="T23" fmla="*/ 2147483647 h 3978"/>
                    <a:gd name="T24" fmla="*/ 2147483647 w 2828"/>
                    <a:gd name="T25" fmla="*/ 2147483647 h 3978"/>
                    <a:gd name="T26" fmla="*/ 2147483647 w 2828"/>
                    <a:gd name="T27" fmla="*/ 2147483647 h 3978"/>
                    <a:gd name="T28" fmla="*/ 2147483647 w 2828"/>
                    <a:gd name="T29" fmla="*/ 2147483647 h 3978"/>
                    <a:gd name="T30" fmla="*/ 2147483647 w 2828"/>
                    <a:gd name="T31" fmla="*/ 2147483647 h 3978"/>
                    <a:gd name="T32" fmla="*/ 2147483647 w 2828"/>
                    <a:gd name="T33" fmla="*/ 2147483647 h 3978"/>
                    <a:gd name="T34" fmla="*/ 2147483647 w 2828"/>
                    <a:gd name="T35" fmla="*/ 2147483647 h 3978"/>
                    <a:gd name="T36" fmla="*/ 2147483647 w 2828"/>
                    <a:gd name="T37" fmla="*/ 2147483647 h 3978"/>
                    <a:gd name="T38" fmla="*/ 0 w 2828"/>
                    <a:gd name="T39" fmla="*/ 2147483647 h 3978"/>
                    <a:gd name="T40" fmla="*/ 0 w 2828"/>
                    <a:gd name="T41" fmla="*/ 2147483647 h 3978"/>
                    <a:gd name="T42" fmla="*/ 2147483647 w 2828"/>
                    <a:gd name="T43" fmla="*/ 2147483647 h 3978"/>
                    <a:gd name="T44" fmla="*/ 2147483647 w 2828"/>
                    <a:gd name="T45" fmla="*/ 2147483647 h 3978"/>
                    <a:gd name="T46" fmla="*/ 2147483647 w 2828"/>
                    <a:gd name="T47" fmla="*/ 2147483647 h 3978"/>
                    <a:gd name="T48" fmla="*/ 2147483647 w 2828"/>
                    <a:gd name="T49" fmla="*/ 2147483647 h 3978"/>
                    <a:gd name="T50" fmla="*/ 2147483647 w 2828"/>
                    <a:gd name="T51" fmla="*/ 2147483647 h 3978"/>
                    <a:gd name="T52" fmla="*/ 2147483647 w 2828"/>
                    <a:gd name="T53" fmla="*/ 2147483647 h 3978"/>
                    <a:gd name="T54" fmla="*/ 2147483647 w 2828"/>
                    <a:gd name="T55" fmla="*/ 2147483647 h 3978"/>
                    <a:gd name="T56" fmla="*/ 2147483647 w 2828"/>
                    <a:gd name="T57" fmla="*/ 2147483647 h 3978"/>
                    <a:gd name="T58" fmla="*/ 2147483647 w 2828"/>
                    <a:gd name="T59" fmla="*/ 2147483647 h 3978"/>
                    <a:gd name="T60" fmla="*/ 2147483647 w 2828"/>
                    <a:gd name="T61" fmla="*/ 2147483647 h 3978"/>
                    <a:gd name="T62" fmla="*/ 2147483647 w 2828"/>
                    <a:gd name="T63" fmla="*/ 2147483647 h 3978"/>
                    <a:gd name="T64" fmla="*/ 2147483647 w 2828"/>
                    <a:gd name="T65" fmla="*/ 2147483647 h 3978"/>
                    <a:gd name="T66" fmla="*/ 2147483647 w 2828"/>
                    <a:gd name="T67" fmla="*/ 2147483647 h 3978"/>
                    <a:gd name="T68" fmla="*/ 2147483647 w 2828"/>
                    <a:gd name="T69" fmla="*/ 2147483647 h 3978"/>
                    <a:gd name="T70" fmla="*/ 2147483647 w 2828"/>
                    <a:gd name="T71" fmla="*/ 2147483647 h 3978"/>
                    <a:gd name="T72" fmla="*/ 2147483647 w 2828"/>
                    <a:gd name="T73" fmla="*/ 2147483647 h 3978"/>
                    <a:gd name="T74" fmla="*/ 2147483647 w 2828"/>
                    <a:gd name="T75" fmla="*/ 2147483647 h 3978"/>
                    <a:gd name="T76" fmla="*/ 2147483647 w 2828"/>
                    <a:gd name="T77" fmla="*/ 2147483647 h 3978"/>
                    <a:gd name="T78" fmla="*/ 2147483647 w 2828"/>
                    <a:gd name="T79" fmla="*/ 2147483647 h 3978"/>
                    <a:gd name="T80" fmla="*/ 2147483647 w 2828"/>
                    <a:gd name="T81" fmla="*/ 2147483647 h 3978"/>
                    <a:gd name="T82" fmla="*/ 2147483647 w 2828"/>
                    <a:gd name="T83" fmla="*/ 2147483647 h 3978"/>
                    <a:gd name="T84" fmla="*/ 2147483647 w 2828"/>
                    <a:gd name="T85" fmla="*/ 2147483647 h 3978"/>
                    <a:gd name="T86" fmla="*/ 2147483647 w 2828"/>
                    <a:gd name="T87" fmla="*/ 2147483647 h 3978"/>
                    <a:gd name="T88" fmla="*/ 2147483647 w 2828"/>
                    <a:gd name="T89" fmla="*/ 2147483647 h 3978"/>
                    <a:gd name="T90" fmla="*/ 2147483647 w 2828"/>
                    <a:gd name="T91" fmla="*/ 2147483647 h 3978"/>
                    <a:gd name="T92" fmla="*/ 2147483647 w 2828"/>
                    <a:gd name="T93" fmla="*/ 2147483647 h 3978"/>
                    <a:gd name="T94" fmla="*/ 2147483647 w 2828"/>
                    <a:gd name="T95" fmla="*/ 0 h 3978"/>
                    <a:gd name="T96" fmla="*/ 2147483647 w 2828"/>
                    <a:gd name="T97" fmla="*/ 2147483647 h 39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28" h="3978">
                      <a:moveTo>
                        <a:pt x="378" y="79"/>
                      </a:moveTo>
                      <a:lnTo>
                        <a:pt x="359" y="210"/>
                      </a:lnTo>
                      <a:lnTo>
                        <a:pt x="309" y="562"/>
                      </a:lnTo>
                      <a:lnTo>
                        <a:pt x="276" y="803"/>
                      </a:lnTo>
                      <a:lnTo>
                        <a:pt x="240" y="1077"/>
                      </a:lnTo>
                      <a:lnTo>
                        <a:pt x="202" y="1376"/>
                      </a:lnTo>
                      <a:lnTo>
                        <a:pt x="163" y="1693"/>
                      </a:lnTo>
                      <a:lnTo>
                        <a:pt x="145" y="1855"/>
                      </a:lnTo>
                      <a:lnTo>
                        <a:pt x="126" y="2020"/>
                      </a:lnTo>
                      <a:lnTo>
                        <a:pt x="108" y="2186"/>
                      </a:lnTo>
                      <a:lnTo>
                        <a:pt x="90" y="2351"/>
                      </a:lnTo>
                      <a:lnTo>
                        <a:pt x="75" y="2514"/>
                      </a:lnTo>
                      <a:lnTo>
                        <a:pt x="60" y="2677"/>
                      </a:lnTo>
                      <a:lnTo>
                        <a:pt x="45" y="2836"/>
                      </a:lnTo>
                      <a:lnTo>
                        <a:pt x="33" y="2991"/>
                      </a:lnTo>
                      <a:lnTo>
                        <a:pt x="22" y="3141"/>
                      </a:lnTo>
                      <a:lnTo>
                        <a:pt x="13" y="3286"/>
                      </a:lnTo>
                      <a:lnTo>
                        <a:pt x="6" y="3423"/>
                      </a:lnTo>
                      <a:lnTo>
                        <a:pt x="2" y="3554"/>
                      </a:lnTo>
                      <a:lnTo>
                        <a:pt x="0" y="3675"/>
                      </a:lnTo>
                      <a:lnTo>
                        <a:pt x="0" y="3787"/>
                      </a:lnTo>
                      <a:lnTo>
                        <a:pt x="3" y="3889"/>
                      </a:lnTo>
                      <a:lnTo>
                        <a:pt x="9" y="3978"/>
                      </a:lnTo>
                      <a:lnTo>
                        <a:pt x="2828" y="3978"/>
                      </a:lnTo>
                      <a:lnTo>
                        <a:pt x="2816" y="3838"/>
                      </a:lnTo>
                      <a:lnTo>
                        <a:pt x="2779" y="3461"/>
                      </a:lnTo>
                      <a:lnTo>
                        <a:pt x="2753" y="3204"/>
                      </a:lnTo>
                      <a:lnTo>
                        <a:pt x="2719" y="2914"/>
                      </a:lnTo>
                      <a:lnTo>
                        <a:pt x="2701" y="2759"/>
                      </a:lnTo>
                      <a:lnTo>
                        <a:pt x="2681" y="2598"/>
                      </a:lnTo>
                      <a:lnTo>
                        <a:pt x="2660" y="2434"/>
                      </a:lnTo>
                      <a:lnTo>
                        <a:pt x="2636" y="2266"/>
                      </a:lnTo>
                      <a:lnTo>
                        <a:pt x="2612" y="2095"/>
                      </a:lnTo>
                      <a:lnTo>
                        <a:pt x="2587" y="1924"/>
                      </a:lnTo>
                      <a:lnTo>
                        <a:pt x="2560" y="1754"/>
                      </a:lnTo>
                      <a:lnTo>
                        <a:pt x="2531" y="1583"/>
                      </a:lnTo>
                      <a:lnTo>
                        <a:pt x="2503" y="1414"/>
                      </a:lnTo>
                      <a:lnTo>
                        <a:pt x="2472" y="1250"/>
                      </a:lnTo>
                      <a:lnTo>
                        <a:pt x="2439" y="1088"/>
                      </a:lnTo>
                      <a:lnTo>
                        <a:pt x="2405" y="933"/>
                      </a:lnTo>
                      <a:lnTo>
                        <a:pt x="2370" y="783"/>
                      </a:lnTo>
                      <a:lnTo>
                        <a:pt x="2335" y="641"/>
                      </a:lnTo>
                      <a:lnTo>
                        <a:pt x="2297" y="508"/>
                      </a:lnTo>
                      <a:lnTo>
                        <a:pt x="2258" y="383"/>
                      </a:lnTo>
                      <a:lnTo>
                        <a:pt x="2217" y="269"/>
                      </a:lnTo>
                      <a:lnTo>
                        <a:pt x="2177" y="166"/>
                      </a:lnTo>
                      <a:lnTo>
                        <a:pt x="2133" y="77"/>
                      </a:lnTo>
                      <a:lnTo>
                        <a:pt x="2090" y="0"/>
                      </a:lnTo>
                      <a:lnTo>
                        <a:pt x="378" y="79"/>
                      </a:lnTo>
                      <a:close/>
                    </a:path>
                  </a:pathLst>
                </a:custGeom>
                <a:solidFill>
                  <a:srgbClr val="FF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4" name="Freeform 31">
                  <a:extLst>
                    <a:ext uri="{FF2B5EF4-FFF2-40B4-BE49-F238E27FC236}">
                      <a16:creationId xmlns:a16="http://schemas.microsoft.com/office/drawing/2014/main" id="{0CE15219-F006-4F3F-93DD-AFD4F81F5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2703513"/>
                  <a:ext cx="782637" cy="425450"/>
                </a:xfrm>
                <a:custGeom>
                  <a:avLst/>
                  <a:gdLst>
                    <a:gd name="T0" fmla="*/ 2147483647 w 4933"/>
                    <a:gd name="T1" fmla="*/ 2147483647 h 2685"/>
                    <a:gd name="T2" fmla="*/ 2147483647 w 4933"/>
                    <a:gd name="T3" fmla="*/ 2147483647 h 2685"/>
                    <a:gd name="T4" fmla="*/ 2147483647 w 4933"/>
                    <a:gd name="T5" fmla="*/ 2147483647 h 2685"/>
                    <a:gd name="T6" fmla="*/ 2147483647 w 4933"/>
                    <a:gd name="T7" fmla="*/ 2147483647 h 2685"/>
                    <a:gd name="T8" fmla="*/ 2147483647 w 4933"/>
                    <a:gd name="T9" fmla="*/ 2147483647 h 2685"/>
                    <a:gd name="T10" fmla="*/ 2147483647 w 4933"/>
                    <a:gd name="T11" fmla="*/ 2147483647 h 2685"/>
                    <a:gd name="T12" fmla="*/ 2147483647 w 4933"/>
                    <a:gd name="T13" fmla="*/ 2147483647 h 2685"/>
                    <a:gd name="T14" fmla="*/ 2147483647 w 4933"/>
                    <a:gd name="T15" fmla="*/ 2147483647 h 2685"/>
                    <a:gd name="T16" fmla="*/ 2147483647 w 4933"/>
                    <a:gd name="T17" fmla="*/ 2147483647 h 2685"/>
                    <a:gd name="T18" fmla="*/ 2147483647 w 4933"/>
                    <a:gd name="T19" fmla="*/ 2147483647 h 2685"/>
                    <a:gd name="T20" fmla="*/ 2147483647 w 4933"/>
                    <a:gd name="T21" fmla="*/ 2147483647 h 2685"/>
                    <a:gd name="T22" fmla="*/ 2147483647 w 4933"/>
                    <a:gd name="T23" fmla="*/ 2147483647 h 2685"/>
                    <a:gd name="T24" fmla="*/ 2147483647 w 4933"/>
                    <a:gd name="T25" fmla="*/ 2147483647 h 2685"/>
                    <a:gd name="T26" fmla="*/ 2147483647 w 4933"/>
                    <a:gd name="T27" fmla="*/ 2147483647 h 2685"/>
                    <a:gd name="T28" fmla="*/ 2147483647 w 4933"/>
                    <a:gd name="T29" fmla="*/ 2147483647 h 2685"/>
                    <a:gd name="T30" fmla="*/ 2147483647 w 4933"/>
                    <a:gd name="T31" fmla="*/ 2147483647 h 2685"/>
                    <a:gd name="T32" fmla="*/ 2147483647 w 4933"/>
                    <a:gd name="T33" fmla="*/ 2147483647 h 2685"/>
                    <a:gd name="T34" fmla="*/ 2147483647 w 4933"/>
                    <a:gd name="T35" fmla="*/ 2147483647 h 2685"/>
                    <a:gd name="T36" fmla="*/ 2147483647 w 4933"/>
                    <a:gd name="T37" fmla="*/ 2147483647 h 2685"/>
                    <a:gd name="T38" fmla="*/ 2147483647 w 4933"/>
                    <a:gd name="T39" fmla="*/ 2147483647 h 2685"/>
                    <a:gd name="T40" fmla="*/ 2147483647 w 4933"/>
                    <a:gd name="T41" fmla="*/ 2147483647 h 2685"/>
                    <a:gd name="T42" fmla="*/ 2147483647 w 4933"/>
                    <a:gd name="T43" fmla="*/ 2147483647 h 2685"/>
                    <a:gd name="T44" fmla="*/ 2147483647 w 4933"/>
                    <a:gd name="T45" fmla="*/ 2147483647 h 2685"/>
                    <a:gd name="T46" fmla="*/ 2147483647 w 4933"/>
                    <a:gd name="T47" fmla="*/ 2147483647 h 2685"/>
                    <a:gd name="T48" fmla="*/ 2147483647 w 4933"/>
                    <a:gd name="T49" fmla="*/ 2147483647 h 2685"/>
                    <a:gd name="T50" fmla="*/ 2147483647 w 4933"/>
                    <a:gd name="T51" fmla="*/ 2147483647 h 2685"/>
                    <a:gd name="T52" fmla="*/ 2147483647 w 4933"/>
                    <a:gd name="T53" fmla="*/ 2147483647 h 2685"/>
                    <a:gd name="T54" fmla="*/ 2147483647 w 4933"/>
                    <a:gd name="T55" fmla="*/ 2147483647 h 2685"/>
                    <a:gd name="T56" fmla="*/ 2147483647 w 4933"/>
                    <a:gd name="T57" fmla="*/ 2147483647 h 2685"/>
                    <a:gd name="T58" fmla="*/ 2147483647 w 4933"/>
                    <a:gd name="T59" fmla="*/ 2147483647 h 2685"/>
                    <a:gd name="T60" fmla="*/ 2147483647 w 4933"/>
                    <a:gd name="T61" fmla="*/ 2147483647 h 2685"/>
                    <a:gd name="T62" fmla="*/ 2147483647 w 4933"/>
                    <a:gd name="T63" fmla="*/ 2147483647 h 2685"/>
                    <a:gd name="T64" fmla="*/ 2147483647 w 4933"/>
                    <a:gd name="T65" fmla="*/ 2147483647 h 2685"/>
                    <a:gd name="T66" fmla="*/ 2147483647 w 4933"/>
                    <a:gd name="T67" fmla="*/ 2147483647 h 2685"/>
                    <a:gd name="T68" fmla="*/ 2147483647 w 4933"/>
                    <a:gd name="T69" fmla="*/ 2147483647 h 2685"/>
                    <a:gd name="T70" fmla="*/ 2147483647 w 4933"/>
                    <a:gd name="T71" fmla="*/ 2147483647 h 2685"/>
                    <a:gd name="T72" fmla="*/ 2147483647 w 4933"/>
                    <a:gd name="T73" fmla="*/ 2147483647 h 2685"/>
                    <a:gd name="T74" fmla="*/ 2147483647 w 4933"/>
                    <a:gd name="T75" fmla="*/ 2147483647 h 2685"/>
                    <a:gd name="T76" fmla="*/ 2147483647 w 4933"/>
                    <a:gd name="T77" fmla="*/ 2147483647 h 2685"/>
                    <a:gd name="T78" fmla="*/ 2147483647 w 4933"/>
                    <a:gd name="T79" fmla="*/ 2147483647 h 2685"/>
                    <a:gd name="T80" fmla="*/ 2147483647 w 4933"/>
                    <a:gd name="T81" fmla="*/ 2147483647 h 2685"/>
                    <a:gd name="T82" fmla="*/ 2147483647 w 4933"/>
                    <a:gd name="T83" fmla="*/ 2147483647 h 2685"/>
                    <a:gd name="T84" fmla="*/ 2147483647 w 4933"/>
                    <a:gd name="T85" fmla="*/ 2147483647 h 2685"/>
                    <a:gd name="T86" fmla="*/ 2147483647 w 4933"/>
                    <a:gd name="T87" fmla="*/ 2147483647 h 2685"/>
                    <a:gd name="T88" fmla="*/ 2147483647 w 4933"/>
                    <a:gd name="T89" fmla="*/ 2147483647 h 2685"/>
                    <a:gd name="T90" fmla="*/ 2147483647 w 4933"/>
                    <a:gd name="T91" fmla="*/ 2147483647 h 2685"/>
                    <a:gd name="T92" fmla="*/ 2147483647 w 4933"/>
                    <a:gd name="T93" fmla="*/ 2147483647 h 2685"/>
                    <a:gd name="T94" fmla="*/ 2147483647 w 4933"/>
                    <a:gd name="T95" fmla="*/ 2147483647 h 2685"/>
                    <a:gd name="T96" fmla="*/ 2147483647 w 4933"/>
                    <a:gd name="T97" fmla="*/ 2147483647 h 2685"/>
                    <a:gd name="T98" fmla="*/ 2147483647 w 4933"/>
                    <a:gd name="T99" fmla="*/ 2147483647 h 2685"/>
                    <a:gd name="T100" fmla="*/ 2147483647 w 4933"/>
                    <a:gd name="T101" fmla="*/ 2147483647 h 2685"/>
                    <a:gd name="T102" fmla="*/ 2147483647 w 4933"/>
                    <a:gd name="T103" fmla="*/ 2147483647 h 2685"/>
                    <a:gd name="T104" fmla="*/ 2147483647 w 4933"/>
                    <a:gd name="T105" fmla="*/ 2147483647 h 2685"/>
                    <a:gd name="T106" fmla="*/ 2147483647 w 4933"/>
                    <a:gd name="T107" fmla="*/ 2147483647 h 2685"/>
                    <a:gd name="T108" fmla="*/ 2147483647 w 4933"/>
                    <a:gd name="T109" fmla="*/ 2147483647 h 2685"/>
                    <a:gd name="T110" fmla="*/ 2147483647 w 4933"/>
                    <a:gd name="T111" fmla="*/ 2147483647 h 2685"/>
                    <a:gd name="T112" fmla="*/ 2147483647 w 4933"/>
                    <a:gd name="T113" fmla="*/ 2147483647 h 2685"/>
                    <a:gd name="T114" fmla="*/ 2147483647 w 4933"/>
                    <a:gd name="T115" fmla="*/ 2147483647 h 268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933" h="2685">
                      <a:moveTo>
                        <a:pt x="415" y="0"/>
                      </a:moveTo>
                      <a:lnTo>
                        <a:pt x="400" y="29"/>
                      </a:lnTo>
                      <a:lnTo>
                        <a:pt x="360" y="111"/>
                      </a:lnTo>
                      <a:lnTo>
                        <a:pt x="335" y="170"/>
                      </a:lnTo>
                      <a:lnTo>
                        <a:pt x="307" y="237"/>
                      </a:lnTo>
                      <a:lnTo>
                        <a:pt x="293" y="274"/>
                      </a:lnTo>
                      <a:lnTo>
                        <a:pt x="278" y="312"/>
                      </a:lnTo>
                      <a:lnTo>
                        <a:pt x="265" y="353"/>
                      </a:lnTo>
                      <a:lnTo>
                        <a:pt x="251" y="395"/>
                      </a:lnTo>
                      <a:lnTo>
                        <a:pt x="237" y="439"/>
                      </a:lnTo>
                      <a:lnTo>
                        <a:pt x="225" y="485"/>
                      </a:lnTo>
                      <a:lnTo>
                        <a:pt x="213" y="531"/>
                      </a:lnTo>
                      <a:lnTo>
                        <a:pt x="202" y="580"/>
                      </a:lnTo>
                      <a:lnTo>
                        <a:pt x="192" y="628"/>
                      </a:lnTo>
                      <a:lnTo>
                        <a:pt x="183" y="677"/>
                      </a:lnTo>
                      <a:lnTo>
                        <a:pt x="176" y="728"/>
                      </a:lnTo>
                      <a:lnTo>
                        <a:pt x="171" y="779"/>
                      </a:lnTo>
                      <a:lnTo>
                        <a:pt x="168" y="830"/>
                      </a:lnTo>
                      <a:lnTo>
                        <a:pt x="165" y="880"/>
                      </a:lnTo>
                      <a:lnTo>
                        <a:pt x="165" y="932"/>
                      </a:lnTo>
                      <a:lnTo>
                        <a:pt x="169" y="983"/>
                      </a:lnTo>
                      <a:lnTo>
                        <a:pt x="173" y="1035"/>
                      </a:lnTo>
                      <a:lnTo>
                        <a:pt x="181" y="1086"/>
                      </a:lnTo>
                      <a:lnTo>
                        <a:pt x="191" y="1136"/>
                      </a:lnTo>
                      <a:lnTo>
                        <a:pt x="205" y="1186"/>
                      </a:lnTo>
                      <a:lnTo>
                        <a:pt x="218" y="1233"/>
                      </a:lnTo>
                      <a:lnTo>
                        <a:pt x="230" y="1276"/>
                      </a:lnTo>
                      <a:lnTo>
                        <a:pt x="239" y="1316"/>
                      </a:lnTo>
                      <a:lnTo>
                        <a:pt x="246" y="1353"/>
                      </a:lnTo>
                      <a:lnTo>
                        <a:pt x="252" y="1385"/>
                      </a:lnTo>
                      <a:lnTo>
                        <a:pt x="256" y="1415"/>
                      </a:lnTo>
                      <a:lnTo>
                        <a:pt x="257" y="1441"/>
                      </a:lnTo>
                      <a:lnTo>
                        <a:pt x="258" y="1465"/>
                      </a:lnTo>
                      <a:lnTo>
                        <a:pt x="256" y="1486"/>
                      </a:lnTo>
                      <a:lnTo>
                        <a:pt x="254" y="1505"/>
                      </a:lnTo>
                      <a:lnTo>
                        <a:pt x="249" y="1522"/>
                      </a:lnTo>
                      <a:lnTo>
                        <a:pt x="245" y="1537"/>
                      </a:lnTo>
                      <a:lnTo>
                        <a:pt x="238" y="1551"/>
                      </a:lnTo>
                      <a:lnTo>
                        <a:pt x="232" y="1562"/>
                      </a:lnTo>
                      <a:lnTo>
                        <a:pt x="223" y="1572"/>
                      </a:lnTo>
                      <a:lnTo>
                        <a:pt x="214" y="1581"/>
                      </a:lnTo>
                      <a:lnTo>
                        <a:pt x="205" y="1589"/>
                      </a:lnTo>
                      <a:lnTo>
                        <a:pt x="194" y="1597"/>
                      </a:lnTo>
                      <a:lnTo>
                        <a:pt x="184" y="1604"/>
                      </a:lnTo>
                      <a:lnTo>
                        <a:pt x="173" y="1610"/>
                      </a:lnTo>
                      <a:lnTo>
                        <a:pt x="150" y="1623"/>
                      </a:lnTo>
                      <a:lnTo>
                        <a:pt x="127" y="1638"/>
                      </a:lnTo>
                      <a:lnTo>
                        <a:pt x="116" y="1646"/>
                      </a:lnTo>
                      <a:lnTo>
                        <a:pt x="103" y="1656"/>
                      </a:lnTo>
                      <a:lnTo>
                        <a:pt x="92" y="1665"/>
                      </a:lnTo>
                      <a:lnTo>
                        <a:pt x="82" y="1677"/>
                      </a:lnTo>
                      <a:lnTo>
                        <a:pt x="73" y="1690"/>
                      </a:lnTo>
                      <a:lnTo>
                        <a:pt x="63" y="1704"/>
                      </a:lnTo>
                      <a:lnTo>
                        <a:pt x="55" y="1721"/>
                      </a:lnTo>
                      <a:lnTo>
                        <a:pt x="46" y="1740"/>
                      </a:lnTo>
                      <a:lnTo>
                        <a:pt x="39" y="1759"/>
                      </a:lnTo>
                      <a:lnTo>
                        <a:pt x="33" y="1782"/>
                      </a:lnTo>
                      <a:lnTo>
                        <a:pt x="26" y="1806"/>
                      </a:lnTo>
                      <a:lnTo>
                        <a:pt x="21" y="1830"/>
                      </a:lnTo>
                      <a:lnTo>
                        <a:pt x="15" y="1857"/>
                      </a:lnTo>
                      <a:lnTo>
                        <a:pt x="11" y="1884"/>
                      </a:lnTo>
                      <a:lnTo>
                        <a:pt x="6" y="1913"/>
                      </a:lnTo>
                      <a:lnTo>
                        <a:pt x="3" y="1942"/>
                      </a:lnTo>
                      <a:lnTo>
                        <a:pt x="1" y="1972"/>
                      </a:lnTo>
                      <a:lnTo>
                        <a:pt x="0" y="2003"/>
                      </a:lnTo>
                      <a:lnTo>
                        <a:pt x="0" y="2035"/>
                      </a:lnTo>
                      <a:lnTo>
                        <a:pt x="1" y="2067"/>
                      </a:lnTo>
                      <a:lnTo>
                        <a:pt x="3" y="2099"/>
                      </a:lnTo>
                      <a:lnTo>
                        <a:pt x="6" y="2131"/>
                      </a:lnTo>
                      <a:lnTo>
                        <a:pt x="11" y="2164"/>
                      </a:lnTo>
                      <a:lnTo>
                        <a:pt x="17" y="2197"/>
                      </a:lnTo>
                      <a:lnTo>
                        <a:pt x="24" y="2229"/>
                      </a:lnTo>
                      <a:lnTo>
                        <a:pt x="34" y="2263"/>
                      </a:lnTo>
                      <a:lnTo>
                        <a:pt x="44" y="2295"/>
                      </a:lnTo>
                      <a:lnTo>
                        <a:pt x="56" y="2326"/>
                      </a:lnTo>
                      <a:lnTo>
                        <a:pt x="70" y="2358"/>
                      </a:lnTo>
                      <a:lnTo>
                        <a:pt x="87" y="2387"/>
                      </a:lnTo>
                      <a:lnTo>
                        <a:pt x="105" y="2417"/>
                      </a:lnTo>
                      <a:lnTo>
                        <a:pt x="124" y="2447"/>
                      </a:lnTo>
                      <a:lnTo>
                        <a:pt x="147" y="2475"/>
                      </a:lnTo>
                      <a:lnTo>
                        <a:pt x="170" y="2502"/>
                      </a:lnTo>
                      <a:lnTo>
                        <a:pt x="196" y="2528"/>
                      </a:lnTo>
                      <a:lnTo>
                        <a:pt x="225" y="2552"/>
                      </a:lnTo>
                      <a:lnTo>
                        <a:pt x="256" y="2575"/>
                      </a:lnTo>
                      <a:lnTo>
                        <a:pt x="289" y="2596"/>
                      </a:lnTo>
                      <a:lnTo>
                        <a:pt x="325" y="2616"/>
                      </a:lnTo>
                      <a:lnTo>
                        <a:pt x="362" y="2635"/>
                      </a:lnTo>
                      <a:lnTo>
                        <a:pt x="402" y="2651"/>
                      </a:lnTo>
                      <a:lnTo>
                        <a:pt x="441" y="2663"/>
                      </a:lnTo>
                      <a:lnTo>
                        <a:pt x="479" y="2673"/>
                      </a:lnTo>
                      <a:lnTo>
                        <a:pt x="518" y="2679"/>
                      </a:lnTo>
                      <a:lnTo>
                        <a:pt x="557" y="2684"/>
                      </a:lnTo>
                      <a:lnTo>
                        <a:pt x="594" y="2685"/>
                      </a:lnTo>
                      <a:lnTo>
                        <a:pt x="632" y="2685"/>
                      </a:lnTo>
                      <a:lnTo>
                        <a:pt x="668" y="2682"/>
                      </a:lnTo>
                      <a:lnTo>
                        <a:pt x="706" y="2676"/>
                      </a:lnTo>
                      <a:lnTo>
                        <a:pt x="742" y="2669"/>
                      </a:lnTo>
                      <a:lnTo>
                        <a:pt x="779" y="2661"/>
                      </a:lnTo>
                      <a:lnTo>
                        <a:pt x="814" y="2649"/>
                      </a:lnTo>
                      <a:lnTo>
                        <a:pt x="850" y="2637"/>
                      </a:lnTo>
                      <a:lnTo>
                        <a:pt x="885" y="2623"/>
                      </a:lnTo>
                      <a:lnTo>
                        <a:pt x="920" y="2609"/>
                      </a:lnTo>
                      <a:lnTo>
                        <a:pt x="956" y="2592"/>
                      </a:lnTo>
                      <a:lnTo>
                        <a:pt x="990" y="2575"/>
                      </a:lnTo>
                      <a:lnTo>
                        <a:pt x="1024" y="2557"/>
                      </a:lnTo>
                      <a:lnTo>
                        <a:pt x="1058" y="2538"/>
                      </a:lnTo>
                      <a:lnTo>
                        <a:pt x="1091" y="2519"/>
                      </a:lnTo>
                      <a:lnTo>
                        <a:pt x="1157" y="2479"/>
                      </a:lnTo>
                      <a:lnTo>
                        <a:pt x="1222" y="2438"/>
                      </a:lnTo>
                      <a:lnTo>
                        <a:pt x="1285" y="2399"/>
                      </a:lnTo>
                      <a:lnTo>
                        <a:pt x="1348" y="2360"/>
                      </a:lnTo>
                      <a:lnTo>
                        <a:pt x="1378" y="2342"/>
                      </a:lnTo>
                      <a:lnTo>
                        <a:pt x="1409" y="2324"/>
                      </a:lnTo>
                      <a:lnTo>
                        <a:pt x="1439" y="2308"/>
                      </a:lnTo>
                      <a:lnTo>
                        <a:pt x="1469" y="2292"/>
                      </a:lnTo>
                      <a:lnTo>
                        <a:pt x="1501" y="2278"/>
                      </a:lnTo>
                      <a:lnTo>
                        <a:pt x="1537" y="2265"/>
                      </a:lnTo>
                      <a:lnTo>
                        <a:pt x="1577" y="2251"/>
                      </a:lnTo>
                      <a:lnTo>
                        <a:pt x="1621" y="2239"/>
                      </a:lnTo>
                      <a:lnTo>
                        <a:pt x="1670" y="2228"/>
                      </a:lnTo>
                      <a:lnTo>
                        <a:pt x="1721" y="2218"/>
                      </a:lnTo>
                      <a:lnTo>
                        <a:pt x="1775" y="2208"/>
                      </a:lnTo>
                      <a:lnTo>
                        <a:pt x="1831" y="2200"/>
                      </a:lnTo>
                      <a:lnTo>
                        <a:pt x="1891" y="2192"/>
                      </a:lnTo>
                      <a:lnTo>
                        <a:pt x="1953" y="2185"/>
                      </a:lnTo>
                      <a:lnTo>
                        <a:pt x="2016" y="2180"/>
                      </a:lnTo>
                      <a:lnTo>
                        <a:pt x="2081" y="2174"/>
                      </a:lnTo>
                      <a:lnTo>
                        <a:pt x="2149" y="2171"/>
                      </a:lnTo>
                      <a:lnTo>
                        <a:pt x="2216" y="2167"/>
                      </a:lnTo>
                      <a:lnTo>
                        <a:pt x="2286" y="2165"/>
                      </a:lnTo>
                      <a:lnTo>
                        <a:pt x="2354" y="2164"/>
                      </a:lnTo>
                      <a:lnTo>
                        <a:pt x="2425" y="2164"/>
                      </a:lnTo>
                      <a:lnTo>
                        <a:pt x="2495" y="2165"/>
                      </a:lnTo>
                      <a:lnTo>
                        <a:pt x="2564" y="2166"/>
                      </a:lnTo>
                      <a:lnTo>
                        <a:pt x="2634" y="2170"/>
                      </a:lnTo>
                      <a:lnTo>
                        <a:pt x="2703" y="2174"/>
                      </a:lnTo>
                      <a:lnTo>
                        <a:pt x="2771" y="2178"/>
                      </a:lnTo>
                      <a:lnTo>
                        <a:pt x="2837" y="2185"/>
                      </a:lnTo>
                      <a:lnTo>
                        <a:pt x="2903" y="2193"/>
                      </a:lnTo>
                      <a:lnTo>
                        <a:pt x="2966" y="2201"/>
                      </a:lnTo>
                      <a:lnTo>
                        <a:pt x="3028" y="2211"/>
                      </a:lnTo>
                      <a:lnTo>
                        <a:pt x="3087" y="2222"/>
                      </a:lnTo>
                      <a:lnTo>
                        <a:pt x="3144" y="2233"/>
                      </a:lnTo>
                      <a:lnTo>
                        <a:pt x="3198" y="2246"/>
                      </a:lnTo>
                      <a:lnTo>
                        <a:pt x="3249" y="2260"/>
                      </a:lnTo>
                      <a:lnTo>
                        <a:pt x="3295" y="2276"/>
                      </a:lnTo>
                      <a:lnTo>
                        <a:pt x="3339" y="2292"/>
                      </a:lnTo>
                      <a:lnTo>
                        <a:pt x="3423" y="2327"/>
                      </a:lnTo>
                      <a:lnTo>
                        <a:pt x="3505" y="2360"/>
                      </a:lnTo>
                      <a:lnTo>
                        <a:pt x="3586" y="2392"/>
                      </a:lnTo>
                      <a:lnTo>
                        <a:pt x="3665" y="2421"/>
                      </a:lnTo>
                      <a:lnTo>
                        <a:pt x="3744" y="2448"/>
                      </a:lnTo>
                      <a:lnTo>
                        <a:pt x="3821" y="2473"/>
                      </a:lnTo>
                      <a:lnTo>
                        <a:pt x="3859" y="2483"/>
                      </a:lnTo>
                      <a:lnTo>
                        <a:pt x="3896" y="2492"/>
                      </a:lnTo>
                      <a:lnTo>
                        <a:pt x="3934" y="2502"/>
                      </a:lnTo>
                      <a:lnTo>
                        <a:pt x="3972" y="2510"/>
                      </a:lnTo>
                      <a:lnTo>
                        <a:pt x="4008" y="2517"/>
                      </a:lnTo>
                      <a:lnTo>
                        <a:pt x="4045" y="2522"/>
                      </a:lnTo>
                      <a:lnTo>
                        <a:pt x="4081" y="2527"/>
                      </a:lnTo>
                      <a:lnTo>
                        <a:pt x="4118" y="2530"/>
                      </a:lnTo>
                      <a:lnTo>
                        <a:pt x="4153" y="2532"/>
                      </a:lnTo>
                      <a:lnTo>
                        <a:pt x="4188" y="2532"/>
                      </a:lnTo>
                      <a:lnTo>
                        <a:pt x="4224" y="2532"/>
                      </a:lnTo>
                      <a:lnTo>
                        <a:pt x="4258" y="2530"/>
                      </a:lnTo>
                      <a:lnTo>
                        <a:pt x="4292" y="2526"/>
                      </a:lnTo>
                      <a:lnTo>
                        <a:pt x="4326" y="2520"/>
                      </a:lnTo>
                      <a:lnTo>
                        <a:pt x="4361" y="2514"/>
                      </a:lnTo>
                      <a:lnTo>
                        <a:pt x="4394" y="2505"/>
                      </a:lnTo>
                      <a:lnTo>
                        <a:pt x="4427" y="2494"/>
                      </a:lnTo>
                      <a:lnTo>
                        <a:pt x="4460" y="2481"/>
                      </a:lnTo>
                      <a:lnTo>
                        <a:pt x="4492" y="2467"/>
                      </a:lnTo>
                      <a:lnTo>
                        <a:pt x="4524" y="2450"/>
                      </a:lnTo>
                      <a:lnTo>
                        <a:pt x="4556" y="2433"/>
                      </a:lnTo>
                      <a:lnTo>
                        <a:pt x="4588" y="2413"/>
                      </a:lnTo>
                      <a:lnTo>
                        <a:pt x="4618" y="2393"/>
                      </a:lnTo>
                      <a:lnTo>
                        <a:pt x="4648" y="2371"/>
                      </a:lnTo>
                      <a:lnTo>
                        <a:pt x="4677" y="2348"/>
                      </a:lnTo>
                      <a:lnTo>
                        <a:pt x="4706" y="2323"/>
                      </a:lnTo>
                      <a:lnTo>
                        <a:pt x="4732" y="2298"/>
                      </a:lnTo>
                      <a:lnTo>
                        <a:pt x="4758" y="2270"/>
                      </a:lnTo>
                      <a:lnTo>
                        <a:pt x="4782" y="2243"/>
                      </a:lnTo>
                      <a:lnTo>
                        <a:pt x="4805" y="2214"/>
                      </a:lnTo>
                      <a:lnTo>
                        <a:pt x="4826" y="2184"/>
                      </a:lnTo>
                      <a:lnTo>
                        <a:pt x="4846" y="2153"/>
                      </a:lnTo>
                      <a:lnTo>
                        <a:pt x="4864" y="2121"/>
                      </a:lnTo>
                      <a:lnTo>
                        <a:pt x="4880" y="2088"/>
                      </a:lnTo>
                      <a:lnTo>
                        <a:pt x="4895" y="2054"/>
                      </a:lnTo>
                      <a:lnTo>
                        <a:pt x="4907" y="2019"/>
                      </a:lnTo>
                      <a:lnTo>
                        <a:pt x="4917" y="1984"/>
                      </a:lnTo>
                      <a:lnTo>
                        <a:pt x="4925" y="1947"/>
                      </a:lnTo>
                      <a:lnTo>
                        <a:pt x="4930" y="1910"/>
                      </a:lnTo>
                      <a:lnTo>
                        <a:pt x="4933" y="1872"/>
                      </a:lnTo>
                      <a:lnTo>
                        <a:pt x="4933" y="1834"/>
                      </a:lnTo>
                      <a:lnTo>
                        <a:pt x="4931" y="1794"/>
                      </a:lnTo>
                      <a:lnTo>
                        <a:pt x="4926" y="1754"/>
                      </a:lnTo>
                      <a:lnTo>
                        <a:pt x="4918" y="1713"/>
                      </a:lnTo>
                      <a:lnTo>
                        <a:pt x="4907" y="1672"/>
                      </a:lnTo>
                      <a:lnTo>
                        <a:pt x="4892" y="1630"/>
                      </a:lnTo>
                      <a:lnTo>
                        <a:pt x="4875" y="1588"/>
                      </a:lnTo>
                      <a:lnTo>
                        <a:pt x="4854" y="1545"/>
                      </a:lnTo>
                      <a:lnTo>
                        <a:pt x="4829" y="1502"/>
                      </a:lnTo>
                      <a:lnTo>
                        <a:pt x="4802" y="1459"/>
                      </a:lnTo>
                      <a:lnTo>
                        <a:pt x="4771" y="1415"/>
                      </a:lnTo>
                      <a:lnTo>
                        <a:pt x="4736" y="1370"/>
                      </a:lnTo>
                      <a:lnTo>
                        <a:pt x="4700" y="1326"/>
                      </a:lnTo>
                      <a:lnTo>
                        <a:pt x="4667" y="1284"/>
                      </a:lnTo>
                      <a:lnTo>
                        <a:pt x="4637" y="1243"/>
                      </a:lnTo>
                      <a:lnTo>
                        <a:pt x="4608" y="1202"/>
                      </a:lnTo>
                      <a:lnTo>
                        <a:pt x="4584" y="1164"/>
                      </a:lnTo>
                      <a:lnTo>
                        <a:pt x="4561" y="1125"/>
                      </a:lnTo>
                      <a:lnTo>
                        <a:pt x="4540" y="1088"/>
                      </a:lnTo>
                      <a:lnTo>
                        <a:pt x="4522" y="1051"/>
                      </a:lnTo>
                      <a:lnTo>
                        <a:pt x="4506" y="1015"/>
                      </a:lnTo>
                      <a:lnTo>
                        <a:pt x="4492" y="980"/>
                      </a:lnTo>
                      <a:lnTo>
                        <a:pt x="4480" y="945"/>
                      </a:lnTo>
                      <a:lnTo>
                        <a:pt x="4470" y="910"/>
                      </a:lnTo>
                      <a:lnTo>
                        <a:pt x="4462" y="876"/>
                      </a:lnTo>
                      <a:lnTo>
                        <a:pt x="4456" y="842"/>
                      </a:lnTo>
                      <a:lnTo>
                        <a:pt x="4451" y="809"/>
                      </a:lnTo>
                      <a:lnTo>
                        <a:pt x="4449" y="774"/>
                      </a:lnTo>
                      <a:lnTo>
                        <a:pt x="4448" y="740"/>
                      </a:lnTo>
                      <a:lnTo>
                        <a:pt x="4448" y="706"/>
                      </a:lnTo>
                      <a:lnTo>
                        <a:pt x="4450" y="672"/>
                      </a:lnTo>
                      <a:lnTo>
                        <a:pt x="4454" y="637"/>
                      </a:lnTo>
                      <a:lnTo>
                        <a:pt x="4458" y="602"/>
                      </a:lnTo>
                      <a:lnTo>
                        <a:pt x="4465" y="565"/>
                      </a:lnTo>
                      <a:lnTo>
                        <a:pt x="4471" y="530"/>
                      </a:lnTo>
                      <a:lnTo>
                        <a:pt x="4480" y="492"/>
                      </a:lnTo>
                      <a:lnTo>
                        <a:pt x="4500" y="416"/>
                      </a:lnTo>
                      <a:lnTo>
                        <a:pt x="4522" y="334"/>
                      </a:lnTo>
                      <a:lnTo>
                        <a:pt x="4549" y="249"/>
                      </a:lnTo>
                      <a:lnTo>
                        <a:pt x="4577" y="159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5" name="Freeform 32">
                  <a:extLst>
                    <a:ext uri="{FF2B5EF4-FFF2-40B4-BE49-F238E27FC236}">
                      <a16:creationId xmlns:a16="http://schemas.microsoft.com/office/drawing/2014/main" id="{AF6F082E-BB0D-4FE4-9263-971FD612C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3059113"/>
                  <a:ext cx="271462" cy="647700"/>
                </a:xfrm>
                <a:custGeom>
                  <a:avLst/>
                  <a:gdLst>
                    <a:gd name="T0" fmla="*/ 2147483647 w 1712"/>
                    <a:gd name="T1" fmla="*/ 0 h 4084"/>
                    <a:gd name="T2" fmla="*/ 2147483647 w 1712"/>
                    <a:gd name="T3" fmla="*/ 2147483647 h 4084"/>
                    <a:gd name="T4" fmla="*/ 0 w 1712"/>
                    <a:gd name="T5" fmla="*/ 2147483647 h 4084"/>
                    <a:gd name="T6" fmla="*/ 2147483647 w 1712"/>
                    <a:gd name="T7" fmla="*/ 2147483647 h 4084"/>
                    <a:gd name="T8" fmla="*/ 2147483647 w 1712"/>
                    <a:gd name="T9" fmla="*/ 2147483647 h 4084"/>
                    <a:gd name="T10" fmla="*/ 2147483647 w 1712"/>
                    <a:gd name="T11" fmla="*/ 2147483647 h 4084"/>
                    <a:gd name="T12" fmla="*/ 2147483647 w 1712"/>
                    <a:gd name="T13" fmla="*/ 2147483647 h 4084"/>
                    <a:gd name="T14" fmla="*/ 2147483647 w 1712"/>
                    <a:gd name="T15" fmla="*/ 2147483647 h 4084"/>
                    <a:gd name="T16" fmla="*/ 2147483647 w 1712"/>
                    <a:gd name="T17" fmla="*/ 2147483647 h 4084"/>
                    <a:gd name="T18" fmla="*/ 2147483647 w 1712"/>
                    <a:gd name="T19" fmla="*/ 2147483647 h 4084"/>
                    <a:gd name="T20" fmla="*/ 2147483647 w 1712"/>
                    <a:gd name="T21" fmla="*/ 2147483647 h 4084"/>
                    <a:gd name="T22" fmla="*/ 2147483647 w 1712"/>
                    <a:gd name="T23" fmla="*/ 2147483647 h 4084"/>
                    <a:gd name="T24" fmla="*/ 2147483647 w 1712"/>
                    <a:gd name="T25" fmla="*/ 2147483647 h 4084"/>
                    <a:gd name="T26" fmla="*/ 2147483647 w 1712"/>
                    <a:gd name="T27" fmla="*/ 2147483647 h 4084"/>
                    <a:gd name="T28" fmla="*/ 2147483647 w 1712"/>
                    <a:gd name="T29" fmla="*/ 2147483647 h 4084"/>
                    <a:gd name="T30" fmla="*/ 2147483647 w 1712"/>
                    <a:gd name="T31" fmla="*/ 2147483647 h 4084"/>
                    <a:gd name="T32" fmla="*/ 2147483647 w 1712"/>
                    <a:gd name="T33" fmla="*/ 2147483647 h 4084"/>
                    <a:gd name="T34" fmla="*/ 2147483647 w 1712"/>
                    <a:gd name="T35" fmla="*/ 2147483647 h 4084"/>
                    <a:gd name="T36" fmla="*/ 2147483647 w 1712"/>
                    <a:gd name="T37" fmla="*/ 2147483647 h 4084"/>
                    <a:gd name="T38" fmla="*/ 2147483647 w 1712"/>
                    <a:gd name="T39" fmla="*/ 2147483647 h 4084"/>
                    <a:gd name="T40" fmla="*/ 2147483647 w 1712"/>
                    <a:gd name="T41" fmla="*/ 2147483647 h 4084"/>
                    <a:gd name="T42" fmla="*/ 2147483647 w 1712"/>
                    <a:gd name="T43" fmla="*/ 2147483647 h 4084"/>
                    <a:gd name="T44" fmla="*/ 2147483647 w 1712"/>
                    <a:gd name="T45" fmla="*/ 2147483647 h 4084"/>
                    <a:gd name="T46" fmla="*/ 2147483647 w 1712"/>
                    <a:gd name="T47" fmla="*/ 2147483647 h 4084"/>
                    <a:gd name="T48" fmla="*/ 2147483647 w 1712"/>
                    <a:gd name="T49" fmla="*/ 2147483647 h 4084"/>
                    <a:gd name="T50" fmla="*/ 2147483647 w 1712"/>
                    <a:gd name="T51" fmla="*/ 2147483647 h 4084"/>
                    <a:gd name="T52" fmla="*/ 2147483647 w 1712"/>
                    <a:gd name="T53" fmla="*/ 2147483647 h 4084"/>
                    <a:gd name="T54" fmla="*/ 2147483647 w 1712"/>
                    <a:gd name="T55" fmla="*/ 2147483647 h 4084"/>
                    <a:gd name="T56" fmla="*/ 2147483647 w 1712"/>
                    <a:gd name="T57" fmla="*/ 2147483647 h 4084"/>
                    <a:gd name="T58" fmla="*/ 2147483647 w 1712"/>
                    <a:gd name="T59" fmla="*/ 2147483647 h 4084"/>
                    <a:gd name="T60" fmla="*/ 2147483647 w 1712"/>
                    <a:gd name="T61" fmla="*/ 2147483647 h 4084"/>
                    <a:gd name="T62" fmla="*/ 2147483647 w 1712"/>
                    <a:gd name="T63" fmla="*/ 2147483647 h 4084"/>
                    <a:gd name="T64" fmla="*/ 2147483647 w 1712"/>
                    <a:gd name="T65" fmla="*/ 2147483647 h 4084"/>
                    <a:gd name="T66" fmla="*/ 2147483647 w 1712"/>
                    <a:gd name="T67" fmla="*/ 2147483647 h 4084"/>
                    <a:gd name="T68" fmla="*/ 2147483647 w 1712"/>
                    <a:gd name="T69" fmla="*/ 2147483647 h 4084"/>
                    <a:gd name="T70" fmla="*/ 2147483647 w 1712"/>
                    <a:gd name="T71" fmla="*/ 2147483647 h 4084"/>
                    <a:gd name="T72" fmla="*/ 2147483647 w 1712"/>
                    <a:gd name="T73" fmla="*/ 2147483647 h 4084"/>
                    <a:gd name="T74" fmla="*/ 2147483647 w 1712"/>
                    <a:gd name="T75" fmla="*/ 2147483647 h 4084"/>
                    <a:gd name="T76" fmla="*/ 2147483647 w 1712"/>
                    <a:gd name="T77" fmla="*/ 2147483647 h 4084"/>
                    <a:gd name="T78" fmla="*/ 2147483647 w 1712"/>
                    <a:gd name="T79" fmla="*/ 2147483647 h 4084"/>
                    <a:gd name="T80" fmla="*/ 2147483647 w 1712"/>
                    <a:gd name="T81" fmla="*/ 2147483647 h 4084"/>
                    <a:gd name="T82" fmla="*/ 2147483647 w 1712"/>
                    <a:gd name="T83" fmla="*/ 2147483647 h 4084"/>
                    <a:gd name="T84" fmla="*/ 2147483647 w 1712"/>
                    <a:gd name="T85" fmla="*/ 2147483647 h 4084"/>
                    <a:gd name="T86" fmla="*/ 2147483647 w 1712"/>
                    <a:gd name="T87" fmla="*/ 2147483647 h 4084"/>
                    <a:gd name="T88" fmla="*/ 2147483647 w 1712"/>
                    <a:gd name="T89" fmla="*/ 2147483647 h 4084"/>
                    <a:gd name="T90" fmla="*/ 2147483647 w 1712"/>
                    <a:gd name="T91" fmla="*/ 2147483647 h 4084"/>
                    <a:gd name="T92" fmla="*/ 2147483647 w 1712"/>
                    <a:gd name="T93" fmla="*/ 2147483647 h 4084"/>
                    <a:gd name="T94" fmla="*/ 2147483647 w 1712"/>
                    <a:gd name="T95" fmla="*/ 2147483647 h 4084"/>
                    <a:gd name="T96" fmla="*/ 2147483647 w 1712"/>
                    <a:gd name="T97" fmla="*/ 2147483647 h 4084"/>
                    <a:gd name="T98" fmla="*/ 2147483647 w 1712"/>
                    <a:gd name="T99" fmla="*/ 2147483647 h 4084"/>
                    <a:gd name="T100" fmla="*/ 2147483647 w 1712"/>
                    <a:gd name="T101" fmla="*/ 2147483647 h 4084"/>
                    <a:gd name="T102" fmla="*/ 2147483647 w 1712"/>
                    <a:gd name="T103" fmla="*/ 2147483647 h 4084"/>
                    <a:gd name="T104" fmla="*/ 2147483647 w 1712"/>
                    <a:gd name="T105" fmla="*/ 2147483647 h 4084"/>
                    <a:gd name="T106" fmla="*/ 2147483647 w 1712"/>
                    <a:gd name="T107" fmla="*/ 2147483647 h 4084"/>
                    <a:gd name="T108" fmla="*/ 2147483647 w 1712"/>
                    <a:gd name="T109" fmla="*/ 0 h 4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2" h="4084">
                      <a:moveTo>
                        <a:pt x="1528" y="0"/>
                      </a:moveTo>
                      <a:lnTo>
                        <a:pt x="1712" y="4084"/>
                      </a:lnTo>
                      <a:lnTo>
                        <a:pt x="0" y="4084"/>
                      </a:lnTo>
                      <a:lnTo>
                        <a:pt x="22" y="3993"/>
                      </a:lnTo>
                      <a:lnTo>
                        <a:pt x="82" y="3746"/>
                      </a:lnTo>
                      <a:lnTo>
                        <a:pt x="121" y="3578"/>
                      </a:lnTo>
                      <a:lnTo>
                        <a:pt x="165" y="3388"/>
                      </a:lnTo>
                      <a:lnTo>
                        <a:pt x="211" y="3180"/>
                      </a:lnTo>
                      <a:lnTo>
                        <a:pt x="260" y="2961"/>
                      </a:lnTo>
                      <a:lnTo>
                        <a:pt x="308" y="2736"/>
                      </a:lnTo>
                      <a:lnTo>
                        <a:pt x="353" y="2508"/>
                      </a:lnTo>
                      <a:lnTo>
                        <a:pt x="375" y="2396"/>
                      </a:lnTo>
                      <a:lnTo>
                        <a:pt x="396" y="2286"/>
                      </a:lnTo>
                      <a:lnTo>
                        <a:pt x="415" y="2177"/>
                      </a:lnTo>
                      <a:lnTo>
                        <a:pt x="432" y="2072"/>
                      </a:lnTo>
                      <a:lnTo>
                        <a:pt x="449" y="1972"/>
                      </a:lnTo>
                      <a:lnTo>
                        <a:pt x="463" y="1874"/>
                      </a:lnTo>
                      <a:lnTo>
                        <a:pt x="476" y="1783"/>
                      </a:lnTo>
                      <a:lnTo>
                        <a:pt x="486" y="1696"/>
                      </a:lnTo>
                      <a:lnTo>
                        <a:pt x="493" y="1617"/>
                      </a:lnTo>
                      <a:lnTo>
                        <a:pt x="499" y="1545"/>
                      </a:lnTo>
                      <a:lnTo>
                        <a:pt x="501" y="1480"/>
                      </a:lnTo>
                      <a:lnTo>
                        <a:pt x="500" y="1423"/>
                      </a:lnTo>
                      <a:lnTo>
                        <a:pt x="499" y="1371"/>
                      </a:lnTo>
                      <a:lnTo>
                        <a:pt x="500" y="1317"/>
                      </a:lnTo>
                      <a:lnTo>
                        <a:pt x="503" y="1262"/>
                      </a:lnTo>
                      <a:lnTo>
                        <a:pt x="510" y="1205"/>
                      </a:lnTo>
                      <a:lnTo>
                        <a:pt x="518" y="1149"/>
                      </a:lnTo>
                      <a:lnTo>
                        <a:pt x="529" y="1092"/>
                      </a:lnTo>
                      <a:lnTo>
                        <a:pt x="542" y="1033"/>
                      </a:lnTo>
                      <a:lnTo>
                        <a:pt x="557" y="975"/>
                      </a:lnTo>
                      <a:lnTo>
                        <a:pt x="574" y="917"/>
                      </a:lnTo>
                      <a:lnTo>
                        <a:pt x="594" y="859"/>
                      </a:lnTo>
                      <a:lnTo>
                        <a:pt x="616" y="801"/>
                      </a:lnTo>
                      <a:lnTo>
                        <a:pt x="640" y="744"/>
                      </a:lnTo>
                      <a:lnTo>
                        <a:pt x="666" y="688"/>
                      </a:lnTo>
                      <a:lnTo>
                        <a:pt x="694" y="632"/>
                      </a:lnTo>
                      <a:lnTo>
                        <a:pt x="724" y="577"/>
                      </a:lnTo>
                      <a:lnTo>
                        <a:pt x="757" y="524"/>
                      </a:lnTo>
                      <a:lnTo>
                        <a:pt x="792" y="472"/>
                      </a:lnTo>
                      <a:lnTo>
                        <a:pt x="827" y="423"/>
                      </a:lnTo>
                      <a:lnTo>
                        <a:pt x="866" y="374"/>
                      </a:lnTo>
                      <a:lnTo>
                        <a:pt x="906" y="329"/>
                      </a:lnTo>
                      <a:lnTo>
                        <a:pt x="948" y="284"/>
                      </a:lnTo>
                      <a:lnTo>
                        <a:pt x="992" y="242"/>
                      </a:lnTo>
                      <a:lnTo>
                        <a:pt x="1038" y="204"/>
                      </a:lnTo>
                      <a:lnTo>
                        <a:pt x="1086" y="167"/>
                      </a:lnTo>
                      <a:lnTo>
                        <a:pt x="1134" y="134"/>
                      </a:lnTo>
                      <a:lnTo>
                        <a:pt x="1186" y="104"/>
                      </a:lnTo>
                      <a:lnTo>
                        <a:pt x="1238" y="78"/>
                      </a:lnTo>
                      <a:lnTo>
                        <a:pt x="1294" y="54"/>
                      </a:lnTo>
                      <a:lnTo>
                        <a:pt x="1349" y="35"/>
                      </a:lnTo>
                      <a:lnTo>
                        <a:pt x="1407" y="19"/>
                      </a:lnTo>
                      <a:lnTo>
                        <a:pt x="1466" y="8"/>
                      </a:lnTo>
                      <a:lnTo>
                        <a:pt x="1528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6" name="Freeform 33">
                  <a:extLst>
                    <a:ext uri="{FF2B5EF4-FFF2-40B4-BE49-F238E27FC236}">
                      <a16:creationId xmlns:a16="http://schemas.microsoft.com/office/drawing/2014/main" id="{0779B3E1-3C60-4B75-BF4A-E376A3857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4088" y="3062288"/>
                  <a:ext cx="271462" cy="647700"/>
                </a:xfrm>
                <a:custGeom>
                  <a:avLst/>
                  <a:gdLst>
                    <a:gd name="T0" fmla="*/ 2147483647 w 1713"/>
                    <a:gd name="T1" fmla="*/ 0 h 4083"/>
                    <a:gd name="T2" fmla="*/ 0 w 1713"/>
                    <a:gd name="T3" fmla="*/ 2147483647 h 4083"/>
                    <a:gd name="T4" fmla="*/ 2147483647 w 1713"/>
                    <a:gd name="T5" fmla="*/ 2147483647 h 4083"/>
                    <a:gd name="T6" fmla="*/ 2147483647 w 1713"/>
                    <a:gd name="T7" fmla="*/ 2147483647 h 4083"/>
                    <a:gd name="T8" fmla="*/ 2147483647 w 1713"/>
                    <a:gd name="T9" fmla="*/ 2147483647 h 4083"/>
                    <a:gd name="T10" fmla="*/ 2147483647 w 1713"/>
                    <a:gd name="T11" fmla="*/ 2147483647 h 4083"/>
                    <a:gd name="T12" fmla="*/ 2147483647 w 1713"/>
                    <a:gd name="T13" fmla="*/ 2147483647 h 4083"/>
                    <a:gd name="T14" fmla="*/ 2147483647 w 1713"/>
                    <a:gd name="T15" fmla="*/ 2147483647 h 4083"/>
                    <a:gd name="T16" fmla="*/ 2147483647 w 1713"/>
                    <a:gd name="T17" fmla="*/ 2147483647 h 4083"/>
                    <a:gd name="T18" fmla="*/ 2147483647 w 1713"/>
                    <a:gd name="T19" fmla="*/ 2147483647 h 4083"/>
                    <a:gd name="T20" fmla="*/ 2147483647 w 1713"/>
                    <a:gd name="T21" fmla="*/ 2147483647 h 4083"/>
                    <a:gd name="T22" fmla="*/ 2147483647 w 1713"/>
                    <a:gd name="T23" fmla="*/ 2147483647 h 4083"/>
                    <a:gd name="T24" fmla="*/ 2147483647 w 1713"/>
                    <a:gd name="T25" fmla="*/ 2147483647 h 4083"/>
                    <a:gd name="T26" fmla="*/ 2147483647 w 1713"/>
                    <a:gd name="T27" fmla="*/ 2147483647 h 4083"/>
                    <a:gd name="T28" fmla="*/ 2147483647 w 1713"/>
                    <a:gd name="T29" fmla="*/ 2147483647 h 4083"/>
                    <a:gd name="T30" fmla="*/ 2147483647 w 1713"/>
                    <a:gd name="T31" fmla="*/ 2147483647 h 4083"/>
                    <a:gd name="T32" fmla="*/ 2147483647 w 1713"/>
                    <a:gd name="T33" fmla="*/ 2147483647 h 4083"/>
                    <a:gd name="T34" fmla="*/ 2147483647 w 1713"/>
                    <a:gd name="T35" fmla="*/ 2147483647 h 4083"/>
                    <a:gd name="T36" fmla="*/ 2147483647 w 1713"/>
                    <a:gd name="T37" fmla="*/ 2147483647 h 4083"/>
                    <a:gd name="T38" fmla="*/ 2147483647 w 1713"/>
                    <a:gd name="T39" fmla="*/ 2147483647 h 4083"/>
                    <a:gd name="T40" fmla="*/ 2147483647 w 1713"/>
                    <a:gd name="T41" fmla="*/ 2147483647 h 4083"/>
                    <a:gd name="T42" fmla="*/ 2147483647 w 1713"/>
                    <a:gd name="T43" fmla="*/ 2147483647 h 4083"/>
                    <a:gd name="T44" fmla="*/ 2147483647 w 1713"/>
                    <a:gd name="T45" fmla="*/ 2147483647 h 4083"/>
                    <a:gd name="T46" fmla="*/ 2147483647 w 1713"/>
                    <a:gd name="T47" fmla="*/ 2147483647 h 4083"/>
                    <a:gd name="T48" fmla="*/ 2147483647 w 1713"/>
                    <a:gd name="T49" fmla="*/ 2147483647 h 4083"/>
                    <a:gd name="T50" fmla="*/ 2147483647 w 1713"/>
                    <a:gd name="T51" fmla="*/ 2147483647 h 4083"/>
                    <a:gd name="T52" fmla="*/ 2147483647 w 1713"/>
                    <a:gd name="T53" fmla="*/ 2147483647 h 4083"/>
                    <a:gd name="T54" fmla="*/ 2147483647 w 1713"/>
                    <a:gd name="T55" fmla="*/ 2147483647 h 4083"/>
                    <a:gd name="T56" fmla="*/ 2147483647 w 1713"/>
                    <a:gd name="T57" fmla="*/ 2147483647 h 4083"/>
                    <a:gd name="T58" fmla="*/ 2147483647 w 1713"/>
                    <a:gd name="T59" fmla="*/ 2147483647 h 4083"/>
                    <a:gd name="T60" fmla="*/ 2147483647 w 1713"/>
                    <a:gd name="T61" fmla="*/ 2147483647 h 4083"/>
                    <a:gd name="T62" fmla="*/ 2147483647 w 1713"/>
                    <a:gd name="T63" fmla="*/ 2147483647 h 4083"/>
                    <a:gd name="T64" fmla="*/ 2147483647 w 1713"/>
                    <a:gd name="T65" fmla="*/ 2147483647 h 4083"/>
                    <a:gd name="T66" fmla="*/ 2147483647 w 1713"/>
                    <a:gd name="T67" fmla="*/ 2147483647 h 4083"/>
                    <a:gd name="T68" fmla="*/ 2147483647 w 1713"/>
                    <a:gd name="T69" fmla="*/ 2147483647 h 4083"/>
                    <a:gd name="T70" fmla="*/ 2147483647 w 1713"/>
                    <a:gd name="T71" fmla="*/ 2147483647 h 4083"/>
                    <a:gd name="T72" fmla="*/ 2147483647 w 1713"/>
                    <a:gd name="T73" fmla="*/ 2147483647 h 4083"/>
                    <a:gd name="T74" fmla="*/ 2147483647 w 1713"/>
                    <a:gd name="T75" fmla="*/ 2147483647 h 4083"/>
                    <a:gd name="T76" fmla="*/ 2147483647 w 1713"/>
                    <a:gd name="T77" fmla="*/ 2147483647 h 4083"/>
                    <a:gd name="T78" fmla="*/ 2147483647 w 1713"/>
                    <a:gd name="T79" fmla="*/ 2147483647 h 4083"/>
                    <a:gd name="T80" fmla="*/ 2147483647 w 1713"/>
                    <a:gd name="T81" fmla="*/ 2147483647 h 4083"/>
                    <a:gd name="T82" fmla="*/ 2147483647 w 1713"/>
                    <a:gd name="T83" fmla="*/ 2147483647 h 4083"/>
                    <a:gd name="T84" fmla="*/ 2147483647 w 1713"/>
                    <a:gd name="T85" fmla="*/ 2147483647 h 4083"/>
                    <a:gd name="T86" fmla="*/ 2147483647 w 1713"/>
                    <a:gd name="T87" fmla="*/ 2147483647 h 4083"/>
                    <a:gd name="T88" fmla="*/ 2147483647 w 1713"/>
                    <a:gd name="T89" fmla="*/ 2147483647 h 4083"/>
                    <a:gd name="T90" fmla="*/ 2147483647 w 1713"/>
                    <a:gd name="T91" fmla="*/ 2147483647 h 4083"/>
                    <a:gd name="T92" fmla="*/ 2147483647 w 1713"/>
                    <a:gd name="T93" fmla="*/ 2147483647 h 4083"/>
                    <a:gd name="T94" fmla="*/ 2147483647 w 1713"/>
                    <a:gd name="T95" fmla="*/ 2147483647 h 4083"/>
                    <a:gd name="T96" fmla="*/ 2147483647 w 1713"/>
                    <a:gd name="T97" fmla="*/ 2147483647 h 4083"/>
                    <a:gd name="T98" fmla="*/ 2147483647 w 1713"/>
                    <a:gd name="T99" fmla="*/ 2147483647 h 4083"/>
                    <a:gd name="T100" fmla="*/ 2147483647 w 1713"/>
                    <a:gd name="T101" fmla="*/ 2147483647 h 4083"/>
                    <a:gd name="T102" fmla="*/ 2147483647 w 1713"/>
                    <a:gd name="T103" fmla="*/ 2147483647 h 4083"/>
                    <a:gd name="T104" fmla="*/ 2147483647 w 1713"/>
                    <a:gd name="T105" fmla="*/ 2147483647 h 4083"/>
                    <a:gd name="T106" fmla="*/ 2147483647 w 1713"/>
                    <a:gd name="T107" fmla="*/ 2147483647 h 4083"/>
                    <a:gd name="T108" fmla="*/ 2147483647 w 1713"/>
                    <a:gd name="T109" fmla="*/ 0 h 40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13" h="4083">
                      <a:moveTo>
                        <a:pt x="185" y="0"/>
                      </a:moveTo>
                      <a:lnTo>
                        <a:pt x="0" y="4083"/>
                      </a:lnTo>
                      <a:lnTo>
                        <a:pt x="1713" y="4083"/>
                      </a:lnTo>
                      <a:lnTo>
                        <a:pt x="1690" y="3992"/>
                      </a:lnTo>
                      <a:lnTo>
                        <a:pt x="1631" y="3745"/>
                      </a:lnTo>
                      <a:lnTo>
                        <a:pt x="1591" y="3578"/>
                      </a:lnTo>
                      <a:lnTo>
                        <a:pt x="1547" y="3388"/>
                      </a:lnTo>
                      <a:lnTo>
                        <a:pt x="1501" y="3180"/>
                      </a:lnTo>
                      <a:lnTo>
                        <a:pt x="1453" y="2960"/>
                      </a:lnTo>
                      <a:lnTo>
                        <a:pt x="1404" y="2734"/>
                      </a:lnTo>
                      <a:lnTo>
                        <a:pt x="1359" y="2508"/>
                      </a:lnTo>
                      <a:lnTo>
                        <a:pt x="1337" y="2395"/>
                      </a:lnTo>
                      <a:lnTo>
                        <a:pt x="1317" y="2284"/>
                      </a:lnTo>
                      <a:lnTo>
                        <a:pt x="1297" y="2176"/>
                      </a:lnTo>
                      <a:lnTo>
                        <a:pt x="1279" y="2071"/>
                      </a:lnTo>
                      <a:lnTo>
                        <a:pt x="1263" y="1970"/>
                      </a:lnTo>
                      <a:lnTo>
                        <a:pt x="1248" y="1873"/>
                      </a:lnTo>
                      <a:lnTo>
                        <a:pt x="1236" y="1781"/>
                      </a:lnTo>
                      <a:lnTo>
                        <a:pt x="1226" y="1695"/>
                      </a:lnTo>
                      <a:lnTo>
                        <a:pt x="1219" y="1616"/>
                      </a:lnTo>
                      <a:lnTo>
                        <a:pt x="1213" y="1544"/>
                      </a:lnTo>
                      <a:lnTo>
                        <a:pt x="1211" y="1478"/>
                      </a:lnTo>
                      <a:lnTo>
                        <a:pt x="1212" y="1422"/>
                      </a:lnTo>
                      <a:lnTo>
                        <a:pt x="1213" y="1370"/>
                      </a:lnTo>
                      <a:lnTo>
                        <a:pt x="1212" y="1316"/>
                      </a:lnTo>
                      <a:lnTo>
                        <a:pt x="1209" y="1261"/>
                      </a:lnTo>
                      <a:lnTo>
                        <a:pt x="1202" y="1204"/>
                      </a:lnTo>
                      <a:lnTo>
                        <a:pt x="1194" y="1148"/>
                      </a:lnTo>
                      <a:lnTo>
                        <a:pt x="1183" y="1090"/>
                      </a:lnTo>
                      <a:lnTo>
                        <a:pt x="1170" y="1033"/>
                      </a:lnTo>
                      <a:lnTo>
                        <a:pt x="1156" y="974"/>
                      </a:lnTo>
                      <a:lnTo>
                        <a:pt x="1138" y="916"/>
                      </a:lnTo>
                      <a:lnTo>
                        <a:pt x="1118" y="858"/>
                      </a:lnTo>
                      <a:lnTo>
                        <a:pt x="1096" y="801"/>
                      </a:lnTo>
                      <a:lnTo>
                        <a:pt x="1073" y="743"/>
                      </a:lnTo>
                      <a:lnTo>
                        <a:pt x="1046" y="687"/>
                      </a:lnTo>
                      <a:lnTo>
                        <a:pt x="1017" y="632"/>
                      </a:lnTo>
                      <a:lnTo>
                        <a:pt x="988" y="576"/>
                      </a:lnTo>
                      <a:lnTo>
                        <a:pt x="956" y="523"/>
                      </a:lnTo>
                      <a:lnTo>
                        <a:pt x="921" y="472"/>
                      </a:lnTo>
                      <a:lnTo>
                        <a:pt x="885" y="421"/>
                      </a:lnTo>
                      <a:lnTo>
                        <a:pt x="846" y="374"/>
                      </a:lnTo>
                      <a:lnTo>
                        <a:pt x="806" y="327"/>
                      </a:lnTo>
                      <a:lnTo>
                        <a:pt x="764" y="283"/>
                      </a:lnTo>
                      <a:lnTo>
                        <a:pt x="720" y="242"/>
                      </a:lnTo>
                      <a:lnTo>
                        <a:pt x="675" y="203"/>
                      </a:lnTo>
                      <a:lnTo>
                        <a:pt x="627" y="167"/>
                      </a:lnTo>
                      <a:lnTo>
                        <a:pt x="577" y="134"/>
                      </a:lnTo>
                      <a:lnTo>
                        <a:pt x="527" y="103"/>
                      </a:lnTo>
                      <a:lnTo>
                        <a:pt x="474" y="76"/>
                      </a:lnTo>
                      <a:lnTo>
                        <a:pt x="419" y="53"/>
                      </a:lnTo>
                      <a:lnTo>
                        <a:pt x="363" y="34"/>
                      </a:lnTo>
                      <a:lnTo>
                        <a:pt x="305" y="19"/>
                      </a:lnTo>
                      <a:lnTo>
                        <a:pt x="246" y="7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6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7" name="Freeform 34">
                  <a:extLst>
                    <a:ext uri="{FF2B5EF4-FFF2-40B4-BE49-F238E27FC236}">
                      <a16:creationId xmlns:a16="http://schemas.microsoft.com/office/drawing/2014/main" id="{90C28180-69AE-4D0E-A4FD-F20546D2C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888" y="2301875"/>
                  <a:ext cx="693737" cy="795337"/>
                </a:xfrm>
                <a:custGeom>
                  <a:avLst/>
                  <a:gdLst>
                    <a:gd name="T0" fmla="*/ 2147483647 w 4372"/>
                    <a:gd name="T1" fmla="*/ 2147483647 h 5006"/>
                    <a:gd name="T2" fmla="*/ 2147483647 w 4372"/>
                    <a:gd name="T3" fmla="*/ 2147483647 h 5006"/>
                    <a:gd name="T4" fmla="*/ 2147483647 w 4372"/>
                    <a:gd name="T5" fmla="*/ 2147483647 h 5006"/>
                    <a:gd name="T6" fmla="*/ 2147483647 w 4372"/>
                    <a:gd name="T7" fmla="*/ 2147483647 h 5006"/>
                    <a:gd name="T8" fmla="*/ 2147483647 w 4372"/>
                    <a:gd name="T9" fmla="*/ 2147483647 h 5006"/>
                    <a:gd name="T10" fmla="*/ 2147483647 w 4372"/>
                    <a:gd name="T11" fmla="*/ 2147483647 h 5006"/>
                    <a:gd name="T12" fmla="*/ 2147483647 w 4372"/>
                    <a:gd name="T13" fmla="*/ 2147483647 h 5006"/>
                    <a:gd name="T14" fmla="*/ 2147483647 w 4372"/>
                    <a:gd name="T15" fmla="*/ 2147483647 h 5006"/>
                    <a:gd name="T16" fmla="*/ 2147483647 w 4372"/>
                    <a:gd name="T17" fmla="*/ 2147483647 h 5006"/>
                    <a:gd name="T18" fmla="*/ 2147483647 w 4372"/>
                    <a:gd name="T19" fmla="*/ 2147483647 h 5006"/>
                    <a:gd name="T20" fmla="*/ 2147483647 w 4372"/>
                    <a:gd name="T21" fmla="*/ 2147483647 h 5006"/>
                    <a:gd name="T22" fmla="*/ 2147483647 w 4372"/>
                    <a:gd name="T23" fmla="*/ 2147483647 h 5006"/>
                    <a:gd name="T24" fmla="*/ 2147483647 w 4372"/>
                    <a:gd name="T25" fmla="*/ 2147483647 h 5006"/>
                    <a:gd name="T26" fmla="*/ 2147483647 w 4372"/>
                    <a:gd name="T27" fmla="*/ 2147483647 h 5006"/>
                    <a:gd name="T28" fmla="*/ 2147483647 w 4372"/>
                    <a:gd name="T29" fmla="*/ 2147483647 h 5006"/>
                    <a:gd name="T30" fmla="*/ 2147483647 w 4372"/>
                    <a:gd name="T31" fmla="*/ 2147483647 h 5006"/>
                    <a:gd name="T32" fmla="*/ 2147483647 w 4372"/>
                    <a:gd name="T33" fmla="*/ 2147483647 h 5006"/>
                    <a:gd name="T34" fmla="*/ 2147483647 w 4372"/>
                    <a:gd name="T35" fmla="*/ 2147483647 h 5006"/>
                    <a:gd name="T36" fmla="*/ 2147483647 w 4372"/>
                    <a:gd name="T37" fmla="*/ 2147483647 h 5006"/>
                    <a:gd name="T38" fmla="*/ 2147483647 w 4372"/>
                    <a:gd name="T39" fmla="*/ 2147483647 h 5006"/>
                    <a:gd name="T40" fmla="*/ 2147483647 w 4372"/>
                    <a:gd name="T41" fmla="*/ 2147483647 h 5006"/>
                    <a:gd name="T42" fmla="*/ 2147483647 w 4372"/>
                    <a:gd name="T43" fmla="*/ 2147483647 h 5006"/>
                    <a:gd name="T44" fmla="*/ 2147483647 w 4372"/>
                    <a:gd name="T45" fmla="*/ 2147483647 h 5006"/>
                    <a:gd name="T46" fmla="*/ 2147483647 w 4372"/>
                    <a:gd name="T47" fmla="*/ 2147483647 h 5006"/>
                    <a:gd name="T48" fmla="*/ 2147483647 w 4372"/>
                    <a:gd name="T49" fmla="*/ 2147483647 h 5006"/>
                    <a:gd name="T50" fmla="*/ 2147483647 w 4372"/>
                    <a:gd name="T51" fmla="*/ 2147483647 h 5006"/>
                    <a:gd name="T52" fmla="*/ 2147483647 w 4372"/>
                    <a:gd name="T53" fmla="*/ 2147483647 h 5006"/>
                    <a:gd name="T54" fmla="*/ 2147483647 w 4372"/>
                    <a:gd name="T55" fmla="*/ 2147483647 h 5006"/>
                    <a:gd name="T56" fmla="*/ 2147483647 w 4372"/>
                    <a:gd name="T57" fmla="*/ 2147483647 h 5006"/>
                    <a:gd name="T58" fmla="*/ 2147483647 w 4372"/>
                    <a:gd name="T59" fmla="*/ 2147483647 h 5006"/>
                    <a:gd name="T60" fmla="*/ 2147483647 w 4372"/>
                    <a:gd name="T61" fmla="*/ 2147483647 h 5006"/>
                    <a:gd name="T62" fmla="*/ 2147483647 w 4372"/>
                    <a:gd name="T63" fmla="*/ 2147483647 h 5006"/>
                    <a:gd name="T64" fmla="*/ 2147483647 w 4372"/>
                    <a:gd name="T65" fmla="*/ 2147483647 h 5006"/>
                    <a:gd name="T66" fmla="*/ 2147483647 w 4372"/>
                    <a:gd name="T67" fmla="*/ 2147483647 h 5006"/>
                    <a:gd name="T68" fmla="*/ 2147483647 w 4372"/>
                    <a:gd name="T69" fmla="*/ 2147483647 h 5006"/>
                    <a:gd name="T70" fmla="*/ 2147483647 w 4372"/>
                    <a:gd name="T71" fmla="*/ 2147483647 h 5006"/>
                    <a:gd name="T72" fmla="*/ 2147483647 w 4372"/>
                    <a:gd name="T73" fmla="*/ 2147483647 h 5006"/>
                    <a:gd name="T74" fmla="*/ 2147483647 w 4372"/>
                    <a:gd name="T75" fmla="*/ 2147483647 h 5006"/>
                    <a:gd name="T76" fmla="*/ 2147483647 w 4372"/>
                    <a:gd name="T77" fmla="*/ 2147483647 h 5006"/>
                    <a:gd name="T78" fmla="*/ 2147483647 w 4372"/>
                    <a:gd name="T79" fmla="*/ 2147483647 h 5006"/>
                    <a:gd name="T80" fmla="*/ 2147483647 w 4372"/>
                    <a:gd name="T81" fmla="*/ 2147483647 h 5006"/>
                    <a:gd name="T82" fmla="*/ 2147483647 w 4372"/>
                    <a:gd name="T83" fmla="*/ 2147483647 h 5006"/>
                    <a:gd name="T84" fmla="*/ 2147483647 w 4372"/>
                    <a:gd name="T85" fmla="*/ 2147483647 h 50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72" h="5006">
                      <a:moveTo>
                        <a:pt x="4372" y="2503"/>
                      </a:moveTo>
                      <a:lnTo>
                        <a:pt x="4370" y="2632"/>
                      </a:lnTo>
                      <a:lnTo>
                        <a:pt x="4361" y="2759"/>
                      </a:lnTo>
                      <a:lnTo>
                        <a:pt x="4347" y="2884"/>
                      </a:lnTo>
                      <a:lnTo>
                        <a:pt x="4328" y="3007"/>
                      </a:lnTo>
                      <a:lnTo>
                        <a:pt x="4304" y="3129"/>
                      </a:lnTo>
                      <a:lnTo>
                        <a:pt x="4274" y="3247"/>
                      </a:lnTo>
                      <a:lnTo>
                        <a:pt x="4240" y="3364"/>
                      </a:lnTo>
                      <a:lnTo>
                        <a:pt x="4201" y="3477"/>
                      </a:lnTo>
                      <a:lnTo>
                        <a:pt x="4157" y="3589"/>
                      </a:lnTo>
                      <a:lnTo>
                        <a:pt x="4108" y="3696"/>
                      </a:lnTo>
                      <a:lnTo>
                        <a:pt x="4056" y="3801"/>
                      </a:lnTo>
                      <a:lnTo>
                        <a:pt x="3999" y="3903"/>
                      </a:lnTo>
                      <a:lnTo>
                        <a:pt x="3938" y="4001"/>
                      </a:lnTo>
                      <a:lnTo>
                        <a:pt x="3873" y="4095"/>
                      </a:lnTo>
                      <a:lnTo>
                        <a:pt x="3804" y="4186"/>
                      </a:lnTo>
                      <a:lnTo>
                        <a:pt x="3732" y="4273"/>
                      </a:lnTo>
                      <a:lnTo>
                        <a:pt x="3656" y="4356"/>
                      </a:lnTo>
                      <a:lnTo>
                        <a:pt x="3576" y="4434"/>
                      </a:lnTo>
                      <a:lnTo>
                        <a:pt x="3495" y="4508"/>
                      </a:lnTo>
                      <a:lnTo>
                        <a:pt x="3408" y="4578"/>
                      </a:lnTo>
                      <a:lnTo>
                        <a:pt x="3320" y="4643"/>
                      </a:lnTo>
                      <a:lnTo>
                        <a:pt x="3228" y="4704"/>
                      </a:lnTo>
                      <a:lnTo>
                        <a:pt x="3134" y="4759"/>
                      </a:lnTo>
                      <a:lnTo>
                        <a:pt x="3037" y="4809"/>
                      </a:lnTo>
                      <a:lnTo>
                        <a:pt x="2937" y="4855"/>
                      </a:lnTo>
                      <a:lnTo>
                        <a:pt x="2836" y="4893"/>
                      </a:lnTo>
                      <a:lnTo>
                        <a:pt x="2732" y="4928"/>
                      </a:lnTo>
                      <a:lnTo>
                        <a:pt x="2627" y="4955"/>
                      </a:lnTo>
                      <a:lnTo>
                        <a:pt x="2519" y="4977"/>
                      </a:lnTo>
                      <a:lnTo>
                        <a:pt x="2409" y="4993"/>
                      </a:lnTo>
                      <a:lnTo>
                        <a:pt x="2299" y="5003"/>
                      </a:lnTo>
                      <a:lnTo>
                        <a:pt x="2186" y="5006"/>
                      </a:lnTo>
                      <a:lnTo>
                        <a:pt x="2073" y="5003"/>
                      </a:lnTo>
                      <a:lnTo>
                        <a:pt x="1962" y="4993"/>
                      </a:lnTo>
                      <a:lnTo>
                        <a:pt x="1853" y="4977"/>
                      </a:lnTo>
                      <a:lnTo>
                        <a:pt x="1746" y="4955"/>
                      </a:lnTo>
                      <a:lnTo>
                        <a:pt x="1640" y="4928"/>
                      </a:lnTo>
                      <a:lnTo>
                        <a:pt x="1536" y="4893"/>
                      </a:lnTo>
                      <a:lnTo>
                        <a:pt x="1434" y="4855"/>
                      </a:lnTo>
                      <a:lnTo>
                        <a:pt x="1335" y="4809"/>
                      </a:lnTo>
                      <a:lnTo>
                        <a:pt x="1238" y="4759"/>
                      </a:lnTo>
                      <a:lnTo>
                        <a:pt x="1143" y="4704"/>
                      </a:lnTo>
                      <a:lnTo>
                        <a:pt x="1053" y="4643"/>
                      </a:lnTo>
                      <a:lnTo>
                        <a:pt x="963" y="4578"/>
                      </a:lnTo>
                      <a:lnTo>
                        <a:pt x="878" y="4508"/>
                      </a:lnTo>
                      <a:lnTo>
                        <a:pt x="795" y="4434"/>
                      </a:lnTo>
                      <a:lnTo>
                        <a:pt x="715" y="4356"/>
                      </a:lnTo>
                      <a:lnTo>
                        <a:pt x="640" y="4273"/>
                      </a:lnTo>
                      <a:lnTo>
                        <a:pt x="567" y="4186"/>
                      </a:lnTo>
                      <a:lnTo>
                        <a:pt x="499" y="4095"/>
                      </a:lnTo>
                      <a:lnTo>
                        <a:pt x="434" y="4001"/>
                      </a:lnTo>
                      <a:lnTo>
                        <a:pt x="373" y="3903"/>
                      </a:lnTo>
                      <a:lnTo>
                        <a:pt x="316" y="3801"/>
                      </a:lnTo>
                      <a:lnTo>
                        <a:pt x="263" y="3696"/>
                      </a:lnTo>
                      <a:lnTo>
                        <a:pt x="215" y="3589"/>
                      </a:lnTo>
                      <a:lnTo>
                        <a:pt x="172" y="3477"/>
                      </a:lnTo>
                      <a:lnTo>
                        <a:pt x="132" y="3364"/>
                      </a:lnTo>
                      <a:lnTo>
                        <a:pt x="97" y="3247"/>
                      </a:lnTo>
                      <a:lnTo>
                        <a:pt x="69" y="3129"/>
                      </a:lnTo>
                      <a:lnTo>
                        <a:pt x="44" y="3007"/>
                      </a:lnTo>
                      <a:lnTo>
                        <a:pt x="25" y="2884"/>
                      </a:lnTo>
                      <a:lnTo>
                        <a:pt x="11" y="2759"/>
                      </a:lnTo>
                      <a:lnTo>
                        <a:pt x="2" y="2632"/>
                      </a:lnTo>
                      <a:lnTo>
                        <a:pt x="0" y="2503"/>
                      </a:lnTo>
                      <a:lnTo>
                        <a:pt x="2" y="2375"/>
                      </a:lnTo>
                      <a:lnTo>
                        <a:pt x="11" y="2247"/>
                      </a:lnTo>
                      <a:lnTo>
                        <a:pt x="25" y="2121"/>
                      </a:lnTo>
                      <a:lnTo>
                        <a:pt x="44" y="1999"/>
                      </a:lnTo>
                      <a:lnTo>
                        <a:pt x="69" y="1878"/>
                      </a:lnTo>
                      <a:lnTo>
                        <a:pt x="97" y="1759"/>
                      </a:lnTo>
                      <a:lnTo>
                        <a:pt x="132" y="1643"/>
                      </a:lnTo>
                      <a:lnTo>
                        <a:pt x="172" y="1529"/>
                      </a:lnTo>
                      <a:lnTo>
                        <a:pt x="215" y="1418"/>
                      </a:lnTo>
                      <a:lnTo>
                        <a:pt x="263" y="1310"/>
                      </a:lnTo>
                      <a:lnTo>
                        <a:pt x="316" y="1205"/>
                      </a:lnTo>
                      <a:lnTo>
                        <a:pt x="373" y="1104"/>
                      </a:lnTo>
                      <a:lnTo>
                        <a:pt x="434" y="1006"/>
                      </a:lnTo>
                      <a:lnTo>
                        <a:pt x="499" y="911"/>
                      </a:lnTo>
                      <a:lnTo>
                        <a:pt x="567" y="820"/>
                      </a:lnTo>
                      <a:lnTo>
                        <a:pt x="640" y="733"/>
                      </a:lnTo>
                      <a:lnTo>
                        <a:pt x="715" y="651"/>
                      </a:lnTo>
                      <a:lnTo>
                        <a:pt x="795" y="571"/>
                      </a:lnTo>
                      <a:lnTo>
                        <a:pt x="878" y="497"/>
                      </a:lnTo>
                      <a:lnTo>
                        <a:pt x="963" y="428"/>
                      </a:lnTo>
                      <a:lnTo>
                        <a:pt x="1053" y="362"/>
                      </a:lnTo>
                      <a:lnTo>
                        <a:pt x="1143" y="303"/>
                      </a:lnTo>
                      <a:lnTo>
                        <a:pt x="1238" y="247"/>
                      </a:lnTo>
                      <a:lnTo>
                        <a:pt x="1335" y="197"/>
                      </a:lnTo>
                      <a:lnTo>
                        <a:pt x="1434" y="152"/>
                      </a:lnTo>
                      <a:lnTo>
                        <a:pt x="1536" y="113"/>
                      </a:lnTo>
                      <a:lnTo>
                        <a:pt x="1640" y="79"/>
                      </a:lnTo>
                      <a:lnTo>
                        <a:pt x="1746" y="51"/>
                      </a:lnTo>
                      <a:lnTo>
                        <a:pt x="1853" y="30"/>
                      </a:lnTo>
                      <a:lnTo>
                        <a:pt x="1962" y="13"/>
                      </a:lnTo>
                      <a:lnTo>
                        <a:pt x="2073" y="3"/>
                      </a:lnTo>
                      <a:lnTo>
                        <a:pt x="2186" y="0"/>
                      </a:lnTo>
                      <a:lnTo>
                        <a:pt x="2299" y="3"/>
                      </a:lnTo>
                      <a:lnTo>
                        <a:pt x="2409" y="13"/>
                      </a:lnTo>
                      <a:lnTo>
                        <a:pt x="2519" y="30"/>
                      </a:lnTo>
                      <a:lnTo>
                        <a:pt x="2627" y="51"/>
                      </a:lnTo>
                      <a:lnTo>
                        <a:pt x="2732" y="79"/>
                      </a:lnTo>
                      <a:lnTo>
                        <a:pt x="2836" y="113"/>
                      </a:lnTo>
                      <a:lnTo>
                        <a:pt x="2937" y="152"/>
                      </a:lnTo>
                      <a:lnTo>
                        <a:pt x="3037" y="197"/>
                      </a:lnTo>
                      <a:lnTo>
                        <a:pt x="3134" y="247"/>
                      </a:lnTo>
                      <a:lnTo>
                        <a:pt x="3228" y="303"/>
                      </a:lnTo>
                      <a:lnTo>
                        <a:pt x="3320" y="362"/>
                      </a:lnTo>
                      <a:lnTo>
                        <a:pt x="3408" y="428"/>
                      </a:lnTo>
                      <a:lnTo>
                        <a:pt x="3495" y="497"/>
                      </a:lnTo>
                      <a:lnTo>
                        <a:pt x="3576" y="571"/>
                      </a:lnTo>
                      <a:lnTo>
                        <a:pt x="3656" y="651"/>
                      </a:lnTo>
                      <a:lnTo>
                        <a:pt x="3732" y="733"/>
                      </a:lnTo>
                      <a:lnTo>
                        <a:pt x="3804" y="820"/>
                      </a:lnTo>
                      <a:lnTo>
                        <a:pt x="3873" y="911"/>
                      </a:lnTo>
                      <a:lnTo>
                        <a:pt x="3938" y="1006"/>
                      </a:lnTo>
                      <a:lnTo>
                        <a:pt x="3999" y="1104"/>
                      </a:lnTo>
                      <a:lnTo>
                        <a:pt x="4056" y="1205"/>
                      </a:lnTo>
                      <a:lnTo>
                        <a:pt x="4108" y="1310"/>
                      </a:lnTo>
                      <a:lnTo>
                        <a:pt x="4157" y="1418"/>
                      </a:lnTo>
                      <a:lnTo>
                        <a:pt x="4201" y="1529"/>
                      </a:lnTo>
                      <a:lnTo>
                        <a:pt x="4240" y="1643"/>
                      </a:lnTo>
                      <a:lnTo>
                        <a:pt x="4274" y="1759"/>
                      </a:lnTo>
                      <a:lnTo>
                        <a:pt x="4304" y="1878"/>
                      </a:lnTo>
                      <a:lnTo>
                        <a:pt x="4328" y="1999"/>
                      </a:lnTo>
                      <a:lnTo>
                        <a:pt x="4347" y="2121"/>
                      </a:lnTo>
                      <a:lnTo>
                        <a:pt x="4361" y="2247"/>
                      </a:lnTo>
                      <a:lnTo>
                        <a:pt x="4370" y="2375"/>
                      </a:lnTo>
                      <a:lnTo>
                        <a:pt x="4372" y="250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8" name="Freeform 35">
                  <a:extLst>
                    <a:ext uri="{FF2B5EF4-FFF2-40B4-BE49-F238E27FC236}">
                      <a16:creationId xmlns:a16="http://schemas.microsoft.com/office/drawing/2014/main" id="{7F289600-4624-475D-9ED2-97FC6DC49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113" y="2593975"/>
                  <a:ext cx="209550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09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7" y="973"/>
                      </a:lnTo>
                      <a:lnTo>
                        <a:pt x="1222" y="1001"/>
                      </a:lnTo>
                      <a:lnTo>
                        <a:pt x="1204" y="1027"/>
                      </a:lnTo>
                      <a:lnTo>
                        <a:pt x="1187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5" y="1124"/>
                      </a:lnTo>
                      <a:lnTo>
                        <a:pt x="1101" y="1146"/>
                      </a:lnTo>
                      <a:lnTo>
                        <a:pt x="1077" y="1167"/>
                      </a:lnTo>
                      <a:lnTo>
                        <a:pt x="1053" y="1186"/>
                      </a:lnTo>
                      <a:lnTo>
                        <a:pt x="1026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5" y="1288"/>
                      </a:lnTo>
                      <a:lnTo>
                        <a:pt x="823" y="1297"/>
                      </a:lnTo>
                      <a:lnTo>
                        <a:pt x="792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2" y="1317"/>
                      </a:lnTo>
                      <a:lnTo>
                        <a:pt x="659" y="1318"/>
                      </a:lnTo>
                      <a:lnTo>
                        <a:pt x="625" y="1317"/>
                      </a:lnTo>
                      <a:lnTo>
                        <a:pt x="592" y="1315"/>
                      </a:lnTo>
                      <a:lnTo>
                        <a:pt x="559" y="1310"/>
                      </a:lnTo>
                      <a:lnTo>
                        <a:pt x="525" y="1305"/>
                      </a:lnTo>
                      <a:lnTo>
                        <a:pt x="493" y="1297"/>
                      </a:lnTo>
                      <a:lnTo>
                        <a:pt x="462" y="1288"/>
                      </a:lnTo>
                      <a:lnTo>
                        <a:pt x="433" y="1278"/>
                      </a:lnTo>
                      <a:lnTo>
                        <a:pt x="403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8" y="1222"/>
                      </a:lnTo>
                      <a:lnTo>
                        <a:pt x="290" y="1205"/>
                      </a:lnTo>
                      <a:lnTo>
                        <a:pt x="265" y="1186"/>
                      </a:lnTo>
                      <a:lnTo>
                        <a:pt x="239" y="1167"/>
                      </a:lnTo>
                      <a:lnTo>
                        <a:pt x="216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1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80" y="973"/>
                      </a:lnTo>
                      <a:lnTo>
                        <a:pt x="64" y="944"/>
                      </a:lnTo>
                      <a:lnTo>
                        <a:pt x="52" y="915"/>
                      </a:lnTo>
                      <a:lnTo>
                        <a:pt x="40" y="886"/>
                      </a:lnTo>
                      <a:lnTo>
                        <a:pt x="30" y="855"/>
                      </a:lnTo>
                      <a:lnTo>
                        <a:pt x="20" y="824"/>
                      </a:lnTo>
                      <a:lnTo>
                        <a:pt x="14" y="792"/>
                      </a:lnTo>
                      <a:lnTo>
                        <a:pt x="8" y="759"/>
                      </a:lnTo>
                      <a:lnTo>
                        <a:pt x="4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4" y="591"/>
                      </a:lnTo>
                      <a:lnTo>
                        <a:pt x="8" y="558"/>
                      </a:lnTo>
                      <a:lnTo>
                        <a:pt x="14" y="526"/>
                      </a:lnTo>
                      <a:lnTo>
                        <a:pt x="20" y="494"/>
                      </a:lnTo>
                      <a:lnTo>
                        <a:pt x="30" y="463"/>
                      </a:lnTo>
                      <a:lnTo>
                        <a:pt x="40" y="432"/>
                      </a:lnTo>
                      <a:lnTo>
                        <a:pt x="52" y="402"/>
                      </a:lnTo>
                      <a:lnTo>
                        <a:pt x="64" y="374"/>
                      </a:lnTo>
                      <a:lnTo>
                        <a:pt x="80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1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6" y="171"/>
                      </a:lnTo>
                      <a:lnTo>
                        <a:pt x="239" y="150"/>
                      </a:lnTo>
                      <a:lnTo>
                        <a:pt x="265" y="131"/>
                      </a:lnTo>
                      <a:lnTo>
                        <a:pt x="290" y="113"/>
                      </a:lnTo>
                      <a:lnTo>
                        <a:pt x="318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3" y="52"/>
                      </a:lnTo>
                      <a:lnTo>
                        <a:pt x="433" y="41"/>
                      </a:lnTo>
                      <a:lnTo>
                        <a:pt x="462" y="30"/>
                      </a:lnTo>
                      <a:lnTo>
                        <a:pt x="493" y="21"/>
                      </a:lnTo>
                      <a:lnTo>
                        <a:pt x="525" y="14"/>
                      </a:lnTo>
                      <a:lnTo>
                        <a:pt x="559" y="8"/>
                      </a:lnTo>
                      <a:lnTo>
                        <a:pt x="592" y="4"/>
                      </a:lnTo>
                      <a:lnTo>
                        <a:pt x="625" y="1"/>
                      </a:lnTo>
                      <a:lnTo>
                        <a:pt x="659" y="0"/>
                      </a:lnTo>
                      <a:lnTo>
                        <a:pt x="692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2" y="14"/>
                      </a:lnTo>
                      <a:lnTo>
                        <a:pt x="823" y="21"/>
                      </a:lnTo>
                      <a:lnTo>
                        <a:pt x="855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6" y="113"/>
                      </a:lnTo>
                      <a:lnTo>
                        <a:pt x="1053" y="131"/>
                      </a:lnTo>
                      <a:lnTo>
                        <a:pt x="1077" y="150"/>
                      </a:lnTo>
                      <a:lnTo>
                        <a:pt x="1101" y="171"/>
                      </a:lnTo>
                      <a:lnTo>
                        <a:pt x="1125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7" y="265"/>
                      </a:lnTo>
                      <a:lnTo>
                        <a:pt x="1204" y="291"/>
                      </a:lnTo>
                      <a:lnTo>
                        <a:pt x="1222" y="317"/>
                      </a:lnTo>
                      <a:lnTo>
                        <a:pt x="1237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09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79" name="Freeform 36">
                  <a:extLst>
                    <a:ext uri="{FF2B5EF4-FFF2-40B4-BE49-F238E27FC236}">
                      <a16:creationId xmlns:a16="http://schemas.microsoft.com/office/drawing/2014/main" id="{1D16B8A5-BE72-4C21-8012-02FD99F90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8" y="2593975"/>
                  <a:ext cx="207962" cy="209550"/>
                </a:xfrm>
                <a:custGeom>
                  <a:avLst/>
                  <a:gdLst>
                    <a:gd name="T0" fmla="*/ 2147483647 w 1317"/>
                    <a:gd name="T1" fmla="*/ 2147483647 h 1318"/>
                    <a:gd name="T2" fmla="*/ 2147483647 w 1317"/>
                    <a:gd name="T3" fmla="*/ 2147483647 h 1318"/>
                    <a:gd name="T4" fmla="*/ 2147483647 w 1317"/>
                    <a:gd name="T5" fmla="*/ 2147483647 h 1318"/>
                    <a:gd name="T6" fmla="*/ 2147483647 w 1317"/>
                    <a:gd name="T7" fmla="*/ 2147483647 h 1318"/>
                    <a:gd name="T8" fmla="*/ 2147483647 w 1317"/>
                    <a:gd name="T9" fmla="*/ 2147483647 h 1318"/>
                    <a:gd name="T10" fmla="*/ 2147483647 w 1317"/>
                    <a:gd name="T11" fmla="*/ 2147483647 h 1318"/>
                    <a:gd name="T12" fmla="*/ 2147483647 w 1317"/>
                    <a:gd name="T13" fmla="*/ 2147483647 h 1318"/>
                    <a:gd name="T14" fmla="*/ 2147483647 w 1317"/>
                    <a:gd name="T15" fmla="*/ 2147483647 h 1318"/>
                    <a:gd name="T16" fmla="*/ 2147483647 w 1317"/>
                    <a:gd name="T17" fmla="*/ 2147483647 h 1318"/>
                    <a:gd name="T18" fmla="*/ 2147483647 w 1317"/>
                    <a:gd name="T19" fmla="*/ 2147483647 h 1318"/>
                    <a:gd name="T20" fmla="*/ 2147483647 w 1317"/>
                    <a:gd name="T21" fmla="*/ 2147483647 h 1318"/>
                    <a:gd name="T22" fmla="*/ 2147483647 w 1317"/>
                    <a:gd name="T23" fmla="*/ 2147483647 h 1318"/>
                    <a:gd name="T24" fmla="*/ 2147483647 w 1317"/>
                    <a:gd name="T25" fmla="*/ 2147483647 h 1318"/>
                    <a:gd name="T26" fmla="*/ 2147483647 w 1317"/>
                    <a:gd name="T27" fmla="*/ 2147483647 h 1318"/>
                    <a:gd name="T28" fmla="*/ 2147483647 w 1317"/>
                    <a:gd name="T29" fmla="*/ 2147483647 h 1318"/>
                    <a:gd name="T30" fmla="*/ 2147483647 w 1317"/>
                    <a:gd name="T31" fmla="*/ 2147483647 h 1318"/>
                    <a:gd name="T32" fmla="*/ 2147483647 w 1317"/>
                    <a:gd name="T33" fmla="*/ 2147483647 h 1318"/>
                    <a:gd name="T34" fmla="*/ 2147483647 w 1317"/>
                    <a:gd name="T35" fmla="*/ 2147483647 h 1318"/>
                    <a:gd name="T36" fmla="*/ 2147483647 w 1317"/>
                    <a:gd name="T37" fmla="*/ 2147483647 h 1318"/>
                    <a:gd name="T38" fmla="*/ 2147483647 w 1317"/>
                    <a:gd name="T39" fmla="*/ 2147483647 h 1318"/>
                    <a:gd name="T40" fmla="*/ 2147483647 w 1317"/>
                    <a:gd name="T41" fmla="*/ 2147483647 h 1318"/>
                    <a:gd name="T42" fmla="*/ 2147483647 w 1317"/>
                    <a:gd name="T43" fmla="*/ 2147483647 h 1318"/>
                    <a:gd name="T44" fmla="*/ 2147483647 w 1317"/>
                    <a:gd name="T45" fmla="*/ 2147483647 h 1318"/>
                    <a:gd name="T46" fmla="*/ 2147483647 w 1317"/>
                    <a:gd name="T47" fmla="*/ 2147483647 h 1318"/>
                    <a:gd name="T48" fmla="*/ 2147483647 w 1317"/>
                    <a:gd name="T49" fmla="*/ 2147483647 h 1318"/>
                    <a:gd name="T50" fmla="*/ 2147483647 w 1317"/>
                    <a:gd name="T51" fmla="*/ 2147483647 h 1318"/>
                    <a:gd name="T52" fmla="*/ 2147483647 w 1317"/>
                    <a:gd name="T53" fmla="*/ 2147483647 h 1318"/>
                    <a:gd name="T54" fmla="*/ 2147483647 w 1317"/>
                    <a:gd name="T55" fmla="*/ 2147483647 h 1318"/>
                    <a:gd name="T56" fmla="*/ 2147483647 w 1317"/>
                    <a:gd name="T57" fmla="*/ 2147483647 h 1318"/>
                    <a:gd name="T58" fmla="*/ 2147483647 w 1317"/>
                    <a:gd name="T59" fmla="*/ 2147483647 h 1318"/>
                    <a:gd name="T60" fmla="*/ 2147483647 w 1317"/>
                    <a:gd name="T61" fmla="*/ 2147483647 h 1318"/>
                    <a:gd name="T62" fmla="*/ 2147483647 w 1317"/>
                    <a:gd name="T63" fmla="*/ 2147483647 h 1318"/>
                    <a:gd name="T64" fmla="*/ 2147483647 w 1317"/>
                    <a:gd name="T65" fmla="*/ 2147483647 h 1318"/>
                    <a:gd name="T66" fmla="*/ 2147483647 w 1317"/>
                    <a:gd name="T67" fmla="*/ 2147483647 h 1318"/>
                    <a:gd name="T68" fmla="*/ 2147483647 w 1317"/>
                    <a:gd name="T69" fmla="*/ 2147483647 h 1318"/>
                    <a:gd name="T70" fmla="*/ 2147483647 w 1317"/>
                    <a:gd name="T71" fmla="*/ 2147483647 h 1318"/>
                    <a:gd name="T72" fmla="*/ 2147483647 w 1317"/>
                    <a:gd name="T73" fmla="*/ 2147483647 h 1318"/>
                    <a:gd name="T74" fmla="*/ 2147483647 w 1317"/>
                    <a:gd name="T75" fmla="*/ 2147483647 h 1318"/>
                    <a:gd name="T76" fmla="*/ 2147483647 w 1317"/>
                    <a:gd name="T77" fmla="*/ 2147483647 h 1318"/>
                    <a:gd name="T78" fmla="*/ 2147483647 w 1317"/>
                    <a:gd name="T79" fmla="*/ 2147483647 h 1318"/>
                    <a:gd name="T80" fmla="*/ 2147483647 w 1317"/>
                    <a:gd name="T81" fmla="*/ 2147483647 h 1318"/>
                    <a:gd name="T82" fmla="*/ 2147483647 w 1317"/>
                    <a:gd name="T83" fmla="*/ 2147483647 h 1318"/>
                    <a:gd name="T84" fmla="*/ 2147483647 w 1317"/>
                    <a:gd name="T85" fmla="*/ 2147483647 h 13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17" h="1318">
                      <a:moveTo>
                        <a:pt x="1317" y="659"/>
                      </a:moveTo>
                      <a:lnTo>
                        <a:pt x="1316" y="693"/>
                      </a:lnTo>
                      <a:lnTo>
                        <a:pt x="1314" y="726"/>
                      </a:lnTo>
                      <a:lnTo>
                        <a:pt x="1310" y="759"/>
                      </a:lnTo>
                      <a:lnTo>
                        <a:pt x="1304" y="792"/>
                      </a:lnTo>
                      <a:lnTo>
                        <a:pt x="1296" y="824"/>
                      </a:lnTo>
                      <a:lnTo>
                        <a:pt x="1287" y="855"/>
                      </a:lnTo>
                      <a:lnTo>
                        <a:pt x="1277" y="886"/>
                      </a:lnTo>
                      <a:lnTo>
                        <a:pt x="1265" y="915"/>
                      </a:lnTo>
                      <a:lnTo>
                        <a:pt x="1252" y="944"/>
                      </a:lnTo>
                      <a:lnTo>
                        <a:pt x="1238" y="973"/>
                      </a:lnTo>
                      <a:lnTo>
                        <a:pt x="1222" y="1001"/>
                      </a:lnTo>
                      <a:lnTo>
                        <a:pt x="1205" y="1027"/>
                      </a:lnTo>
                      <a:lnTo>
                        <a:pt x="1186" y="1054"/>
                      </a:lnTo>
                      <a:lnTo>
                        <a:pt x="1167" y="1078"/>
                      </a:lnTo>
                      <a:lnTo>
                        <a:pt x="1146" y="1102"/>
                      </a:lnTo>
                      <a:lnTo>
                        <a:pt x="1124" y="1124"/>
                      </a:lnTo>
                      <a:lnTo>
                        <a:pt x="1102" y="1146"/>
                      </a:lnTo>
                      <a:lnTo>
                        <a:pt x="1077" y="1167"/>
                      </a:lnTo>
                      <a:lnTo>
                        <a:pt x="1052" y="1186"/>
                      </a:lnTo>
                      <a:lnTo>
                        <a:pt x="1027" y="1205"/>
                      </a:lnTo>
                      <a:lnTo>
                        <a:pt x="1000" y="1222"/>
                      </a:lnTo>
                      <a:lnTo>
                        <a:pt x="972" y="1238"/>
                      </a:lnTo>
                      <a:lnTo>
                        <a:pt x="944" y="1253"/>
                      </a:lnTo>
                      <a:lnTo>
                        <a:pt x="915" y="1266"/>
                      </a:lnTo>
                      <a:lnTo>
                        <a:pt x="885" y="1278"/>
                      </a:lnTo>
                      <a:lnTo>
                        <a:pt x="854" y="1288"/>
                      </a:lnTo>
                      <a:lnTo>
                        <a:pt x="823" y="1297"/>
                      </a:lnTo>
                      <a:lnTo>
                        <a:pt x="791" y="1305"/>
                      </a:lnTo>
                      <a:lnTo>
                        <a:pt x="759" y="1310"/>
                      </a:lnTo>
                      <a:lnTo>
                        <a:pt x="726" y="1315"/>
                      </a:lnTo>
                      <a:lnTo>
                        <a:pt x="693" y="1317"/>
                      </a:lnTo>
                      <a:lnTo>
                        <a:pt x="658" y="1318"/>
                      </a:lnTo>
                      <a:lnTo>
                        <a:pt x="624" y="1317"/>
                      </a:lnTo>
                      <a:lnTo>
                        <a:pt x="591" y="1315"/>
                      </a:lnTo>
                      <a:lnTo>
                        <a:pt x="558" y="1310"/>
                      </a:lnTo>
                      <a:lnTo>
                        <a:pt x="526" y="1305"/>
                      </a:lnTo>
                      <a:lnTo>
                        <a:pt x="494" y="1297"/>
                      </a:lnTo>
                      <a:lnTo>
                        <a:pt x="463" y="1288"/>
                      </a:lnTo>
                      <a:lnTo>
                        <a:pt x="432" y="1278"/>
                      </a:lnTo>
                      <a:lnTo>
                        <a:pt x="402" y="1266"/>
                      </a:lnTo>
                      <a:lnTo>
                        <a:pt x="373" y="1253"/>
                      </a:lnTo>
                      <a:lnTo>
                        <a:pt x="344" y="1238"/>
                      </a:lnTo>
                      <a:lnTo>
                        <a:pt x="317" y="1222"/>
                      </a:lnTo>
                      <a:lnTo>
                        <a:pt x="290" y="1205"/>
                      </a:lnTo>
                      <a:lnTo>
                        <a:pt x="264" y="1186"/>
                      </a:lnTo>
                      <a:lnTo>
                        <a:pt x="239" y="1167"/>
                      </a:lnTo>
                      <a:lnTo>
                        <a:pt x="215" y="1146"/>
                      </a:lnTo>
                      <a:lnTo>
                        <a:pt x="193" y="1124"/>
                      </a:lnTo>
                      <a:lnTo>
                        <a:pt x="171" y="1102"/>
                      </a:lnTo>
                      <a:lnTo>
                        <a:pt x="150" y="1078"/>
                      </a:lnTo>
                      <a:lnTo>
                        <a:pt x="131" y="1054"/>
                      </a:lnTo>
                      <a:lnTo>
                        <a:pt x="112" y="1027"/>
                      </a:lnTo>
                      <a:lnTo>
                        <a:pt x="95" y="1001"/>
                      </a:lnTo>
                      <a:lnTo>
                        <a:pt x="79" y="973"/>
                      </a:lnTo>
                      <a:lnTo>
                        <a:pt x="65" y="944"/>
                      </a:lnTo>
                      <a:lnTo>
                        <a:pt x="52" y="915"/>
                      </a:lnTo>
                      <a:lnTo>
                        <a:pt x="39" y="886"/>
                      </a:lnTo>
                      <a:lnTo>
                        <a:pt x="29" y="855"/>
                      </a:lnTo>
                      <a:lnTo>
                        <a:pt x="21" y="824"/>
                      </a:lnTo>
                      <a:lnTo>
                        <a:pt x="13" y="792"/>
                      </a:lnTo>
                      <a:lnTo>
                        <a:pt x="7" y="759"/>
                      </a:lnTo>
                      <a:lnTo>
                        <a:pt x="3" y="726"/>
                      </a:lnTo>
                      <a:lnTo>
                        <a:pt x="1" y="693"/>
                      </a:lnTo>
                      <a:lnTo>
                        <a:pt x="0" y="659"/>
                      </a:lnTo>
                      <a:lnTo>
                        <a:pt x="1" y="626"/>
                      </a:lnTo>
                      <a:lnTo>
                        <a:pt x="3" y="591"/>
                      </a:lnTo>
                      <a:lnTo>
                        <a:pt x="7" y="558"/>
                      </a:lnTo>
                      <a:lnTo>
                        <a:pt x="13" y="526"/>
                      </a:lnTo>
                      <a:lnTo>
                        <a:pt x="21" y="494"/>
                      </a:lnTo>
                      <a:lnTo>
                        <a:pt x="29" y="463"/>
                      </a:lnTo>
                      <a:lnTo>
                        <a:pt x="39" y="432"/>
                      </a:lnTo>
                      <a:lnTo>
                        <a:pt x="52" y="402"/>
                      </a:lnTo>
                      <a:lnTo>
                        <a:pt x="65" y="374"/>
                      </a:lnTo>
                      <a:lnTo>
                        <a:pt x="79" y="345"/>
                      </a:lnTo>
                      <a:lnTo>
                        <a:pt x="95" y="317"/>
                      </a:lnTo>
                      <a:lnTo>
                        <a:pt x="112" y="291"/>
                      </a:lnTo>
                      <a:lnTo>
                        <a:pt x="131" y="265"/>
                      </a:lnTo>
                      <a:lnTo>
                        <a:pt x="150" y="240"/>
                      </a:lnTo>
                      <a:lnTo>
                        <a:pt x="171" y="217"/>
                      </a:lnTo>
                      <a:lnTo>
                        <a:pt x="193" y="193"/>
                      </a:lnTo>
                      <a:lnTo>
                        <a:pt x="215" y="171"/>
                      </a:lnTo>
                      <a:lnTo>
                        <a:pt x="239" y="150"/>
                      </a:lnTo>
                      <a:lnTo>
                        <a:pt x="264" y="131"/>
                      </a:lnTo>
                      <a:lnTo>
                        <a:pt x="290" y="113"/>
                      </a:lnTo>
                      <a:lnTo>
                        <a:pt x="317" y="96"/>
                      </a:lnTo>
                      <a:lnTo>
                        <a:pt x="344" y="80"/>
                      </a:lnTo>
                      <a:lnTo>
                        <a:pt x="373" y="65"/>
                      </a:lnTo>
                      <a:lnTo>
                        <a:pt x="402" y="52"/>
                      </a:lnTo>
                      <a:lnTo>
                        <a:pt x="432" y="41"/>
                      </a:lnTo>
                      <a:lnTo>
                        <a:pt x="463" y="30"/>
                      </a:lnTo>
                      <a:lnTo>
                        <a:pt x="494" y="21"/>
                      </a:lnTo>
                      <a:lnTo>
                        <a:pt x="526" y="14"/>
                      </a:lnTo>
                      <a:lnTo>
                        <a:pt x="558" y="8"/>
                      </a:lnTo>
                      <a:lnTo>
                        <a:pt x="591" y="4"/>
                      </a:lnTo>
                      <a:lnTo>
                        <a:pt x="624" y="1"/>
                      </a:lnTo>
                      <a:lnTo>
                        <a:pt x="658" y="0"/>
                      </a:lnTo>
                      <a:lnTo>
                        <a:pt x="693" y="1"/>
                      </a:lnTo>
                      <a:lnTo>
                        <a:pt x="726" y="4"/>
                      </a:lnTo>
                      <a:lnTo>
                        <a:pt x="759" y="8"/>
                      </a:lnTo>
                      <a:lnTo>
                        <a:pt x="791" y="14"/>
                      </a:lnTo>
                      <a:lnTo>
                        <a:pt x="823" y="21"/>
                      </a:lnTo>
                      <a:lnTo>
                        <a:pt x="854" y="30"/>
                      </a:lnTo>
                      <a:lnTo>
                        <a:pt x="885" y="41"/>
                      </a:lnTo>
                      <a:lnTo>
                        <a:pt x="915" y="52"/>
                      </a:lnTo>
                      <a:lnTo>
                        <a:pt x="944" y="65"/>
                      </a:lnTo>
                      <a:lnTo>
                        <a:pt x="972" y="80"/>
                      </a:lnTo>
                      <a:lnTo>
                        <a:pt x="1000" y="96"/>
                      </a:lnTo>
                      <a:lnTo>
                        <a:pt x="1027" y="113"/>
                      </a:lnTo>
                      <a:lnTo>
                        <a:pt x="1052" y="131"/>
                      </a:lnTo>
                      <a:lnTo>
                        <a:pt x="1077" y="150"/>
                      </a:lnTo>
                      <a:lnTo>
                        <a:pt x="1102" y="171"/>
                      </a:lnTo>
                      <a:lnTo>
                        <a:pt x="1124" y="193"/>
                      </a:lnTo>
                      <a:lnTo>
                        <a:pt x="1146" y="217"/>
                      </a:lnTo>
                      <a:lnTo>
                        <a:pt x="1167" y="240"/>
                      </a:lnTo>
                      <a:lnTo>
                        <a:pt x="1186" y="265"/>
                      </a:lnTo>
                      <a:lnTo>
                        <a:pt x="1205" y="291"/>
                      </a:lnTo>
                      <a:lnTo>
                        <a:pt x="1222" y="317"/>
                      </a:lnTo>
                      <a:lnTo>
                        <a:pt x="1238" y="345"/>
                      </a:lnTo>
                      <a:lnTo>
                        <a:pt x="1252" y="374"/>
                      </a:lnTo>
                      <a:lnTo>
                        <a:pt x="1265" y="402"/>
                      </a:lnTo>
                      <a:lnTo>
                        <a:pt x="1277" y="432"/>
                      </a:lnTo>
                      <a:lnTo>
                        <a:pt x="1287" y="463"/>
                      </a:lnTo>
                      <a:lnTo>
                        <a:pt x="1296" y="494"/>
                      </a:lnTo>
                      <a:lnTo>
                        <a:pt x="1304" y="526"/>
                      </a:lnTo>
                      <a:lnTo>
                        <a:pt x="1310" y="558"/>
                      </a:lnTo>
                      <a:lnTo>
                        <a:pt x="1314" y="591"/>
                      </a:lnTo>
                      <a:lnTo>
                        <a:pt x="1316" y="626"/>
                      </a:lnTo>
                      <a:lnTo>
                        <a:pt x="1317" y="659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0" name="Freeform 37">
                  <a:extLst>
                    <a:ext uri="{FF2B5EF4-FFF2-40B4-BE49-F238E27FC236}">
                      <a16:creationId xmlns:a16="http://schemas.microsoft.com/office/drawing/2014/main" id="{AC0B6C00-608E-40A3-8D4B-FC560E236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70125"/>
                  <a:ext cx="727075" cy="387350"/>
                </a:xfrm>
                <a:custGeom>
                  <a:avLst/>
                  <a:gdLst>
                    <a:gd name="T0" fmla="*/ 2147483647 w 4583"/>
                    <a:gd name="T1" fmla="*/ 2147483647 h 2444"/>
                    <a:gd name="T2" fmla="*/ 2147483647 w 4583"/>
                    <a:gd name="T3" fmla="*/ 2147483647 h 2444"/>
                    <a:gd name="T4" fmla="*/ 2147483647 w 4583"/>
                    <a:gd name="T5" fmla="*/ 2147483647 h 2444"/>
                    <a:gd name="T6" fmla="*/ 2147483647 w 4583"/>
                    <a:gd name="T7" fmla="*/ 2147483647 h 2444"/>
                    <a:gd name="T8" fmla="*/ 2147483647 w 4583"/>
                    <a:gd name="T9" fmla="*/ 2147483647 h 2444"/>
                    <a:gd name="T10" fmla="*/ 2147483647 w 4583"/>
                    <a:gd name="T11" fmla="*/ 2147483647 h 2444"/>
                    <a:gd name="T12" fmla="*/ 2147483647 w 4583"/>
                    <a:gd name="T13" fmla="*/ 2147483647 h 2444"/>
                    <a:gd name="T14" fmla="*/ 2147483647 w 4583"/>
                    <a:gd name="T15" fmla="*/ 2147483647 h 2444"/>
                    <a:gd name="T16" fmla="*/ 2147483647 w 4583"/>
                    <a:gd name="T17" fmla="*/ 2147483647 h 2444"/>
                    <a:gd name="T18" fmla="*/ 2147483647 w 4583"/>
                    <a:gd name="T19" fmla="*/ 2147483647 h 2444"/>
                    <a:gd name="T20" fmla="*/ 2147483647 w 4583"/>
                    <a:gd name="T21" fmla="*/ 2147483647 h 2444"/>
                    <a:gd name="T22" fmla="*/ 2147483647 w 4583"/>
                    <a:gd name="T23" fmla="*/ 2147483647 h 2444"/>
                    <a:gd name="T24" fmla="*/ 2147483647 w 4583"/>
                    <a:gd name="T25" fmla="*/ 2147483647 h 2444"/>
                    <a:gd name="T26" fmla="*/ 2147483647 w 4583"/>
                    <a:gd name="T27" fmla="*/ 2147483647 h 2444"/>
                    <a:gd name="T28" fmla="*/ 2147483647 w 4583"/>
                    <a:gd name="T29" fmla="*/ 2147483647 h 2444"/>
                    <a:gd name="T30" fmla="*/ 2147483647 w 4583"/>
                    <a:gd name="T31" fmla="*/ 2147483647 h 2444"/>
                    <a:gd name="T32" fmla="*/ 2147483647 w 4583"/>
                    <a:gd name="T33" fmla="*/ 2147483647 h 2444"/>
                    <a:gd name="T34" fmla="*/ 2147483647 w 4583"/>
                    <a:gd name="T35" fmla="*/ 2147483647 h 2444"/>
                    <a:gd name="T36" fmla="*/ 2147483647 w 4583"/>
                    <a:gd name="T37" fmla="*/ 2147483647 h 2444"/>
                    <a:gd name="T38" fmla="*/ 2147483647 w 4583"/>
                    <a:gd name="T39" fmla="*/ 2147483647 h 2444"/>
                    <a:gd name="T40" fmla="*/ 2147483647 w 4583"/>
                    <a:gd name="T41" fmla="*/ 2147483647 h 2444"/>
                    <a:gd name="T42" fmla="*/ 2147483647 w 4583"/>
                    <a:gd name="T43" fmla="*/ 2147483647 h 2444"/>
                    <a:gd name="T44" fmla="*/ 2147483647 w 4583"/>
                    <a:gd name="T45" fmla="*/ 2147483647 h 2444"/>
                    <a:gd name="T46" fmla="*/ 2147483647 w 4583"/>
                    <a:gd name="T47" fmla="*/ 2147483647 h 2444"/>
                    <a:gd name="T48" fmla="*/ 2147483647 w 4583"/>
                    <a:gd name="T49" fmla="*/ 2147483647 h 2444"/>
                    <a:gd name="T50" fmla="*/ 2147483647 w 4583"/>
                    <a:gd name="T51" fmla="*/ 2147483647 h 2444"/>
                    <a:gd name="T52" fmla="*/ 2147483647 w 4583"/>
                    <a:gd name="T53" fmla="*/ 2147483647 h 2444"/>
                    <a:gd name="T54" fmla="*/ 2147483647 w 4583"/>
                    <a:gd name="T55" fmla="*/ 2147483647 h 2444"/>
                    <a:gd name="T56" fmla="*/ 2147483647 w 4583"/>
                    <a:gd name="T57" fmla="*/ 2147483647 h 2444"/>
                    <a:gd name="T58" fmla="*/ 2147483647 w 4583"/>
                    <a:gd name="T59" fmla="*/ 2147483647 h 2444"/>
                    <a:gd name="T60" fmla="*/ 2147483647 w 4583"/>
                    <a:gd name="T61" fmla="*/ 2147483647 h 2444"/>
                    <a:gd name="T62" fmla="*/ 2147483647 w 4583"/>
                    <a:gd name="T63" fmla="*/ 2147483647 h 2444"/>
                    <a:gd name="T64" fmla="*/ 2147483647 w 4583"/>
                    <a:gd name="T65" fmla="*/ 0 h 2444"/>
                    <a:gd name="T66" fmla="*/ 2147483647 w 4583"/>
                    <a:gd name="T67" fmla="*/ 2147483647 h 2444"/>
                    <a:gd name="T68" fmla="*/ 2147483647 w 4583"/>
                    <a:gd name="T69" fmla="*/ 2147483647 h 2444"/>
                    <a:gd name="T70" fmla="*/ 2147483647 w 4583"/>
                    <a:gd name="T71" fmla="*/ 2147483647 h 2444"/>
                    <a:gd name="T72" fmla="*/ 2147483647 w 4583"/>
                    <a:gd name="T73" fmla="*/ 2147483647 h 2444"/>
                    <a:gd name="T74" fmla="*/ 2147483647 w 4583"/>
                    <a:gd name="T75" fmla="*/ 2147483647 h 2444"/>
                    <a:gd name="T76" fmla="*/ 2147483647 w 4583"/>
                    <a:gd name="T77" fmla="*/ 2147483647 h 2444"/>
                    <a:gd name="T78" fmla="*/ 2147483647 w 4583"/>
                    <a:gd name="T79" fmla="*/ 2147483647 h 2444"/>
                    <a:gd name="T80" fmla="*/ 2147483647 w 4583"/>
                    <a:gd name="T81" fmla="*/ 2147483647 h 2444"/>
                    <a:gd name="T82" fmla="*/ 2147483647 w 4583"/>
                    <a:gd name="T83" fmla="*/ 2147483647 h 2444"/>
                    <a:gd name="T84" fmla="*/ 2147483647 w 4583"/>
                    <a:gd name="T85" fmla="*/ 2147483647 h 2444"/>
                    <a:gd name="T86" fmla="*/ 2147483647 w 4583"/>
                    <a:gd name="T87" fmla="*/ 2147483647 h 2444"/>
                    <a:gd name="T88" fmla="*/ 2147483647 w 4583"/>
                    <a:gd name="T89" fmla="*/ 2147483647 h 2444"/>
                    <a:gd name="T90" fmla="*/ 2147483647 w 4583"/>
                    <a:gd name="T91" fmla="*/ 2147483647 h 2444"/>
                    <a:gd name="T92" fmla="*/ 2147483647 w 4583"/>
                    <a:gd name="T93" fmla="*/ 2147483647 h 2444"/>
                    <a:gd name="T94" fmla="*/ 2147483647 w 4583"/>
                    <a:gd name="T95" fmla="*/ 2147483647 h 2444"/>
                    <a:gd name="T96" fmla="*/ 2147483647 w 4583"/>
                    <a:gd name="T97" fmla="*/ 2147483647 h 2444"/>
                    <a:gd name="T98" fmla="*/ 2147483647 w 4583"/>
                    <a:gd name="T99" fmla="*/ 2147483647 h 2444"/>
                    <a:gd name="T100" fmla="*/ 2147483647 w 4583"/>
                    <a:gd name="T101" fmla="*/ 2147483647 h 2444"/>
                    <a:gd name="T102" fmla="*/ 2147483647 w 4583"/>
                    <a:gd name="T103" fmla="*/ 2147483647 h 2444"/>
                    <a:gd name="T104" fmla="*/ 2147483647 w 4583"/>
                    <a:gd name="T105" fmla="*/ 2147483647 h 2444"/>
                    <a:gd name="T106" fmla="*/ 2147483647 w 4583"/>
                    <a:gd name="T107" fmla="*/ 2147483647 h 2444"/>
                    <a:gd name="T108" fmla="*/ 2147483647 w 4583"/>
                    <a:gd name="T109" fmla="*/ 2147483647 h 2444"/>
                    <a:gd name="T110" fmla="*/ 2147483647 w 4583"/>
                    <a:gd name="T111" fmla="*/ 2147483647 h 2444"/>
                    <a:gd name="T112" fmla="*/ 2147483647 w 4583"/>
                    <a:gd name="T113" fmla="*/ 2147483647 h 24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583" h="2444">
                      <a:moveTo>
                        <a:pt x="1291" y="810"/>
                      </a:moveTo>
                      <a:lnTo>
                        <a:pt x="1302" y="818"/>
                      </a:lnTo>
                      <a:lnTo>
                        <a:pt x="1338" y="841"/>
                      </a:lnTo>
                      <a:lnTo>
                        <a:pt x="1394" y="875"/>
                      </a:lnTo>
                      <a:lnTo>
                        <a:pt x="1470" y="919"/>
                      </a:lnTo>
                      <a:lnTo>
                        <a:pt x="1516" y="943"/>
                      </a:lnTo>
                      <a:lnTo>
                        <a:pt x="1565" y="970"/>
                      </a:lnTo>
                      <a:lnTo>
                        <a:pt x="1620" y="998"/>
                      </a:lnTo>
                      <a:lnTo>
                        <a:pt x="1678" y="1026"/>
                      </a:lnTo>
                      <a:lnTo>
                        <a:pt x="1741" y="1056"/>
                      </a:lnTo>
                      <a:lnTo>
                        <a:pt x="1809" y="1086"/>
                      </a:lnTo>
                      <a:lnTo>
                        <a:pt x="1878" y="1116"/>
                      </a:lnTo>
                      <a:lnTo>
                        <a:pt x="1952" y="1146"/>
                      </a:lnTo>
                      <a:lnTo>
                        <a:pt x="2031" y="1176"/>
                      </a:lnTo>
                      <a:lnTo>
                        <a:pt x="2112" y="1204"/>
                      </a:lnTo>
                      <a:lnTo>
                        <a:pt x="2196" y="1232"/>
                      </a:lnTo>
                      <a:lnTo>
                        <a:pt x="2283" y="1257"/>
                      </a:lnTo>
                      <a:lnTo>
                        <a:pt x="2372" y="1283"/>
                      </a:lnTo>
                      <a:lnTo>
                        <a:pt x="2465" y="1305"/>
                      </a:lnTo>
                      <a:lnTo>
                        <a:pt x="2560" y="1326"/>
                      </a:lnTo>
                      <a:lnTo>
                        <a:pt x="2658" y="1344"/>
                      </a:lnTo>
                      <a:lnTo>
                        <a:pt x="2757" y="1359"/>
                      </a:lnTo>
                      <a:lnTo>
                        <a:pt x="2860" y="1371"/>
                      </a:lnTo>
                      <a:lnTo>
                        <a:pt x="2963" y="1380"/>
                      </a:lnTo>
                      <a:lnTo>
                        <a:pt x="3069" y="1385"/>
                      </a:lnTo>
                      <a:lnTo>
                        <a:pt x="3175" y="1386"/>
                      </a:lnTo>
                      <a:lnTo>
                        <a:pt x="3283" y="1383"/>
                      </a:lnTo>
                      <a:lnTo>
                        <a:pt x="3393" y="1376"/>
                      </a:lnTo>
                      <a:lnTo>
                        <a:pt x="3504" y="1364"/>
                      </a:lnTo>
                      <a:lnTo>
                        <a:pt x="4294" y="2364"/>
                      </a:lnTo>
                      <a:lnTo>
                        <a:pt x="4297" y="2353"/>
                      </a:lnTo>
                      <a:lnTo>
                        <a:pt x="4306" y="2323"/>
                      </a:lnTo>
                      <a:lnTo>
                        <a:pt x="4314" y="2302"/>
                      </a:lnTo>
                      <a:lnTo>
                        <a:pt x="4324" y="2280"/>
                      </a:lnTo>
                      <a:lnTo>
                        <a:pt x="4336" y="2255"/>
                      </a:lnTo>
                      <a:lnTo>
                        <a:pt x="4350" y="2229"/>
                      </a:lnTo>
                      <a:lnTo>
                        <a:pt x="4358" y="2216"/>
                      </a:lnTo>
                      <a:lnTo>
                        <a:pt x="4368" y="2204"/>
                      </a:lnTo>
                      <a:lnTo>
                        <a:pt x="4378" y="2191"/>
                      </a:lnTo>
                      <a:lnTo>
                        <a:pt x="4388" y="2178"/>
                      </a:lnTo>
                      <a:lnTo>
                        <a:pt x="4399" y="2166"/>
                      </a:lnTo>
                      <a:lnTo>
                        <a:pt x="4412" y="2154"/>
                      </a:lnTo>
                      <a:lnTo>
                        <a:pt x="4424" y="2142"/>
                      </a:lnTo>
                      <a:lnTo>
                        <a:pt x="4439" y="2131"/>
                      </a:lnTo>
                      <a:lnTo>
                        <a:pt x="4453" y="2121"/>
                      </a:lnTo>
                      <a:lnTo>
                        <a:pt x="4470" y="2111"/>
                      </a:lnTo>
                      <a:lnTo>
                        <a:pt x="4486" y="2102"/>
                      </a:lnTo>
                      <a:lnTo>
                        <a:pt x="4504" y="2094"/>
                      </a:lnTo>
                      <a:lnTo>
                        <a:pt x="4522" y="2088"/>
                      </a:lnTo>
                      <a:lnTo>
                        <a:pt x="4541" y="2082"/>
                      </a:lnTo>
                      <a:lnTo>
                        <a:pt x="4562" y="2078"/>
                      </a:lnTo>
                      <a:lnTo>
                        <a:pt x="4583" y="2074"/>
                      </a:lnTo>
                      <a:lnTo>
                        <a:pt x="4582" y="2062"/>
                      </a:lnTo>
                      <a:lnTo>
                        <a:pt x="4579" y="2028"/>
                      </a:lnTo>
                      <a:lnTo>
                        <a:pt x="4572" y="1974"/>
                      </a:lnTo>
                      <a:lnTo>
                        <a:pt x="4561" y="1902"/>
                      </a:lnTo>
                      <a:lnTo>
                        <a:pt x="4554" y="1861"/>
                      </a:lnTo>
                      <a:lnTo>
                        <a:pt x="4546" y="1815"/>
                      </a:lnTo>
                      <a:lnTo>
                        <a:pt x="4536" y="1767"/>
                      </a:lnTo>
                      <a:lnTo>
                        <a:pt x="4524" y="1715"/>
                      </a:lnTo>
                      <a:lnTo>
                        <a:pt x="4512" y="1661"/>
                      </a:lnTo>
                      <a:lnTo>
                        <a:pt x="4496" y="1605"/>
                      </a:lnTo>
                      <a:lnTo>
                        <a:pt x="4481" y="1546"/>
                      </a:lnTo>
                      <a:lnTo>
                        <a:pt x="4462" y="1485"/>
                      </a:lnTo>
                      <a:lnTo>
                        <a:pt x="4442" y="1423"/>
                      </a:lnTo>
                      <a:lnTo>
                        <a:pt x="4420" y="1360"/>
                      </a:lnTo>
                      <a:lnTo>
                        <a:pt x="4396" y="1297"/>
                      </a:lnTo>
                      <a:lnTo>
                        <a:pt x="4369" y="1232"/>
                      </a:lnTo>
                      <a:lnTo>
                        <a:pt x="4340" y="1168"/>
                      </a:lnTo>
                      <a:lnTo>
                        <a:pt x="4309" y="1103"/>
                      </a:lnTo>
                      <a:lnTo>
                        <a:pt x="4275" y="1038"/>
                      </a:lnTo>
                      <a:lnTo>
                        <a:pt x="4240" y="974"/>
                      </a:lnTo>
                      <a:lnTo>
                        <a:pt x="4201" y="911"/>
                      </a:lnTo>
                      <a:lnTo>
                        <a:pt x="4159" y="849"/>
                      </a:lnTo>
                      <a:lnTo>
                        <a:pt x="4115" y="790"/>
                      </a:lnTo>
                      <a:lnTo>
                        <a:pt x="4067" y="731"/>
                      </a:lnTo>
                      <a:lnTo>
                        <a:pt x="4016" y="675"/>
                      </a:lnTo>
                      <a:lnTo>
                        <a:pt x="3963" y="621"/>
                      </a:lnTo>
                      <a:lnTo>
                        <a:pt x="3907" y="569"/>
                      </a:lnTo>
                      <a:lnTo>
                        <a:pt x="3846" y="520"/>
                      </a:lnTo>
                      <a:lnTo>
                        <a:pt x="3783" y="474"/>
                      </a:lnTo>
                      <a:lnTo>
                        <a:pt x="3716" y="429"/>
                      </a:lnTo>
                      <a:lnTo>
                        <a:pt x="3646" y="386"/>
                      </a:lnTo>
                      <a:lnTo>
                        <a:pt x="3573" y="344"/>
                      </a:lnTo>
                      <a:lnTo>
                        <a:pt x="3498" y="304"/>
                      </a:lnTo>
                      <a:lnTo>
                        <a:pt x="3419" y="266"/>
                      </a:lnTo>
                      <a:lnTo>
                        <a:pt x="3339" y="229"/>
                      </a:lnTo>
                      <a:lnTo>
                        <a:pt x="3257" y="196"/>
                      </a:lnTo>
                      <a:lnTo>
                        <a:pt x="3172" y="164"/>
                      </a:lnTo>
                      <a:lnTo>
                        <a:pt x="3086" y="134"/>
                      </a:lnTo>
                      <a:lnTo>
                        <a:pt x="2998" y="108"/>
                      </a:lnTo>
                      <a:lnTo>
                        <a:pt x="2910" y="83"/>
                      </a:lnTo>
                      <a:lnTo>
                        <a:pt x="2819" y="62"/>
                      </a:lnTo>
                      <a:lnTo>
                        <a:pt x="2728" y="43"/>
                      </a:lnTo>
                      <a:lnTo>
                        <a:pt x="2638" y="29"/>
                      </a:lnTo>
                      <a:lnTo>
                        <a:pt x="2546" y="17"/>
                      </a:lnTo>
                      <a:lnTo>
                        <a:pt x="2453" y="8"/>
                      </a:lnTo>
                      <a:lnTo>
                        <a:pt x="2361" y="3"/>
                      </a:lnTo>
                      <a:lnTo>
                        <a:pt x="2270" y="0"/>
                      </a:lnTo>
                      <a:lnTo>
                        <a:pt x="2178" y="3"/>
                      </a:lnTo>
                      <a:lnTo>
                        <a:pt x="2087" y="8"/>
                      </a:lnTo>
                      <a:lnTo>
                        <a:pt x="1997" y="18"/>
                      </a:lnTo>
                      <a:lnTo>
                        <a:pt x="1908" y="31"/>
                      </a:lnTo>
                      <a:lnTo>
                        <a:pt x="1820" y="50"/>
                      </a:lnTo>
                      <a:lnTo>
                        <a:pt x="1733" y="72"/>
                      </a:lnTo>
                      <a:lnTo>
                        <a:pt x="1648" y="99"/>
                      </a:lnTo>
                      <a:lnTo>
                        <a:pt x="1565" y="131"/>
                      </a:lnTo>
                      <a:lnTo>
                        <a:pt x="1485" y="167"/>
                      </a:lnTo>
                      <a:lnTo>
                        <a:pt x="1406" y="208"/>
                      </a:lnTo>
                      <a:lnTo>
                        <a:pt x="1330" y="255"/>
                      </a:lnTo>
                      <a:lnTo>
                        <a:pt x="1256" y="305"/>
                      </a:lnTo>
                      <a:lnTo>
                        <a:pt x="1186" y="362"/>
                      </a:lnTo>
                      <a:lnTo>
                        <a:pt x="1173" y="360"/>
                      </a:lnTo>
                      <a:lnTo>
                        <a:pt x="1137" y="353"/>
                      </a:lnTo>
                      <a:lnTo>
                        <a:pt x="1111" y="350"/>
                      </a:lnTo>
                      <a:lnTo>
                        <a:pt x="1081" y="346"/>
                      </a:lnTo>
                      <a:lnTo>
                        <a:pt x="1046" y="344"/>
                      </a:lnTo>
                      <a:lnTo>
                        <a:pt x="1008" y="344"/>
                      </a:lnTo>
                      <a:lnTo>
                        <a:pt x="966" y="346"/>
                      </a:lnTo>
                      <a:lnTo>
                        <a:pt x="921" y="350"/>
                      </a:lnTo>
                      <a:lnTo>
                        <a:pt x="875" y="357"/>
                      </a:lnTo>
                      <a:lnTo>
                        <a:pt x="825" y="367"/>
                      </a:lnTo>
                      <a:lnTo>
                        <a:pt x="773" y="383"/>
                      </a:lnTo>
                      <a:lnTo>
                        <a:pt x="721" y="402"/>
                      </a:lnTo>
                      <a:lnTo>
                        <a:pt x="667" y="425"/>
                      </a:lnTo>
                      <a:lnTo>
                        <a:pt x="613" y="455"/>
                      </a:lnTo>
                      <a:lnTo>
                        <a:pt x="558" y="490"/>
                      </a:lnTo>
                      <a:lnTo>
                        <a:pt x="504" y="531"/>
                      </a:lnTo>
                      <a:lnTo>
                        <a:pt x="451" y="580"/>
                      </a:lnTo>
                      <a:lnTo>
                        <a:pt x="398" y="635"/>
                      </a:lnTo>
                      <a:lnTo>
                        <a:pt x="347" y="698"/>
                      </a:lnTo>
                      <a:lnTo>
                        <a:pt x="299" y="770"/>
                      </a:lnTo>
                      <a:lnTo>
                        <a:pt x="252" y="851"/>
                      </a:lnTo>
                      <a:lnTo>
                        <a:pt x="208" y="940"/>
                      </a:lnTo>
                      <a:lnTo>
                        <a:pt x="167" y="1040"/>
                      </a:lnTo>
                      <a:lnTo>
                        <a:pt x="129" y="1149"/>
                      </a:lnTo>
                      <a:lnTo>
                        <a:pt x="95" y="1270"/>
                      </a:lnTo>
                      <a:lnTo>
                        <a:pt x="66" y="1401"/>
                      </a:lnTo>
                      <a:lnTo>
                        <a:pt x="42" y="1544"/>
                      </a:lnTo>
                      <a:lnTo>
                        <a:pt x="22" y="1700"/>
                      </a:lnTo>
                      <a:lnTo>
                        <a:pt x="8" y="1868"/>
                      </a:lnTo>
                      <a:lnTo>
                        <a:pt x="0" y="2048"/>
                      </a:lnTo>
                      <a:lnTo>
                        <a:pt x="316" y="2444"/>
                      </a:lnTo>
                      <a:lnTo>
                        <a:pt x="321" y="2428"/>
                      </a:lnTo>
                      <a:lnTo>
                        <a:pt x="332" y="2383"/>
                      </a:lnTo>
                      <a:lnTo>
                        <a:pt x="349" y="2313"/>
                      </a:lnTo>
                      <a:lnTo>
                        <a:pt x="376" y="2222"/>
                      </a:lnTo>
                      <a:lnTo>
                        <a:pt x="391" y="2170"/>
                      </a:lnTo>
                      <a:lnTo>
                        <a:pt x="410" y="2112"/>
                      </a:lnTo>
                      <a:lnTo>
                        <a:pt x="429" y="2052"/>
                      </a:lnTo>
                      <a:lnTo>
                        <a:pt x="451" y="1989"/>
                      </a:lnTo>
                      <a:lnTo>
                        <a:pt x="474" y="1924"/>
                      </a:lnTo>
                      <a:lnTo>
                        <a:pt x="500" y="1856"/>
                      </a:lnTo>
                      <a:lnTo>
                        <a:pt x="527" y="1786"/>
                      </a:lnTo>
                      <a:lnTo>
                        <a:pt x="557" y="1716"/>
                      </a:lnTo>
                      <a:lnTo>
                        <a:pt x="588" y="1644"/>
                      </a:lnTo>
                      <a:lnTo>
                        <a:pt x="621" y="1573"/>
                      </a:lnTo>
                      <a:lnTo>
                        <a:pt x="656" y="1502"/>
                      </a:lnTo>
                      <a:lnTo>
                        <a:pt x="693" y="1431"/>
                      </a:lnTo>
                      <a:lnTo>
                        <a:pt x="732" y="1361"/>
                      </a:lnTo>
                      <a:lnTo>
                        <a:pt x="773" y="1294"/>
                      </a:lnTo>
                      <a:lnTo>
                        <a:pt x="816" y="1229"/>
                      </a:lnTo>
                      <a:lnTo>
                        <a:pt x="861" y="1166"/>
                      </a:lnTo>
                      <a:lnTo>
                        <a:pt x="908" y="1106"/>
                      </a:lnTo>
                      <a:lnTo>
                        <a:pt x="956" y="1048"/>
                      </a:lnTo>
                      <a:lnTo>
                        <a:pt x="1007" y="996"/>
                      </a:lnTo>
                      <a:lnTo>
                        <a:pt x="1060" y="949"/>
                      </a:lnTo>
                      <a:lnTo>
                        <a:pt x="1114" y="906"/>
                      </a:lnTo>
                      <a:lnTo>
                        <a:pt x="1172" y="867"/>
                      </a:lnTo>
                      <a:lnTo>
                        <a:pt x="1230" y="836"/>
                      </a:lnTo>
                      <a:lnTo>
                        <a:pt x="1291" y="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1" name="Freeform 38">
                  <a:extLst>
                    <a:ext uri="{FF2B5EF4-FFF2-40B4-BE49-F238E27FC236}">
                      <a16:creationId xmlns:a16="http://schemas.microsoft.com/office/drawing/2014/main" id="{AEE5E1F7-1FC0-4B2C-83A9-EB965D314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713038"/>
                  <a:ext cx="69850" cy="90487"/>
                </a:xfrm>
                <a:custGeom>
                  <a:avLst/>
                  <a:gdLst>
                    <a:gd name="T0" fmla="*/ 2147483647 w 443"/>
                    <a:gd name="T1" fmla="*/ 0 h 570"/>
                    <a:gd name="T2" fmla="*/ 0 w 443"/>
                    <a:gd name="T3" fmla="*/ 2147483647 h 570"/>
                    <a:gd name="T4" fmla="*/ 2147483647 w 443"/>
                    <a:gd name="T5" fmla="*/ 2147483647 h 570"/>
                    <a:gd name="T6" fmla="*/ 2147483647 w 443"/>
                    <a:gd name="T7" fmla="*/ 0 h 5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3" h="570">
                      <a:moveTo>
                        <a:pt x="317" y="0"/>
                      </a:moveTo>
                      <a:lnTo>
                        <a:pt x="0" y="400"/>
                      </a:lnTo>
                      <a:lnTo>
                        <a:pt x="443" y="57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2" name="Freeform 39">
                  <a:extLst>
                    <a:ext uri="{FF2B5EF4-FFF2-40B4-BE49-F238E27FC236}">
                      <a16:creationId xmlns:a16="http://schemas.microsoft.com/office/drawing/2014/main" id="{D6359633-A395-4C90-B1EB-AD410B007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5313" y="2519363"/>
                  <a:ext cx="125412" cy="55562"/>
                </a:xfrm>
                <a:custGeom>
                  <a:avLst/>
                  <a:gdLst>
                    <a:gd name="T0" fmla="*/ 2147483647 w 788"/>
                    <a:gd name="T1" fmla="*/ 2147483647 h 353"/>
                    <a:gd name="T2" fmla="*/ 2147483647 w 788"/>
                    <a:gd name="T3" fmla="*/ 2147483647 h 353"/>
                    <a:gd name="T4" fmla="*/ 2147483647 w 788"/>
                    <a:gd name="T5" fmla="*/ 2147483647 h 353"/>
                    <a:gd name="T6" fmla="*/ 0 w 788"/>
                    <a:gd name="T7" fmla="*/ 2147483647 h 353"/>
                    <a:gd name="T8" fmla="*/ 2147483647 w 788"/>
                    <a:gd name="T9" fmla="*/ 2147483647 h 353"/>
                    <a:gd name="T10" fmla="*/ 2147483647 w 788"/>
                    <a:gd name="T11" fmla="*/ 2147483647 h 353"/>
                    <a:gd name="T12" fmla="*/ 2147483647 w 788"/>
                    <a:gd name="T13" fmla="*/ 2147483647 h 353"/>
                    <a:gd name="T14" fmla="*/ 2147483647 w 788"/>
                    <a:gd name="T15" fmla="*/ 2147483647 h 353"/>
                    <a:gd name="T16" fmla="*/ 2147483647 w 788"/>
                    <a:gd name="T17" fmla="*/ 2147483647 h 353"/>
                    <a:gd name="T18" fmla="*/ 2147483647 w 788"/>
                    <a:gd name="T19" fmla="*/ 2147483647 h 353"/>
                    <a:gd name="T20" fmla="*/ 2147483647 w 788"/>
                    <a:gd name="T21" fmla="*/ 2147483647 h 353"/>
                    <a:gd name="T22" fmla="*/ 2147483647 w 788"/>
                    <a:gd name="T23" fmla="*/ 2147483647 h 353"/>
                    <a:gd name="T24" fmla="*/ 2147483647 w 788"/>
                    <a:gd name="T25" fmla="*/ 2147483647 h 353"/>
                    <a:gd name="T26" fmla="*/ 2147483647 w 788"/>
                    <a:gd name="T27" fmla="*/ 2147483647 h 353"/>
                    <a:gd name="T28" fmla="*/ 2147483647 w 788"/>
                    <a:gd name="T29" fmla="*/ 2147483647 h 353"/>
                    <a:gd name="T30" fmla="*/ 2147483647 w 788"/>
                    <a:gd name="T31" fmla="*/ 2147483647 h 353"/>
                    <a:gd name="T32" fmla="*/ 2147483647 w 788"/>
                    <a:gd name="T33" fmla="*/ 2147483647 h 353"/>
                    <a:gd name="T34" fmla="*/ 2147483647 w 788"/>
                    <a:gd name="T35" fmla="*/ 2147483647 h 353"/>
                    <a:gd name="T36" fmla="*/ 2147483647 w 788"/>
                    <a:gd name="T37" fmla="*/ 2147483647 h 353"/>
                    <a:gd name="T38" fmla="*/ 2147483647 w 788"/>
                    <a:gd name="T39" fmla="*/ 2147483647 h 353"/>
                    <a:gd name="T40" fmla="*/ 2147483647 w 788"/>
                    <a:gd name="T41" fmla="*/ 2147483647 h 353"/>
                    <a:gd name="T42" fmla="*/ 2147483647 w 788"/>
                    <a:gd name="T43" fmla="*/ 2147483647 h 353"/>
                    <a:gd name="T44" fmla="*/ 2147483647 w 788"/>
                    <a:gd name="T45" fmla="*/ 2147483647 h 353"/>
                    <a:gd name="T46" fmla="*/ 2147483647 w 788"/>
                    <a:gd name="T47" fmla="*/ 2147483647 h 353"/>
                    <a:gd name="T48" fmla="*/ 2147483647 w 788"/>
                    <a:gd name="T49" fmla="*/ 2147483647 h 353"/>
                    <a:gd name="T50" fmla="*/ 2147483647 w 788"/>
                    <a:gd name="T51" fmla="*/ 2147483647 h 353"/>
                    <a:gd name="T52" fmla="*/ 2147483647 w 788"/>
                    <a:gd name="T53" fmla="*/ 2147483647 h 353"/>
                    <a:gd name="T54" fmla="*/ 2147483647 w 788"/>
                    <a:gd name="T55" fmla="*/ 2147483647 h 353"/>
                    <a:gd name="T56" fmla="*/ 2147483647 w 788"/>
                    <a:gd name="T57" fmla="*/ 2147483647 h 353"/>
                    <a:gd name="T58" fmla="*/ 2147483647 w 788"/>
                    <a:gd name="T59" fmla="*/ 2147483647 h 353"/>
                    <a:gd name="T60" fmla="*/ 2147483647 w 788"/>
                    <a:gd name="T61" fmla="*/ 2147483647 h 353"/>
                    <a:gd name="T62" fmla="*/ 2147483647 w 788"/>
                    <a:gd name="T63" fmla="*/ 2147483647 h 353"/>
                    <a:gd name="T64" fmla="*/ 2147483647 w 788"/>
                    <a:gd name="T65" fmla="*/ 2147483647 h 353"/>
                    <a:gd name="T66" fmla="*/ 2147483647 w 788"/>
                    <a:gd name="T67" fmla="*/ 2147483647 h 353"/>
                    <a:gd name="T68" fmla="*/ 2147483647 w 788"/>
                    <a:gd name="T69" fmla="*/ 2147483647 h 353"/>
                    <a:gd name="T70" fmla="*/ 2147483647 w 788"/>
                    <a:gd name="T71" fmla="*/ 2147483647 h 353"/>
                    <a:gd name="T72" fmla="*/ 2147483647 w 788"/>
                    <a:gd name="T73" fmla="*/ 2147483647 h 353"/>
                    <a:gd name="T74" fmla="*/ 2147483647 w 788"/>
                    <a:gd name="T75" fmla="*/ 2147483647 h 353"/>
                    <a:gd name="T76" fmla="*/ 2147483647 w 788"/>
                    <a:gd name="T77" fmla="*/ 2147483647 h 353"/>
                    <a:gd name="T78" fmla="*/ 2147483647 w 788"/>
                    <a:gd name="T79" fmla="*/ 2147483647 h 353"/>
                    <a:gd name="T80" fmla="*/ 2147483647 w 788"/>
                    <a:gd name="T81" fmla="*/ 2147483647 h 353"/>
                    <a:gd name="T82" fmla="*/ 2147483647 w 788"/>
                    <a:gd name="T83" fmla="*/ 2147483647 h 353"/>
                    <a:gd name="T84" fmla="*/ 2147483647 w 788"/>
                    <a:gd name="T85" fmla="*/ 2147483647 h 353"/>
                    <a:gd name="T86" fmla="*/ 2147483647 w 788"/>
                    <a:gd name="T87" fmla="*/ 2147483647 h 353"/>
                    <a:gd name="T88" fmla="*/ 2147483647 w 788"/>
                    <a:gd name="T89" fmla="*/ 2147483647 h 353"/>
                    <a:gd name="T90" fmla="*/ 2147483647 w 788"/>
                    <a:gd name="T91" fmla="*/ 2147483647 h 353"/>
                    <a:gd name="T92" fmla="*/ 2147483647 w 788"/>
                    <a:gd name="T93" fmla="*/ 2147483647 h 353"/>
                    <a:gd name="T94" fmla="*/ 2147483647 w 788"/>
                    <a:gd name="T95" fmla="*/ 2147483647 h 353"/>
                    <a:gd name="T96" fmla="*/ 2147483647 w 788"/>
                    <a:gd name="T97" fmla="*/ 2147483647 h 353"/>
                    <a:gd name="T98" fmla="*/ 2147483647 w 788"/>
                    <a:gd name="T99" fmla="*/ 2147483647 h 353"/>
                    <a:gd name="T100" fmla="*/ 2147483647 w 788"/>
                    <a:gd name="T101" fmla="*/ 2147483647 h 353"/>
                    <a:gd name="T102" fmla="*/ 2147483647 w 788"/>
                    <a:gd name="T103" fmla="*/ 2147483647 h 353"/>
                    <a:gd name="T104" fmla="*/ 2147483647 w 788"/>
                    <a:gd name="T105" fmla="*/ 2147483647 h 353"/>
                    <a:gd name="T106" fmla="*/ 2147483647 w 788"/>
                    <a:gd name="T107" fmla="*/ 2147483647 h 353"/>
                    <a:gd name="T108" fmla="*/ 2147483647 w 788"/>
                    <a:gd name="T109" fmla="*/ 2147483647 h 353"/>
                    <a:gd name="T110" fmla="*/ 2147483647 w 788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8" h="353">
                      <a:moveTo>
                        <a:pt x="18" y="226"/>
                      </a:moveTo>
                      <a:lnTo>
                        <a:pt x="13" y="233"/>
                      </a:lnTo>
                      <a:lnTo>
                        <a:pt x="9" y="240"/>
                      </a:lnTo>
                      <a:lnTo>
                        <a:pt x="6" y="246"/>
                      </a:lnTo>
                      <a:lnTo>
                        <a:pt x="3" y="253"/>
                      </a:lnTo>
                      <a:lnTo>
                        <a:pt x="1" y="261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0" y="283"/>
                      </a:lnTo>
                      <a:lnTo>
                        <a:pt x="1" y="289"/>
                      </a:lnTo>
                      <a:lnTo>
                        <a:pt x="2" y="297"/>
                      </a:lnTo>
                      <a:lnTo>
                        <a:pt x="4" y="304"/>
                      </a:lnTo>
                      <a:lnTo>
                        <a:pt x="8" y="311"/>
                      </a:lnTo>
                      <a:lnTo>
                        <a:pt x="12" y="317"/>
                      </a:lnTo>
                      <a:lnTo>
                        <a:pt x="16" y="324"/>
                      </a:lnTo>
                      <a:lnTo>
                        <a:pt x="21" y="329"/>
                      </a:lnTo>
                      <a:lnTo>
                        <a:pt x="27" y="335"/>
                      </a:lnTo>
                      <a:lnTo>
                        <a:pt x="33" y="339"/>
                      </a:lnTo>
                      <a:lnTo>
                        <a:pt x="40" y="344"/>
                      </a:lnTo>
                      <a:lnTo>
                        <a:pt x="46" y="347"/>
                      </a:lnTo>
                      <a:lnTo>
                        <a:pt x="53" y="349"/>
                      </a:lnTo>
                      <a:lnTo>
                        <a:pt x="61" y="351"/>
                      </a:lnTo>
                      <a:lnTo>
                        <a:pt x="67" y="353"/>
                      </a:lnTo>
                      <a:lnTo>
                        <a:pt x="75" y="353"/>
                      </a:lnTo>
                      <a:lnTo>
                        <a:pt x="83" y="353"/>
                      </a:lnTo>
                      <a:lnTo>
                        <a:pt x="90" y="351"/>
                      </a:lnTo>
                      <a:lnTo>
                        <a:pt x="97" y="350"/>
                      </a:lnTo>
                      <a:lnTo>
                        <a:pt x="104" y="348"/>
                      </a:lnTo>
                      <a:lnTo>
                        <a:pt x="111" y="345"/>
                      </a:lnTo>
                      <a:lnTo>
                        <a:pt x="117" y="340"/>
                      </a:lnTo>
                      <a:lnTo>
                        <a:pt x="124" y="336"/>
                      </a:lnTo>
                      <a:lnTo>
                        <a:pt x="129" y="332"/>
                      </a:lnTo>
                      <a:lnTo>
                        <a:pt x="135" y="326"/>
                      </a:lnTo>
                      <a:lnTo>
                        <a:pt x="155" y="303"/>
                      </a:lnTo>
                      <a:lnTo>
                        <a:pt x="176" y="282"/>
                      </a:lnTo>
                      <a:lnTo>
                        <a:pt x="198" y="263"/>
                      </a:lnTo>
                      <a:lnTo>
                        <a:pt x="220" y="246"/>
                      </a:lnTo>
                      <a:lnTo>
                        <a:pt x="242" y="231"/>
                      </a:lnTo>
                      <a:lnTo>
                        <a:pt x="264" y="218"/>
                      </a:lnTo>
                      <a:lnTo>
                        <a:pt x="287" y="205"/>
                      </a:lnTo>
                      <a:lnTo>
                        <a:pt x="310" y="194"/>
                      </a:lnTo>
                      <a:lnTo>
                        <a:pt x="333" y="186"/>
                      </a:lnTo>
                      <a:lnTo>
                        <a:pt x="356" y="178"/>
                      </a:lnTo>
                      <a:lnTo>
                        <a:pt x="378" y="171"/>
                      </a:lnTo>
                      <a:lnTo>
                        <a:pt x="400" y="166"/>
                      </a:lnTo>
                      <a:lnTo>
                        <a:pt x="422" y="161"/>
                      </a:lnTo>
                      <a:lnTo>
                        <a:pt x="444" y="158"/>
                      </a:lnTo>
                      <a:lnTo>
                        <a:pt x="465" y="156"/>
                      </a:lnTo>
                      <a:lnTo>
                        <a:pt x="486" y="155"/>
                      </a:lnTo>
                      <a:lnTo>
                        <a:pt x="507" y="154"/>
                      </a:lnTo>
                      <a:lnTo>
                        <a:pt x="526" y="154"/>
                      </a:lnTo>
                      <a:lnTo>
                        <a:pt x="545" y="154"/>
                      </a:lnTo>
                      <a:lnTo>
                        <a:pt x="564" y="155"/>
                      </a:lnTo>
                      <a:lnTo>
                        <a:pt x="597" y="158"/>
                      </a:lnTo>
                      <a:lnTo>
                        <a:pt x="626" y="162"/>
                      </a:lnTo>
                      <a:lnTo>
                        <a:pt x="669" y="171"/>
                      </a:lnTo>
                      <a:lnTo>
                        <a:pt x="688" y="177"/>
                      </a:lnTo>
                      <a:lnTo>
                        <a:pt x="695" y="179"/>
                      </a:lnTo>
                      <a:lnTo>
                        <a:pt x="703" y="180"/>
                      </a:lnTo>
                      <a:lnTo>
                        <a:pt x="711" y="180"/>
                      </a:lnTo>
                      <a:lnTo>
                        <a:pt x="719" y="180"/>
                      </a:lnTo>
                      <a:lnTo>
                        <a:pt x="725" y="179"/>
                      </a:lnTo>
                      <a:lnTo>
                        <a:pt x="733" y="178"/>
                      </a:lnTo>
                      <a:lnTo>
                        <a:pt x="740" y="175"/>
                      </a:lnTo>
                      <a:lnTo>
                        <a:pt x="746" y="172"/>
                      </a:lnTo>
                      <a:lnTo>
                        <a:pt x="753" y="168"/>
                      </a:lnTo>
                      <a:lnTo>
                        <a:pt x="758" y="163"/>
                      </a:lnTo>
                      <a:lnTo>
                        <a:pt x="764" y="159"/>
                      </a:lnTo>
                      <a:lnTo>
                        <a:pt x="769" y="154"/>
                      </a:lnTo>
                      <a:lnTo>
                        <a:pt x="774" y="148"/>
                      </a:lnTo>
                      <a:lnTo>
                        <a:pt x="778" y="141"/>
                      </a:lnTo>
                      <a:lnTo>
                        <a:pt x="782" y="135"/>
                      </a:lnTo>
                      <a:lnTo>
                        <a:pt x="784" y="127"/>
                      </a:lnTo>
                      <a:lnTo>
                        <a:pt x="786" y="119"/>
                      </a:lnTo>
                      <a:lnTo>
                        <a:pt x="787" y="113"/>
                      </a:lnTo>
                      <a:lnTo>
                        <a:pt x="788" y="105"/>
                      </a:lnTo>
                      <a:lnTo>
                        <a:pt x="788" y="97"/>
                      </a:lnTo>
                      <a:lnTo>
                        <a:pt x="787" y="89"/>
                      </a:lnTo>
                      <a:lnTo>
                        <a:pt x="785" y="83"/>
                      </a:lnTo>
                      <a:lnTo>
                        <a:pt x="783" y="76"/>
                      </a:lnTo>
                      <a:lnTo>
                        <a:pt x="779" y="69"/>
                      </a:lnTo>
                      <a:lnTo>
                        <a:pt x="776" y="63"/>
                      </a:lnTo>
                      <a:lnTo>
                        <a:pt x="772" y="56"/>
                      </a:lnTo>
                      <a:lnTo>
                        <a:pt x="767" y="51"/>
                      </a:lnTo>
                      <a:lnTo>
                        <a:pt x="762" y="46"/>
                      </a:lnTo>
                      <a:lnTo>
                        <a:pt x="756" y="41"/>
                      </a:lnTo>
                      <a:lnTo>
                        <a:pt x="750" y="37"/>
                      </a:lnTo>
                      <a:lnTo>
                        <a:pt x="743" y="34"/>
                      </a:lnTo>
                      <a:lnTo>
                        <a:pt x="735" y="31"/>
                      </a:lnTo>
                      <a:lnTo>
                        <a:pt x="711" y="24"/>
                      </a:lnTo>
                      <a:lnTo>
                        <a:pt x="656" y="12"/>
                      </a:lnTo>
                      <a:lnTo>
                        <a:pt x="618" y="6"/>
                      </a:lnTo>
                      <a:lnTo>
                        <a:pt x="575" y="2"/>
                      </a:lnTo>
                      <a:lnTo>
                        <a:pt x="552" y="1"/>
                      </a:lnTo>
                      <a:lnTo>
                        <a:pt x="527" y="0"/>
                      </a:lnTo>
                      <a:lnTo>
                        <a:pt x="502" y="1"/>
                      </a:lnTo>
                      <a:lnTo>
                        <a:pt x="475" y="1"/>
                      </a:lnTo>
                      <a:lnTo>
                        <a:pt x="449" y="3"/>
                      </a:lnTo>
                      <a:lnTo>
                        <a:pt x="421" y="6"/>
                      </a:lnTo>
                      <a:lnTo>
                        <a:pt x="393" y="11"/>
                      </a:lnTo>
                      <a:lnTo>
                        <a:pt x="364" y="16"/>
                      </a:lnTo>
                      <a:lnTo>
                        <a:pt x="335" y="23"/>
                      </a:lnTo>
                      <a:lnTo>
                        <a:pt x="306" y="32"/>
                      </a:lnTo>
                      <a:lnTo>
                        <a:pt x="276" y="43"/>
                      </a:lnTo>
                      <a:lnTo>
                        <a:pt x="247" y="54"/>
                      </a:lnTo>
                      <a:lnTo>
                        <a:pt x="217" y="68"/>
                      </a:lnTo>
                      <a:lnTo>
                        <a:pt x="187" y="84"/>
                      </a:lnTo>
                      <a:lnTo>
                        <a:pt x="158" y="103"/>
                      </a:lnTo>
                      <a:lnTo>
                        <a:pt x="129" y="123"/>
                      </a:lnTo>
                      <a:lnTo>
                        <a:pt x="101" y="145"/>
                      </a:lnTo>
                      <a:lnTo>
                        <a:pt x="72" y="169"/>
                      </a:lnTo>
                      <a:lnTo>
                        <a:pt x="44" y="197"/>
                      </a:lnTo>
                      <a:lnTo>
                        <a:pt x="18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3" name="Freeform 40">
                  <a:extLst>
                    <a:ext uri="{FF2B5EF4-FFF2-40B4-BE49-F238E27FC236}">
                      <a16:creationId xmlns:a16="http://schemas.microsoft.com/office/drawing/2014/main" id="{F98F64E6-8C38-4523-94D2-2CBF2E792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2597150"/>
                  <a:ext cx="160337" cy="161925"/>
                </a:xfrm>
                <a:custGeom>
                  <a:avLst/>
                  <a:gdLst>
                    <a:gd name="T0" fmla="*/ 2147483647 w 1018"/>
                    <a:gd name="T1" fmla="*/ 2147483647 h 1019"/>
                    <a:gd name="T2" fmla="*/ 2147483647 w 1018"/>
                    <a:gd name="T3" fmla="*/ 2147483647 h 1019"/>
                    <a:gd name="T4" fmla="*/ 2147483647 w 1018"/>
                    <a:gd name="T5" fmla="*/ 2147483647 h 1019"/>
                    <a:gd name="T6" fmla="*/ 2147483647 w 1018"/>
                    <a:gd name="T7" fmla="*/ 2147483647 h 1019"/>
                    <a:gd name="T8" fmla="*/ 2147483647 w 1018"/>
                    <a:gd name="T9" fmla="*/ 2147483647 h 1019"/>
                    <a:gd name="T10" fmla="*/ 2147483647 w 1018"/>
                    <a:gd name="T11" fmla="*/ 2147483647 h 1019"/>
                    <a:gd name="T12" fmla="*/ 2147483647 w 1018"/>
                    <a:gd name="T13" fmla="*/ 2147483647 h 1019"/>
                    <a:gd name="T14" fmla="*/ 2147483647 w 1018"/>
                    <a:gd name="T15" fmla="*/ 2147483647 h 1019"/>
                    <a:gd name="T16" fmla="*/ 2147483647 w 1018"/>
                    <a:gd name="T17" fmla="*/ 2147483647 h 1019"/>
                    <a:gd name="T18" fmla="*/ 2147483647 w 1018"/>
                    <a:gd name="T19" fmla="*/ 2147483647 h 1019"/>
                    <a:gd name="T20" fmla="*/ 2147483647 w 1018"/>
                    <a:gd name="T21" fmla="*/ 2147483647 h 1019"/>
                    <a:gd name="T22" fmla="*/ 2147483647 w 1018"/>
                    <a:gd name="T23" fmla="*/ 2147483647 h 1019"/>
                    <a:gd name="T24" fmla="*/ 2147483647 w 1018"/>
                    <a:gd name="T25" fmla="*/ 2147483647 h 1019"/>
                    <a:gd name="T26" fmla="*/ 2147483647 w 1018"/>
                    <a:gd name="T27" fmla="*/ 2147483647 h 1019"/>
                    <a:gd name="T28" fmla="*/ 2147483647 w 1018"/>
                    <a:gd name="T29" fmla="*/ 2147483647 h 1019"/>
                    <a:gd name="T30" fmla="*/ 2147483647 w 1018"/>
                    <a:gd name="T31" fmla="*/ 2147483647 h 1019"/>
                    <a:gd name="T32" fmla="*/ 2147483647 w 1018"/>
                    <a:gd name="T33" fmla="*/ 2147483647 h 1019"/>
                    <a:gd name="T34" fmla="*/ 2147483647 w 1018"/>
                    <a:gd name="T35" fmla="*/ 2147483647 h 1019"/>
                    <a:gd name="T36" fmla="*/ 2147483647 w 1018"/>
                    <a:gd name="T37" fmla="*/ 2147483647 h 1019"/>
                    <a:gd name="T38" fmla="*/ 2147483647 w 1018"/>
                    <a:gd name="T39" fmla="*/ 2147483647 h 1019"/>
                    <a:gd name="T40" fmla="*/ 2147483647 w 1018"/>
                    <a:gd name="T41" fmla="*/ 2147483647 h 1019"/>
                    <a:gd name="T42" fmla="*/ 0 w 1018"/>
                    <a:gd name="T43" fmla="*/ 2147483647 h 1019"/>
                    <a:gd name="T44" fmla="*/ 2147483647 w 1018"/>
                    <a:gd name="T45" fmla="*/ 2147483647 h 1019"/>
                    <a:gd name="T46" fmla="*/ 2147483647 w 1018"/>
                    <a:gd name="T47" fmla="*/ 2147483647 h 1019"/>
                    <a:gd name="T48" fmla="*/ 2147483647 w 1018"/>
                    <a:gd name="T49" fmla="*/ 2147483647 h 1019"/>
                    <a:gd name="T50" fmla="*/ 2147483647 w 1018"/>
                    <a:gd name="T51" fmla="*/ 2147483647 h 1019"/>
                    <a:gd name="T52" fmla="*/ 2147483647 w 1018"/>
                    <a:gd name="T53" fmla="*/ 2147483647 h 1019"/>
                    <a:gd name="T54" fmla="*/ 2147483647 w 1018"/>
                    <a:gd name="T55" fmla="*/ 2147483647 h 1019"/>
                    <a:gd name="T56" fmla="*/ 2147483647 w 1018"/>
                    <a:gd name="T57" fmla="*/ 2147483647 h 1019"/>
                    <a:gd name="T58" fmla="*/ 2147483647 w 1018"/>
                    <a:gd name="T59" fmla="*/ 2147483647 h 1019"/>
                    <a:gd name="T60" fmla="*/ 2147483647 w 1018"/>
                    <a:gd name="T61" fmla="*/ 2147483647 h 1019"/>
                    <a:gd name="T62" fmla="*/ 2147483647 w 1018"/>
                    <a:gd name="T63" fmla="*/ 0 h 1019"/>
                    <a:gd name="T64" fmla="*/ 2147483647 w 1018"/>
                    <a:gd name="T65" fmla="*/ 2147483647 h 1019"/>
                    <a:gd name="T66" fmla="*/ 2147483647 w 1018"/>
                    <a:gd name="T67" fmla="*/ 2147483647 h 1019"/>
                    <a:gd name="T68" fmla="*/ 2147483647 w 1018"/>
                    <a:gd name="T69" fmla="*/ 2147483647 h 1019"/>
                    <a:gd name="T70" fmla="*/ 2147483647 w 1018"/>
                    <a:gd name="T71" fmla="*/ 2147483647 h 1019"/>
                    <a:gd name="T72" fmla="*/ 2147483647 w 1018"/>
                    <a:gd name="T73" fmla="*/ 2147483647 h 1019"/>
                    <a:gd name="T74" fmla="*/ 2147483647 w 1018"/>
                    <a:gd name="T75" fmla="*/ 2147483647 h 1019"/>
                    <a:gd name="T76" fmla="*/ 2147483647 w 1018"/>
                    <a:gd name="T77" fmla="*/ 2147483647 h 1019"/>
                    <a:gd name="T78" fmla="*/ 2147483647 w 1018"/>
                    <a:gd name="T79" fmla="*/ 2147483647 h 1019"/>
                    <a:gd name="T80" fmla="*/ 2147483647 w 1018"/>
                    <a:gd name="T81" fmla="*/ 2147483647 h 1019"/>
                    <a:gd name="T82" fmla="*/ 2147483647 w 1018"/>
                    <a:gd name="T83" fmla="*/ 2147483647 h 1019"/>
                    <a:gd name="T84" fmla="*/ 2147483647 w 1018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18" h="1019">
                      <a:moveTo>
                        <a:pt x="1018" y="509"/>
                      </a:moveTo>
                      <a:lnTo>
                        <a:pt x="1018" y="536"/>
                      </a:lnTo>
                      <a:lnTo>
                        <a:pt x="1016" y="561"/>
                      </a:lnTo>
                      <a:lnTo>
                        <a:pt x="1013" y="587"/>
                      </a:lnTo>
                      <a:lnTo>
                        <a:pt x="1008" y="612"/>
                      </a:lnTo>
                      <a:lnTo>
                        <a:pt x="1003" y="636"/>
                      </a:lnTo>
                      <a:lnTo>
                        <a:pt x="996" y="661"/>
                      </a:lnTo>
                      <a:lnTo>
                        <a:pt x="987" y="684"/>
                      </a:lnTo>
                      <a:lnTo>
                        <a:pt x="978" y="707"/>
                      </a:lnTo>
                      <a:lnTo>
                        <a:pt x="968" y="730"/>
                      </a:lnTo>
                      <a:lnTo>
                        <a:pt x="957" y="753"/>
                      </a:lnTo>
                      <a:lnTo>
                        <a:pt x="945" y="774"/>
                      </a:lnTo>
                      <a:lnTo>
                        <a:pt x="932" y="795"/>
                      </a:lnTo>
                      <a:lnTo>
                        <a:pt x="918" y="814"/>
                      </a:lnTo>
                      <a:lnTo>
                        <a:pt x="902" y="833"/>
                      </a:lnTo>
                      <a:lnTo>
                        <a:pt x="887" y="852"/>
                      </a:lnTo>
                      <a:lnTo>
                        <a:pt x="869" y="870"/>
                      </a:lnTo>
                      <a:lnTo>
                        <a:pt x="851" y="886"/>
                      </a:lnTo>
                      <a:lnTo>
                        <a:pt x="834" y="903"/>
                      </a:lnTo>
                      <a:lnTo>
                        <a:pt x="814" y="917"/>
                      </a:lnTo>
                      <a:lnTo>
                        <a:pt x="794" y="932"/>
                      </a:lnTo>
                      <a:lnTo>
                        <a:pt x="773" y="945"/>
                      </a:lnTo>
                      <a:lnTo>
                        <a:pt x="752" y="957"/>
                      </a:lnTo>
                      <a:lnTo>
                        <a:pt x="730" y="968"/>
                      </a:lnTo>
                      <a:lnTo>
                        <a:pt x="708" y="979"/>
                      </a:lnTo>
                      <a:lnTo>
                        <a:pt x="684" y="988"/>
                      </a:lnTo>
                      <a:lnTo>
                        <a:pt x="660" y="996"/>
                      </a:lnTo>
                      <a:lnTo>
                        <a:pt x="637" y="1002"/>
                      </a:lnTo>
                      <a:lnTo>
                        <a:pt x="611" y="1009"/>
                      </a:lnTo>
                      <a:lnTo>
                        <a:pt x="587" y="1013"/>
                      </a:lnTo>
                      <a:lnTo>
                        <a:pt x="561" y="1017"/>
                      </a:lnTo>
                      <a:lnTo>
                        <a:pt x="535" y="1018"/>
                      </a:lnTo>
                      <a:lnTo>
                        <a:pt x="509" y="1019"/>
                      </a:lnTo>
                      <a:lnTo>
                        <a:pt x="483" y="1018"/>
                      </a:lnTo>
                      <a:lnTo>
                        <a:pt x="457" y="1017"/>
                      </a:lnTo>
                      <a:lnTo>
                        <a:pt x="431" y="1013"/>
                      </a:lnTo>
                      <a:lnTo>
                        <a:pt x="406" y="1009"/>
                      </a:lnTo>
                      <a:lnTo>
                        <a:pt x="381" y="1002"/>
                      </a:lnTo>
                      <a:lnTo>
                        <a:pt x="357" y="996"/>
                      </a:lnTo>
                      <a:lnTo>
                        <a:pt x="334" y="988"/>
                      </a:lnTo>
                      <a:lnTo>
                        <a:pt x="311" y="979"/>
                      </a:lnTo>
                      <a:lnTo>
                        <a:pt x="289" y="968"/>
                      </a:lnTo>
                      <a:lnTo>
                        <a:pt x="266" y="957"/>
                      </a:lnTo>
                      <a:lnTo>
                        <a:pt x="244" y="945"/>
                      </a:lnTo>
                      <a:lnTo>
                        <a:pt x="224" y="932"/>
                      </a:lnTo>
                      <a:lnTo>
                        <a:pt x="205" y="917"/>
                      </a:lnTo>
                      <a:lnTo>
                        <a:pt x="185" y="903"/>
                      </a:lnTo>
                      <a:lnTo>
                        <a:pt x="166" y="886"/>
                      </a:lnTo>
                      <a:lnTo>
                        <a:pt x="148" y="870"/>
                      </a:lnTo>
                      <a:lnTo>
                        <a:pt x="132" y="852"/>
                      </a:lnTo>
                      <a:lnTo>
                        <a:pt x="116" y="833"/>
                      </a:lnTo>
                      <a:lnTo>
                        <a:pt x="101" y="814"/>
                      </a:lnTo>
                      <a:lnTo>
                        <a:pt x="86" y="795"/>
                      </a:lnTo>
                      <a:lnTo>
                        <a:pt x="73" y="774"/>
                      </a:lnTo>
                      <a:lnTo>
                        <a:pt x="61" y="753"/>
                      </a:lnTo>
                      <a:lnTo>
                        <a:pt x="50" y="730"/>
                      </a:lnTo>
                      <a:lnTo>
                        <a:pt x="40" y="707"/>
                      </a:lnTo>
                      <a:lnTo>
                        <a:pt x="30" y="684"/>
                      </a:lnTo>
                      <a:lnTo>
                        <a:pt x="22" y="661"/>
                      </a:lnTo>
                      <a:lnTo>
                        <a:pt x="16" y="636"/>
                      </a:lnTo>
                      <a:lnTo>
                        <a:pt x="10" y="612"/>
                      </a:lnTo>
                      <a:lnTo>
                        <a:pt x="6" y="587"/>
                      </a:lnTo>
                      <a:lnTo>
                        <a:pt x="2" y="561"/>
                      </a:lnTo>
                      <a:lnTo>
                        <a:pt x="0" y="536"/>
                      </a:lnTo>
                      <a:lnTo>
                        <a:pt x="0" y="509"/>
                      </a:lnTo>
                      <a:lnTo>
                        <a:pt x="0" y="483"/>
                      </a:lnTo>
                      <a:lnTo>
                        <a:pt x="2" y="457"/>
                      </a:lnTo>
                      <a:lnTo>
                        <a:pt x="6" y="432"/>
                      </a:lnTo>
                      <a:lnTo>
                        <a:pt x="10" y="406"/>
                      </a:lnTo>
                      <a:lnTo>
                        <a:pt x="16" y="382"/>
                      </a:lnTo>
                      <a:lnTo>
                        <a:pt x="22" y="358"/>
                      </a:lnTo>
                      <a:lnTo>
                        <a:pt x="30" y="334"/>
                      </a:lnTo>
                      <a:lnTo>
                        <a:pt x="40" y="310"/>
                      </a:lnTo>
                      <a:lnTo>
                        <a:pt x="50" y="288"/>
                      </a:lnTo>
                      <a:lnTo>
                        <a:pt x="61" y="266"/>
                      </a:lnTo>
                      <a:lnTo>
                        <a:pt x="73" y="245"/>
                      </a:lnTo>
                      <a:lnTo>
                        <a:pt x="86" y="224"/>
                      </a:lnTo>
                      <a:lnTo>
                        <a:pt x="101" y="204"/>
                      </a:lnTo>
                      <a:lnTo>
                        <a:pt x="116" y="185"/>
                      </a:lnTo>
                      <a:lnTo>
                        <a:pt x="132" y="167"/>
                      </a:lnTo>
                      <a:lnTo>
                        <a:pt x="148" y="149"/>
                      </a:lnTo>
                      <a:lnTo>
                        <a:pt x="166" y="132"/>
                      </a:lnTo>
                      <a:lnTo>
                        <a:pt x="185" y="116"/>
                      </a:lnTo>
                      <a:lnTo>
                        <a:pt x="205" y="100"/>
                      </a:lnTo>
                      <a:lnTo>
                        <a:pt x="224" y="87"/>
                      </a:lnTo>
                      <a:lnTo>
                        <a:pt x="244" y="74"/>
                      </a:lnTo>
                      <a:lnTo>
                        <a:pt x="266" y="60"/>
                      </a:lnTo>
                      <a:lnTo>
                        <a:pt x="289" y="49"/>
                      </a:lnTo>
                      <a:lnTo>
                        <a:pt x="311" y="39"/>
                      </a:lnTo>
                      <a:lnTo>
                        <a:pt x="334" y="31"/>
                      </a:lnTo>
                      <a:lnTo>
                        <a:pt x="357" y="22"/>
                      </a:lnTo>
                      <a:lnTo>
                        <a:pt x="381" y="15"/>
                      </a:lnTo>
                      <a:lnTo>
                        <a:pt x="406" y="10"/>
                      </a:lnTo>
                      <a:lnTo>
                        <a:pt x="431" y="5"/>
                      </a:lnTo>
                      <a:lnTo>
                        <a:pt x="457" y="2"/>
                      </a:lnTo>
                      <a:lnTo>
                        <a:pt x="483" y="0"/>
                      </a:lnTo>
                      <a:lnTo>
                        <a:pt x="509" y="0"/>
                      </a:lnTo>
                      <a:lnTo>
                        <a:pt x="535" y="0"/>
                      </a:lnTo>
                      <a:lnTo>
                        <a:pt x="561" y="2"/>
                      </a:lnTo>
                      <a:lnTo>
                        <a:pt x="587" y="5"/>
                      </a:lnTo>
                      <a:lnTo>
                        <a:pt x="611" y="10"/>
                      </a:lnTo>
                      <a:lnTo>
                        <a:pt x="637" y="15"/>
                      </a:lnTo>
                      <a:lnTo>
                        <a:pt x="660" y="22"/>
                      </a:lnTo>
                      <a:lnTo>
                        <a:pt x="684" y="31"/>
                      </a:lnTo>
                      <a:lnTo>
                        <a:pt x="708" y="39"/>
                      </a:lnTo>
                      <a:lnTo>
                        <a:pt x="730" y="49"/>
                      </a:lnTo>
                      <a:lnTo>
                        <a:pt x="752" y="60"/>
                      </a:lnTo>
                      <a:lnTo>
                        <a:pt x="773" y="74"/>
                      </a:lnTo>
                      <a:lnTo>
                        <a:pt x="794" y="87"/>
                      </a:lnTo>
                      <a:lnTo>
                        <a:pt x="814" y="100"/>
                      </a:lnTo>
                      <a:lnTo>
                        <a:pt x="834" y="116"/>
                      </a:lnTo>
                      <a:lnTo>
                        <a:pt x="851" y="132"/>
                      </a:lnTo>
                      <a:lnTo>
                        <a:pt x="869" y="149"/>
                      </a:lnTo>
                      <a:lnTo>
                        <a:pt x="887" y="167"/>
                      </a:lnTo>
                      <a:lnTo>
                        <a:pt x="902" y="185"/>
                      </a:lnTo>
                      <a:lnTo>
                        <a:pt x="918" y="204"/>
                      </a:lnTo>
                      <a:lnTo>
                        <a:pt x="932" y="224"/>
                      </a:lnTo>
                      <a:lnTo>
                        <a:pt x="945" y="245"/>
                      </a:lnTo>
                      <a:lnTo>
                        <a:pt x="957" y="266"/>
                      </a:lnTo>
                      <a:lnTo>
                        <a:pt x="968" y="288"/>
                      </a:lnTo>
                      <a:lnTo>
                        <a:pt x="978" y="310"/>
                      </a:lnTo>
                      <a:lnTo>
                        <a:pt x="987" y="334"/>
                      </a:lnTo>
                      <a:lnTo>
                        <a:pt x="996" y="358"/>
                      </a:lnTo>
                      <a:lnTo>
                        <a:pt x="1003" y="382"/>
                      </a:lnTo>
                      <a:lnTo>
                        <a:pt x="1008" y="406"/>
                      </a:lnTo>
                      <a:lnTo>
                        <a:pt x="1013" y="432"/>
                      </a:lnTo>
                      <a:lnTo>
                        <a:pt x="1016" y="457"/>
                      </a:lnTo>
                      <a:lnTo>
                        <a:pt x="1018" y="483"/>
                      </a:lnTo>
                      <a:lnTo>
                        <a:pt x="1018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4" name="Freeform 41">
                  <a:extLst>
                    <a:ext uri="{FF2B5EF4-FFF2-40B4-BE49-F238E27FC236}">
                      <a16:creationId xmlns:a16="http://schemas.microsoft.com/office/drawing/2014/main" id="{BB63A515-FD1C-493D-A7E2-A2B195344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538" y="2678113"/>
                  <a:ext cx="65087" cy="65087"/>
                </a:xfrm>
                <a:custGeom>
                  <a:avLst/>
                  <a:gdLst>
                    <a:gd name="T0" fmla="*/ 2147483647 w 408"/>
                    <a:gd name="T1" fmla="*/ 2147483647 h 407"/>
                    <a:gd name="T2" fmla="*/ 2147483647 w 408"/>
                    <a:gd name="T3" fmla="*/ 2147483647 h 407"/>
                    <a:gd name="T4" fmla="*/ 2147483647 w 408"/>
                    <a:gd name="T5" fmla="*/ 2147483647 h 407"/>
                    <a:gd name="T6" fmla="*/ 2147483647 w 408"/>
                    <a:gd name="T7" fmla="*/ 2147483647 h 407"/>
                    <a:gd name="T8" fmla="*/ 2147483647 w 408"/>
                    <a:gd name="T9" fmla="*/ 2147483647 h 407"/>
                    <a:gd name="T10" fmla="*/ 2147483647 w 408"/>
                    <a:gd name="T11" fmla="*/ 2147483647 h 407"/>
                    <a:gd name="T12" fmla="*/ 2147483647 w 408"/>
                    <a:gd name="T13" fmla="*/ 2147483647 h 407"/>
                    <a:gd name="T14" fmla="*/ 2147483647 w 408"/>
                    <a:gd name="T15" fmla="*/ 2147483647 h 407"/>
                    <a:gd name="T16" fmla="*/ 2147483647 w 408"/>
                    <a:gd name="T17" fmla="*/ 2147483647 h 407"/>
                    <a:gd name="T18" fmla="*/ 2147483647 w 408"/>
                    <a:gd name="T19" fmla="*/ 2147483647 h 407"/>
                    <a:gd name="T20" fmla="*/ 2147483647 w 408"/>
                    <a:gd name="T21" fmla="*/ 2147483647 h 407"/>
                    <a:gd name="T22" fmla="*/ 2147483647 w 408"/>
                    <a:gd name="T23" fmla="*/ 2147483647 h 407"/>
                    <a:gd name="T24" fmla="*/ 2147483647 w 408"/>
                    <a:gd name="T25" fmla="*/ 2147483647 h 407"/>
                    <a:gd name="T26" fmla="*/ 2147483647 w 408"/>
                    <a:gd name="T27" fmla="*/ 2147483647 h 407"/>
                    <a:gd name="T28" fmla="*/ 2147483647 w 408"/>
                    <a:gd name="T29" fmla="*/ 2147483647 h 407"/>
                    <a:gd name="T30" fmla="*/ 2147483647 w 408"/>
                    <a:gd name="T31" fmla="*/ 2147483647 h 407"/>
                    <a:gd name="T32" fmla="*/ 2147483647 w 408"/>
                    <a:gd name="T33" fmla="*/ 2147483647 h 407"/>
                    <a:gd name="T34" fmla="*/ 2147483647 w 408"/>
                    <a:gd name="T35" fmla="*/ 2147483647 h 407"/>
                    <a:gd name="T36" fmla="*/ 2147483647 w 408"/>
                    <a:gd name="T37" fmla="*/ 2147483647 h 407"/>
                    <a:gd name="T38" fmla="*/ 2147483647 w 408"/>
                    <a:gd name="T39" fmla="*/ 2147483647 h 407"/>
                    <a:gd name="T40" fmla="*/ 2147483647 w 408"/>
                    <a:gd name="T41" fmla="*/ 2147483647 h 407"/>
                    <a:gd name="T42" fmla="*/ 2147483647 w 408"/>
                    <a:gd name="T43" fmla="*/ 2147483647 h 407"/>
                    <a:gd name="T44" fmla="*/ 2147483647 w 408"/>
                    <a:gd name="T45" fmla="*/ 2147483647 h 407"/>
                    <a:gd name="T46" fmla="*/ 2147483647 w 408"/>
                    <a:gd name="T47" fmla="*/ 2147483647 h 407"/>
                    <a:gd name="T48" fmla="*/ 2147483647 w 408"/>
                    <a:gd name="T49" fmla="*/ 2147483647 h 407"/>
                    <a:gd name="T50" fmla="*/ 2147483647 w 408"/>
                    <a:gd name="T51" fmla="*/ 2147483647 h 407"/>
                    <a:gd name="T52" fmla="*/ 2147483647 w 408"/>
                    <a:gd name="T53" fmla="*/ 2147483647 h 407"/>
                    <a:gd name="T54" fmla="*/ 2147483647 w 408"/>
                    <a:gd name="T55" fmla="*/ 2147483647 h 407"/>
                    <a:gd name="T56" fmla="*/ 2147483647 w 408"/>
                    <a:gd name="T57" fmla="*/ 2147483647 h 407"/>
                    <a:gd name="T58" fmla="*/ 2147483647 w 408"/>
                    <a:gd name="T59" fmla="*/ 2147483647 h 407"/>
                    <a:gd name="T60" fmla="*/ 2147483647 w 408"/>
                    <a:gd name="T61" fmla="*/ 2147483647 h 407"/>
                    <a:gd name="T62" fmla="*/ 2147483647 w 408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8" h="407">
                      <a:moveTo>
                        <a:pt x="408" y="204"/>
                      </a:moveTo>
                      <a:lnTo>
                        <a:pt x="407" y="225"/>
                      </a:lnTo>
                      <a:lnTo>
                        <a:pt x="404" y="245"/>
                      </a:lnTo>
                      <a:lnTo>
                        <a:pt x="398" y="264"/>
                      </a:lnTo>
                      <a:lnTo>
                        <a:pt x="392" y="283"/>
                      </a:lnTo>
                      <a:lnTo>
                        <a:pt x="383" y="301"/>
                      </a:lnTo>
                      <a:lnTo>
                        <a:pt x="373" y="318"/>
                      </a:lnTo>
                      <a:lnTo>
                        <a:pt x="361" y="333"/>
                      </a:lnTo>
                      <a:lnTo>
                        <a:pt x="349" y="347"/>
                      </a:lnTo>
                      <a:lnTo>
                        <a:pt x="333" y="361"/>
                      </a:lnTo>
                      <a:lnTo>
                        <a:pt x="318" y="373"/>
                      </a:lnTo>
                      <a:lnTo>
                        <a:pt x="301" y="383"/>
                      </a:lnTo>
                      <a:lnTo>
                        <a:pt x="283" y="392"/>
                      </a:lnTo>
                      <a:lnTo>
                        <a:pt x="265" y="398"/>
                      </a:lnTo>
                      <a:lnTo>
                        <a:pt x="245" y="404"/>
                      </a:lnTo>
                      <a:lnTo>
                        <a:pt x="225" y="406"/>
                      </a:lnTo>
                      <a:lnTo>
                        <a:pt x="204" y="407"/>
                      </a:lnTo>
                      <a:lnTo>
                        <a:pt x="183" y="406"/>
                      </a:lnTo>
                      <a:lnTo>
                        <a:pt x="163" y="404"/>
                      </a:lnTo>
                      <a:lnTo>
                        <a:pt x="143" y="398"/>
                      </a:lnTo>
                      <a:lnTo>
                        <a:pt x="125" y="392"/>
                      </a:lnTo>
                      <a:lnTo>
                        <a:pt x="106" y="383"/>
                      </a:lnTo>
                      <a:lnTo>
                        <a:pt x="90" y="373"/>
                      </a:lnTo>
                      <a:lnTo>
                        <a:pt x="74" y="361"/>
                      </a:lnTo>
                      <a:lnTo>
                        <a:pt x="60" y="347"/>
                      </a:lnTo>
                      <a:lnTo>
                        <a:pt x="47" y="333"/>
                      </a:lnTo>
                      <a:lnTo>
                        <a:pt x="36" y="318"/>
                      </a:lnTo>
                      <a:lnTo>
                        <a:pt x="25" y="301"/>
                      </a:lnTo>
                      <a:lnTo>
                        <a:pt x="17" y="283"/>
                      </a:lnTo>
                      <a:lnTo>
                        <a:pt x="9" y="264"/>
                      </a:lnTo>
                      <a:lnTo>
                        <a:pt x="5" y="245"/>
                      </a:lnTo>
                      <a:lnTo>
                        <a:pt x="1" y="225"/>
                      </a:lnTo>
                      <a:lnTo>
                        <a:pt x="0" y="204"/>
                      </a:lnTo>
                      <a:lnTo>
                        <a:pt x="1" y="183"/>
                      </a:lnTo>
                      <a:lnTo>
                        <a:pt x="5" y="163"/>
                      </a:lnTo>
                      <a:lnTo>
                        <a:pt x="9" y="143"/>
                      </a:lnTo>
                      <a:lnTo>
                        <a:pt x="17" y="124"/>
                      </a:lnTo>
                      <a:lnTo>
                        <a:pt x="25" y="106"/>
                      </a:lnTo>
                      <a:lnTo>
                        <a:pt x="36" y="90"/>
                      </a:lnTo>
                      <a:lnTo>
                        <a:pt x="47" y="74"/>
                      </a:lnTo>
                      <a:lnTo>
                        <a:pt x="60" y="60"/>
                      </a:lnTo>
                      <a:lnTo>
                        <a:pt x="74" y="47"/>
                      </a:lnTo>
                      <a:lnTo>
                        <a:pt x="90" y="36"/>
                      </a:lnTo>
                      <a:lnTo>
                        <a:pt x="106" y="25"/>
                      </a:lnTo>
                      <a:lnTo>
                        <a:pt x="125" y="17"/>
                      </a:lnTo>
                      <a:lnTo>
                        <a:pt x="143" y="9"/>
                      </a:lnTo>
                      <a:lnTo>
                        <a:pt x="163" y="5"/>
                      </a:lnTo>
                      <a:lnTo>
                        <a:pt x="183" y="1"/>
                      </a:lnTo>
                      <a:lnTo>
                        <a:pt x="204" y="0"/>
                      </a:lnTo>
                      <a:lnTo>
                        <a:pt x="225" y="1"/>
                      </a:lnTo>
                      <a:lnTo>
                        <a:pt x="245" y="5"/>
                      </a:lnTo>
                      <a:lnTo>
                        <a:pt x="265" y="9"/>
                      </a:lnTo>
                      <a:lnTo>
                        <a:pt x="283" y="17"/>
                      </a:lnTo>
                      <a:lnTo>
                        <a:pt x="301" y="25"/>
                      </a:lnTo>
                      <a:lnTo>
                        <a:pt x="318" y="36"/>
                      </a:lnTo>
                      <a:lnTo>
                        <a:pt x="333" y="47"/>
                      </a:lnTo>
                      <a:lnTo>
                        <a:pt x="349" y="60"/>
                      </a:lnTo>
                      <a:lnTo>
                        <a:pt x="361" y="74"/>
                      </a:lnTo>
                      <a:lnTo>
                        <a:pt x="373" y="90"/>
                      </a:lnTo>
                      <a:lnTo>
                        <a:pt x="383" y="106"/>
                      </a:lnTo>
                      <a:lnTo>
                        <a:pt x="392" y="124"/>
                      </a:lnTo>
                      <a:lnTo>
                        <a:pt x="398" y="143"/>
                      </a:lnTo>
                      <a:lnTo>
                        <a:pt x="404" y="163"/>
                      </a:lnTo>
                      <a:lnTo>
                        <a:pt x="407" y="183"/>
                      </a:lnTo>
                      <a:lnTo>
                        <a:pt x="408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5" name="Freeform 42">
                  <a:extLst>
                    <a:ext uri="{FF2B5EF4-FFF2-40B4-BE49-F238E27FC236}">
                      <a16:creationId xmlns:a16="http://schemas.microsoft.com/office/drawing/2014/main" id="{D47B2664-1483-43EE-B1A2-EA442BB99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1700" y="2519363"/>
                  <a:ext cx="125412" cy="55562"/>
                </a:xfrm>
                <a:custGeom>
                  <a:avLst/>
                  <a:gdLst>
                    <a:gd name="T0" fmla="*/ 2147483647 w 789"/>
                    <a:gd name="T1" fmla="*/ 2147483647 h 353"/>
                    <a:gd name="T2" fmla="*/ 2147483647 w 789"/>
                    <a:gd name="T3" fmla="*/ 2147483647 h 353"/>
                    <a:gd name="T4" fmla="*/ 2147483647 w 789"/>
                    <a:gd name="T5" fmla="*/ 2147483647 h 353"/>
                    <a:gd name="T6" fmla="*/ 2147483647 w 789"/>
                    <a:gd name="T7" fmla="*/ 2147483647 h 353"/>
                    <a:gd name="T8" fmla="*/ 2147483647 w 789"/>
                    <a:gd name="T9" fmla="*/ 2147483647 h 353"/>
                    <a:gd name="T10" fmla="*/ 2147483647 w 789"/>
                    <a:gd name="T11" fmla="*/ 2147483647 h 353"/>
                    <a:gd name="T12" fmla="*/ 0 w 789"/>
                    <a:gd name="T13" fmla="*/ 2147483647 h 353"/>
                    <a:gd name="T14" fmla="*/ 2147483647 w 789"/>
                    <a:gd name="T15" fmla="*/ 2147483647 h 353"/>
                    <a:gd name="T16" fmla="*/ 2147483647 w 789"/>
                    <a:gd name="T17" fmla="*/ 2147483647 h 353"/>
                    <a:gd name="T18" fmla="*/ 2147483647 w 789"/>
                    <a:gd name="T19" fmla="*/ 2147483647 h 353"/>
                    <a:gd name="T20" fmla="*/ 2147483647 w 789"/>
                    <a:gd name="T21" fmla="*/ 2147483647 h 353"/>
                    <a:gd name="T22" fmla="*/ 2147483647 w 789"/>
                    <a:gd name="T23" fmla="*/ 2147483647 h 353"/>
                    <a:gd name="T24" fmla="*/ 2147483647 w 789"/>
                    <a:gd name="T25" fmla="*/ 2147483647 h 353"/>
                    <a:gd name="T26" fmla="*/ 2147483647 w 789"/>
                    <a:gd name="T27" fmla="*/ 2147483647 h 353"/>
                    <a:gd name="T28" fmla="*/ 2147483647 w 789"/>
                    <a:gd name="T29" fmla="*/ 2147483647 h 353"/>
                    <a:gd name="T30" fmla="*/ 2147483647 w 789"/>
                    <a:gd name="T31" fmla="*/ 2147483647 h 353"/>
                    <a:gd name="T32" fmla="*/ 2147483647 w 789"/>
                    <a:gd name="T33" fmla="*/ 2147483647 h 353"/>
                    <a:gd name="T34" fmla="*/ 2147483647 w 789"/>
                    <a:gd name="T35" fmla="*/ 2147483647 h 353"/>
                    <a:gd name="T36" fmla="*/ 2147483647 w 789"/>
                    <a:gd name="T37" fmla="*/ 2147483647 h 353"/>
                    <a:gd name="T38" fmla="*/ 2147483647 w 789"/>
                    <a:gd name="T39" fmla="*/ 2147483647 h 353"/>
                    <a:gd name="T40" fmla="*/ 2147483647 w 789"/>
                    <a:gd name="T41" fmla="*/ 2147483647 h 353"/>
                    <a:gd name="T42" fmla="*/ 2147483647 w 789"/>
                    <a:gd name="T43" fmla="*/ 2147483647 h 353"/>
                    <a:gd name="T44" fmla="*/ 2147483647 w 789"/>
                    <a:gd name="T45" fmla="*/ 2147483647 h 353"/>
                    <a:gd name="T46" fmla="*/ 2147483647 w 789"/>
                    <a:gd name="T47" fmla="*/ 2147483647 h 353"/>
                    <a:gd name="T48" fmla="*/ 2147483647 w 789"/>
                    <a:gd name="T49" fmla="*/ 2147483647 h 353"/>
                    <a:gd name="T50" fmla="*/ 2147483647 w 789"/>
                    <a:gd name="T51" fmla="*/ 2147483647 h 353"/>
                    <a:gd name="T52" fmla="*/ 2147483647 w 789"/>
                    <a:gd name="T53" fmla="*/ 2147483647 h 353"/>
                    <a:gd name="T54" fmla="*/ 2147483647 w 789"/>
                    <a:gd name="T55" fmla="*/ 2147483647 h 353"/>
                    <a:gd name="T56" fmla="*/ 2147483647 w 789"/>
                    <a:gd name="T57" fmla="*/ 2147483647 h 353"/>
                    <a:gd name="T58" fmla="*/ 2147483647 w 789"/>
                    <a:gd name="T59" fmla="*/ 2147483647 h 353"/>
                    <a:gd name="T60" fmla="*/ 2147483647 w 789"/>
                    <a:gd name="T61" fmla="*/ 2147483647 h 353"/>
                    <a:gd name="T62" fmla="*/ 2147483647 w 789"/>
                    <a:gd name="T63" fmla="*/ 2147483647 h 353"/>
                    <a:gd name="T64" fmla="*/ 2147483647 w 789"/>
                    <a:gd name="T65" fmla="*/ 2147483647 h 353"/>
                    <a:gd name="T66" fmla="*/ 2147483647 w 789"/>
                    <a:gd name="T67" fmla="*/ 2147483647 h 353"/>
                    <a:gd name="T68" fmla="*/ 2147483647 w 789"/>
                    <a:gd name="T69" fmla="*/ 2147483647 h 353"/>
                    <a:gd name="T70" fmla="*/ 2147483647 w 789"/>
                    <a:gd name="T71" fmla="*/ 2147483647 h 353"/>
                    <a:gd name="T72" fmla="*/ 2147483647 w 789"/>
                    <a:gd name="T73" fmla="*/ 2147483647 h 353"/>
                    <a:gd name="T74" fmla="*/ 2147483647 w 789"/>
                    <a:gd name="T75" fmla="*/ 2147483647 h 353"/>
                    <a:gd name="T76" fmla="*/ 2147483647 w 789"/>
                    <a:gd name="T77" fmla="*/ 2147483647 h 353"/>
                    <a:gd name="T78" fmla="*/ 2147483647 w 789"/>
                    <a:gd name="T79" fmla="*/ 2147483647 h 353"/>
                    <a:gd name="T80" fmla="*/ 2147483647 w 789"/>
                    <a:gd name="T81" fmla="*/ 2147483647 h 353"/>
                    <a:gd name="T82" fmla="*/ 2147483647 w 789"/>
                    <a:gd name="T83" fmla="*/ 2147483647 h 353"/>
                    <a:gd name="T84" fmla="*/ 2147483647 w 789"/>
                    <a:gd name="T85" fmla="*/ 2147483647 h 353"/>
                    <a:gd name="T86" fmla="*/ 2147483647 w 789"/>
                    <a:gd name="T87" fmla="*/ 2147483647 h 353"/>
                    <a:gd name="T88" fmla="*/ 2147483647 w 789"/>
                    <a:gd name="T89" fmla="*/ 2147483647 h 353"/>
                    <a:gd name="T90" fmla="*/ 2147483647 w 789"/>
                    <a:gd name="T91" fmla="*/ 2147483647 h 353"/>
                    <a:gd name="T92" fmla="*/ 2147483647 w 789"/>
                    <a:gd name="T93" fmla="*/ 2147483647 h 353"/>
                    <a:gd name="T94" fmla="*/ 2147483647 w 789"/>
                    <a:gd name="T95" fmla="*/ 2147483647 h 353"/>
                    <a:gd name="T96" fmla="*/ 2147483647 w 789"/>
                    <a:gd name="T97" fmla="*/ 2147483647 h 353"/>
                    <a:gd name="T98" fmla="*/ 2147483647 w 789"/>
                    <a:gd name="T99" fmla="*/ 2147483647 h 353"/>
                    <a:gd name="T100" fmla="*/ 2147483647 w 789"/>
                    <a:gd name="T101" fmla="*/ 2147483647 h 353"/>
                    <a:gd name="T102" fmla="*/ 2147483647 w 789"/>
                    <a:gd name="T103" fmla="*/ 2147483647 h 353"/>
                    <a:gd name="T104" fmla="*/ 2147483647 w 789"/>
                    <a:gd name="T105" fmla="*/ 2147483647 h 353"/>
                    <a:gd name="T106" fmla="*/ 2147483647 w 789"/>
                    <a:gd name="T107" fmla="*/ 2147483647 h 353"/>
                    <a:gd name="T108" fmla="*/ 2147483647 w 789"/>
                    <a:gd name="T109" fmla="*/ 2147483647 h 353"/>
                    <a:gd name="T110" fmla="*/ 2147483647 w 789"/>
                    <a:gd name="T111" fmla="*/ 2147483647 h 3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89" h="353">
                      <a:moveTo>
                        <a:pt x="52" y="31"/>
                      </a:moveTo>
                      <a:lnTo>
                        <a:pt x="46" y="34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1" y="51"/>
                      </a:lnTo>
                      <a:lnTo>
                        <a:pt x="16" y="56"/>
                      </a:lnTo>
                      <a:lnTo>
                        <a:pt x="13" y="63"/>
                      </a:lnTo>
                      <a:lnTo>
                        <a:pt x="8" y="69"/>
                      </a:lnTo>
                      <a:lnTo>
                        <a:pt x="6" y="76"/>
                      </a:lnTo>
                      <a:lnTo>
                        <a:pt x="3" y="83"/>
                      </a:lnTo>
                      <a:lnTo>
                        <a:pt x="2" y="89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7" y="135"/>
                      </a:lnTo>
                      <a:lnTo>
                        <a:pt x="10" y="141"/>
                      </a:lnTo>
                      <a:lnTo>
                        <a:pt x="14" y="148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29" y="16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9" y="175"/>
                      </a:lnTo>
                      <a:lnTo>
                        <a:pt x="56" y="178"/>
                      </a:lnTo>
                      <a:lnTo>
                        <a:pt x="62" y="179"/>
                      </a:lnTo>
                      <a:lnTo>
                        <a:pt x="70" y="180"/>
                      </a:lnTo>
                      <a:lnTo>
                        <a:pt x="78" y="180"/>
                      </a:lnTo>
                      <a:lnTo>
                        <a:pt x="86" y="180"/>
                      </a:lnTo>
                      <a:lnTo>
                        <a:pt x="93" y="179"/>
                      </a:lnTo>
                      <a:lnTo>
                        <a:pt x="100" y="177"/>
                      </a:lnTo>
                      <a:lnTo>
                        <a:pt x="120" y="171"/>
                      </a:lnTo>
                      <a:lnTo>
                        <a:pt x="163" y="162"/>
                      </a:lnTo>
                      <a:lnTo>
                        <a:pt x="192" y="158"/>
                      </a:lnTo>
                      <a:lnTo>
                        <a:pt x="225" y="155"/>
                      </a:lnTo>
                      <a:lnTo>
                        <a:pt x="243" y="154"/>
                      </a:lnTo>
                      <a:lnTo>
                        <a:pt x="261" y="154"/>
                      </a:lnTo>
                      <a:lnTo>
                        <a:pt x="281" y="154"/>
                      </a:lnTo>
                      <a:lnTo>
                        <a:pt x="301" y="155"/>
                      </a:lnTo>
                      <a:lnTo>
                        <a:pt x="322" y="156"/>
                      </a:lnTo>
                      <a:lnTo>
                        <a:pt x="344" y="158"/>
                      </a:lnTo>
                      <a:lnTo>
                        <a:pt x="365" y="161"/>
                      </a:lnTo>
                      <a:lnTo>
                        <a:pt x="387" y="166"/>
                      </a:lnTo>
                      <a:lnTo>
                        <a:pt x="411" y="171"/>
                      </a:lnTo>
                      <a:lnTo>
                        <a:pt x="433" y="178"/>
                      </a:lnTo>
                      <a:lnTo>
                        <a:pt x="456" y="186"/>
                      </a:lnTo>
                      <a:lnTo>
                        <a:pt x="478" y="194"/>
                      </a:lnTo>
                      <a:lnTo>
                        <a:pt x="501" y="205"/>
                      </a:lnTo>
                      <a:lnTo>
                        <a:pt x="523" y="218"/>
                      </a:lnTo>
                      <a:lnTo>
                        <a:pt x="547" y="231"/>
                      </a:lnTo>
                      <a:lnTo>
                        <a:pt x="569" y="246"/>
                      </a:lnTo>
                      <a:lnTo>
                        <a:pt x="591" y="263"/>
                      </a:lnTo>
                      <a:lnTo>
                        <a:pt x="612" y="282"/>
                      </a:lnTo>
                      <a:lnTo>
                        <a:pt x="633" y="303"/>
                      </a:lnTo>
                      <a:lnTo>
                        <a:pt x="654" y="326"/>
                      </a:lnTo>
                      <a:lnTo>
                        <a:pt x="659" y="332"/>
                      </a:lnTo>
                      <a:lnTo>
                        <a:pt x="665" y="336"/>
                      </a:lnTo>
                      <a:lnTo>
                        <a:pt x="670" y="340"/>
                      </a:lnTo>
                      <a:lnTo>
                        <a:pt x="677" y="345"/>
                      </a:lnTo>
                      <a:lnTo>
                        <a:pt x="684" y="348"/>
                      </a:lnTo>
                      <a:lnTo>
                        <a:pt x="691" y="350"/>
                      </a:lnTo>
                      <a:lnTo>
                        <a:pt x="698" y="351"/>
                      </a:lnTo>
                      <a:lnTo>
                        <a:pt x="706" y="353"/>
                      </a:lnTo>
                      <a:lnTo>
                        <a:pt x="714" y="353"/>
                      </a:lnTo>
                      <a:lnTo>
                        <a:pt x="720" y="353"/>
                      </a:lnTo>
                      <a:lnTo>
                        <a:pt x="728" y="351"/>
                      </a:lnTo>
                      <a:lnTo>
                        <a:pt x="735" y="349"/>
                      </a:lnTo>
                      <a:lnTo>
                        <a:pt x="742" y="347"/>
                      </a:lnTo>
                      <a:lnTo>
                        <a:pt x="749" y="344"/>
                      </a:lnTo>
                      <a:lnTo>
                        <a:pt x="756" y="339"/>
                      </a:lnTo>
                      <a:lnTo>
                        <a:pt x="761" y="335"/>
                      </a:lnTo>
                      <a:lnTo>
                        <a:pt x="768" y="329"/>
                      </a:lnTo>
                      <a:lnTo>
                        <a:pt x="772" y="324"/>
                      </a:lnTo>
                      <a:lnTo>
                        <a:pt x="777" y="317"/>
                      </a:lnTo>
                      <a:lnTo>
                        <a:pt x="781" y="311"/>
                      </a:lnTo>
                      <a:lnTo>
                        <a:pt x="783" y="304"/>
                      </a:lnTo>
                      <a:lnTo>
                        <a:pt x="785" y="297"/>
                      </a:lnTo>
                      <a:lnTo>
                        <a:pt x="788" y="289"/>
                      </a:lnTo>
                      <a:lnTo>
                        <a:pt x="789" y="283"/>
                      </a:lnTo>
                      <a:lnTo>
                        <a:pt x="789" y="275"/>
                      </a:lnTo>
                      <a:lnTo>
                        <a:pt x="789" y="267"/>
                      </a:lnTo>
                      <a:lnTo>
                        <a:pt x="788" y="261"/>
                      </a:lnTo>
                      <a:lnTo>
                        <a:pt x="785" y="253"/>
                      </a:lnTo>
                      <a:lnTo>
                        <a:pt x="783" y="246"/>
                      </a:lnTo>
                      <a:lnTo>
                        <a:pt x="780" y="240"/>
                      </a:lnTo>
                      <a:lnTo>
                        <a:pt x="775" y="233"/>
                      </a:lnTo>
                      <a:lnTo>
                        <a:pt x="771" y="226"/>
                      </a:lnTo>
                      <a:lnTo>
                        <a:pt x="743" y="197"/>
                      </a:lnTo>
                      <a:lnTo>
                        <a:pt x="716" y="169"/>
                      </a:lnTo>
                      <a:lnTo>
                        <a:pt x="688" y="145"/>
                      </a:lnTo>
                      <a:lnTo>
                        <a:pt x="659" y="123"/>
                      </a:lnTo>
                      <a:lnTo>
                        <a:pt x="631" y="103"/>
                      </a:lnTo>
                      <a:lnTo>
                        <a:pt x="601" y="84"/>
                      </a:lnTo>
                      <a:lnTo>
                        <a:pt x="572" y="68"/>
                      </a:lnTo>
                      <a:lnTo>
                        <a:pt x="542" y="54"/>
                      </a:lnTo>
                      <a:lnTo>
                        <a:pt x="512" y="43"/>
                      </a:lnTo>
                      <a:lnTo>
                        <a:pt x="482" y="32"/>
                      </a:lnTo>
                      <a:lnTo>
                        <a:pt x="454" y="23"/>
                      </a:lnTo>
                      <a:lnTo>
                        <a:pt x="424" y="16"/>
                      </a:lnTo>
                      <a:lnTo>
                        <a:pt x="395" y="11"/>
                      </a:lnTo>
                      <a:lnTo>
                        <a:pt x="367" y="6"/>
                      </a:lnTo>
                      <a:lnTo>
                        <a:pt x="340" y="3"/>
                      </a:lnTo>
                      <a:lnTo>
                        <a:pt x="312" y="1"/>
                      </a:lnTo>
                      <a:lnTo>
                        <a:pt x="287" y="1"/>
                      </a:lnTo>
                      <a:lnTo>
                        <a:pt x="261" y="0"/>
                      </a:lnTo>
                      <a:lnTo>
                        <a:pt x="237" y="1"/>
                      </a:lnTo>
                      <a:lnTo>
                        <a:pt x="213" y="2"/>
                      </a:lnTo>
                      <a:lnTo>
                        <a:pt x="171" y="6"/>
                      </a:lnTo>
                      <a:lnTo>
                        <a:pt x="133" y="12"/>
                      </a:lnTo>
                      <a:lnTo>
                        <a:pt x="77" y="24"/>
                      </a:lnTo>
                      <a:lnTo>
                        <a:pt x="5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6" name="Freeform 43">
                  <a:extLst>
                    <a:ext uri="{FF2B5EF4-FFF2-40B4-BE49-F238E27FC236}">
                      <a16:creationId xmlns:a16="http://schemas.microsoft.com/office/drawing/2014/main" id="{4E2C0F98-48DF-4DEF-9682-A62D4B7CF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888" y="2597150"/>
                  <a:ext cx="161925" cy="161925"/>
                </a:xfrm>
                <a:custGeom>
                  <a:avLst/>
                  <a:gdLst>
                    <a:gd name="T0" fmla="*/ 2147483647 w 1020"/>
                    <a:gd name="T1" fmla="*/ 2147483647 h 1019"/>
                    <a:gd name="T2" fmla="*/ 2147483647 w 1020"/>
                    <a:gd name="T3" fmla="*/ 2147483647 h 1019"/>
                    <a:gd name="T4" fmla="*/ 2147483647 w 1020"/>
                    <a:gd name="T5" fmla="*/ 2147483647 h 1019"/>
                    <a:gd name="T6" fmla="*/ 2147483647 w 1020"/>
                    <a:gd name="T7" fmla="*/ 2147483647 h 1019"/>
                    <a:gd name="T8" fmla="*/ 2147483647 w 1020"/>
                    <a:gd name="T9" fmla="*/ 2147483647 h 1019"/>
                    <a:gd name="T10" fmla="*/ 2147483647 w 1020"/>
                    <a:gd name="T11" fmla="*/ 2147483647 h 1019"/>
                    <a:gd name="T12" fmla="*/ 2147483647 w 1020"/>
                    <a:gd name="T13" fmla="*/ 2147483647 h 1019"/>
                    <a:gd name="T14" fmla="*/ 2147483647 w 1020"/>
                    <a:gd name="T15" fmla="*/ 2147483647 h 1019"/>
                    <a:gd name="T16" fmla="*/ 2147483647 w 1020"/>
                    <a:gd name="T17" fmla="*/ 2147483647 h 1019"/>
                    <a:gd name="T18" fmla="*/ 2147483647 w 1020"/>
                    <a:gd name="T19" fmla="*/ 2147483647 h 1019"/>
                    <a:gd name="T20" fmla="*/ 2147483647 w 1020"/>
                    <a:gd name="T21" fmla="*/ 2147483647 h 1019"/>
                    <a:gd name="T22" fmla="*/ 2147483647 w 1020"/>
                    <a:gd name="T23" fmla="*/ 2147483647 h 1019"/>
                    <a:gd name="T24" fmla="*/ 2147483647 w 1020"/>
                    <a:gd name="T25" fmla="*/ 2147483647 h 1019"/>
                    <a:gd name="T26" fmla="*/ 2147483647 w 1020"/>
                    <a:gd name="T27" fmla="*/ 2147483647 h 1019"/>
                    <a:gd name="T28" fmla="*/ 2147483647 w 1020"/>
                    <a:gd name="T29" fmla="*/ 2147483647 h 1019"/>
                    <a:gd name="T30" fmla="*/ 2147483647 w 1020"/>
                    <a:gd name="T31" fmla="*/ 2147483647 h 1019"/>
                    <a:gd name="T32" fmla="*/ 2147483647 w 1020"/>
                    <a:gd name="T33" fmla="*/ 2147483647 h 1019"/>
                    <a:gd name="T34" fmla="*/ 2147483647 w 1020"/>
                    <a:gd name="T35" fmla="*/ 2147483647 h 1019"/>
                    <a:gd name="T36" fmla="*/ 2147483647 w 1020"/>
                    <a:gd name="T37" fmla="*/ 2147483647 h 1019"/>
                    <a:gd name="T38" fmla="*/ 2147483647 w 1020"/>
                    <a:gd name="T39" fmla="*/ 2147483647 h 1019"/>
                    <a:gd name="T40" fmla="*/ 2147483647 w 1020"/>
                    <a:gd name="T41" fmla="*/ 2147483647 h 1019"/>
                    <a:gd name="T42" fmla="*/ 2147483647 w 1020"/>
                    <a:gd name="T43" fmla="*/ 2147483647 h 1019"/>
                    <a:gd name="T44" fmla="*/ 2147483647 w 1020"/>
                    <a:gd name="T45" fmla="*/ 2147483647 h 1019"/>
                    <a:gd name="T46" fmla="*/ 2147483647 w 1020"/>
                    <a:gd name="T47" fmla="*/ 2147483647 h 1019"/>
                    <a:gd name="T48" fmla="*/ 2147483647 w 1020"/>
                    <a:gd name="T49" fmla="*/ 2147483647 h 1019"/>
                    <a:gd name="T50" fmla="*/ 2147483647 w 1020"/>
                    <a:gd name="T51" fmla="*/ 2147483647 h 1019"/>
                    <a:gd name="T52" fmla="*/ 2147483647 w 1020"/>
                    <a:gd name="T53" fmla="*/ 2147483647 h 1019"/>
                    <a:gd name="T54" fmla="*/ 2147483647 w 1020"/>
                    <a:gd name="T55" fmla="*/ 2147483647 h 1019"/>
                    <a:gd name="T56" fmla="*/ 2147483647 w 1020"/>
                    <a:gd name="T57" fmla="*/ 2147483647 h 1019"/>
                    <a:gd name="T58" fmla="*/ 2147483647 w 1020"/>
                    <a:gd name="T59" fmla="*/ 2147483647 h 1019"/>
                    <a:gd name="T60" fmla="*/ 2147483647 w 1020"/>
                    <a:gd name="T61" fmla="*/ 2147483647 h 1019"/>
                    <a:gd name="T62" fmla="*/ 2147483647 w 1020"/>
                    <a:gd name="T63" fmla="*/ 0 h 1019"/>
                    <a:gd name="T64" fmla="*/ 2147483647 w 1020"/>
                    <a:gd name="T65" fmla="*/ 2147483647 h 1019"/>
                    <a:gd name="T66" fmla="*/ 2147483647 w 1020"/>
                    <a:gd name="T67" fmla="*/ 2147483647 h 1019"/>
                    <a:gd name="T68" fmla="*/ 2147483647 w 1020"/>
                    <a:gd name="T69" fmla="*/ 2147483647 h 1019"/>
                    <a:gd name="T70" fmla="*/ 2147483647 w 1020"/>
                    <a:gd name="T71" fmla="*/ 2147483647 h 1019"/>
                    <a:gd name="T72" fmla="*/ 2147483647 w 1020"/>
                    <a:gd name="T73" fmla="*/ 2147483647 h 1019"/>
                    <a:gd name="T74" fmla="*/ 2147483647 w 1020"/>
                    <a:gd name="T75" fmla="*/ 2147483647 h 1019"/>
                    <a:gd name="T76" fmla="*/ 2147483647 w 1020"/>
                    <a:gd name="T77" fmla="*/ 2147483647 h 1019"/>
                    <a:gd name="T78" fmla="*/ 2147483647 w 1020"/>
                    <a:gd name="T79" fmla="*/ 2147483647 h 1019"/>
                    <a:gd name="T80" fmla="*/ 2147483647 w 1020"/>
                    <a:gd name="T81" fmla="*/ 2147483647 h 1019"/>
                    <a:gd name="T82" fmla="*/ 2147483647 w 1020"/>
                    <a:gd name="T83" fmla="*/ 2147483647 h 1019"/>
                    <a:gd name="T84" fmla="*/ 0 w 1020"/>
                    <a:gd name="T85" fmla="*/ 2147483647 h 10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0" h="1019">
                      <a:moveTo>
                        <a:pt x="0" y="509"/>
                      </a:moveTo>
                      <a:lnTo>
                        <a:pt x="2" y="536"/>
                      </a:lnTo>
                      <a:lnTo>
                        <a:pt x="4" y="561"/>
                      </a:lnTo>
                      <a:lnTo>
                        <a:pt x="7" y="587"/>
                      </a:lnTo>
                      <a:lnTo>
                        <a:pt x="11" y="612"/>
                      </a:lnTo>
                      <a:lnTo>
                        <a:pt x="17" y="636"/>
                      </a:lnTo>
                      <a:lnTo>
                        <a:pt x="24" y="661"/>
                      </a:lnTo>
                      <a:lnTo>
                        <a:pt x="31" y="684"/>
                      </a:lnTo>
                      <a:lnTo>
                        <a:pt x="41" y="707"/>
                      </a:lnTo>
                      <a:lnTo>
                        <a:pt x="51" y="730"/>
                      </a:lnTo>
                      <a:lnTo>
                        <a:pt x="62" y="753"/>
                      </a:lnTo>
                      <a:lnTo>
                        <a:pt x="75" y="774"/>
                      </a:lnTo>
                      <a:lnTo>
                        <a:pt x="88" y="795"/>
                      </a:lnTo>
                      <a:lnTo>
                        <a:pt x="102" y="814"/>
                      </a:lnTo>
                      <a:lnTo>
                        <a:pt x="118" y="833"/>
                      </a:lnTo>
                      <a:lnTo>
                        <a:pt x="133" y="852"/>
                      </a:lnTo>
                      <a:lnTo>
                        <a:pt x="150" y="870"/>
                      </a:lnTo>
                      <a:lnTo>
                        <a:pt x="167" y="886"/>
                      </a:lnTo>
                      <a:lnTo>
                        <a:pt x="186" y="903"/>
                      </a:lnTo>
                      <a:lnTo>
                        <a:pt x="206" y="917"/>
                      </a:lnTo>
                      <a:lnTo>
                        <a:pt x="226" y="932"/>
                      </a:lnTo>
                      <a:lnTo>
                        <a:pt x="246" y="945"/>
                      </a:lnTo>
                      <a:lnTo>
                        <a:pt x="268" y="957"/>
                      </a:lnTo>
                      <a:lnTo>
                        <a:pt x="290" y="968"/>
                      </a:lnTo>
                      <a:lnTo>
                        <a:pt x="312" y="979"/>
                      </a:lnTo>
                      <a:lnTo>
                        <a:pt x="335" y="988"/>
                      </a:lnTo>
                      <a:lnTo>
                        <a:pt x="359" y="996"/>
                      </a:lnTo>
                      <a:lnTo>
                        <a:pt x="383" y="1002"/>
                      </a:lnTo>
                      <a:lnTo>
                        <a:pt x="407" y="1009"/>
                      </a:lnTo>
                      <a:lnTo>
                        <a:pt x="433" y="1013"/>
                      </a:lnTo>
                      <a:lnTo>
                        <a:pt x="458" y="1017"/>
                      </a:lnTo>
                      <a:lnTo>
                        <a:pt x="485" y="1018"/>
                      </a:lnTo>
                      <a:lnTo>
                        <a:pt x="510" y="1019"/>
                      </a:lnTo>
                      <a:lnTo>
                        <a:pt x="537" y="1018"/>
                      </a:lnTo>
                      <a:lnTo>
                        <a:pt x="562" y="1017"/>
                      </a:lnTo>
                      <a:lnTo>
                        <a:pt x="589" y="1013"/>
                      </a:lnTo>
                      <a:lnTo>
                        <a:pt x="613" y="1009"/>
                      </a:lnTo>
                      <a:lnTo>
                        <a:pt x="637" y="1002"/>
                      </a:lnTo>
                      <a:lnTo>
                        <a:pt x="662" y="996"/>
                      </a:lnTo>
                      <a:lnTo>
                        <a:pt x="686" y="988"/>
                      </a:lnTo>
                      <a:lnTo>
                        <a:pt x="709" y="979"/>
                      </a:lnTo>
                      <a:lnTo>
                        <a:pt x="731" y="968"/>
                      </a:lnTo>
                      <a:lnTo>
                        <a:pt x="753" y="957"/>
                      </a:lnTo>
                      <a:lnTo>
                        <a:pt x="774" y="945"/>
                      </a:lnTo>
                      <a:lnTo>
                        <a:pt x="795" y="932"/>
                      </a:lnTo>
                      <a:lnTo>
                        <a:pt x="815" y="917"/>
                      </a:lnTo>
                      <a:lnTo>
                        <a:pt x="835" y="903"/>
                      </a:lnTo>
                      <a:lnTo>
                        <a:pt x="853" y="886"/>
                      </a:lnTo>
                      <a:lnTo>
                        <a:pt x="870" y="870"/>
                      </a:lnTo>
                      <a:lnTo>
                        <a:pt x="887" y="852"/>
                      </a:lnTo>
                      <a:lnTo>
                        <a:pt x="904" y="833"/>
                      </a:lnTo>
                      <a:lnTo>
                        <a:pt x="919" y="814"/>
                      </a:lnTo>
                      <a:lnTo>
                        <a:pt x="933" y="795"/>
                      </a:lnTo>
                      <a:lnTo>
                        <a:pt x="946" y="774"/>
                      </a:lnTo>
                      <a:lnTo>
                        <a:pt x="959" y="753"/>
                      </a:lnTo>
                      <a:lnTo>
                        <a:pt x="970" y="730"/>
                      </a:lnTo>
                      <a:lnTo>
                        <a:pt x="980" y="707"/>
                      </a:lnTo>
                      <a:lnTo>
                        <a:pt x="989" y="684"/>
                      </a:lnTo>
                      <a:lnTo>
                        <a:pt x="996" y="661"/>
                      </a:lnTo>
                      <a:lnTo>
                        <a:pt x="1004" y="636"/>
                      </a:lnTo>
                      <a:lnTo>
                        <a:pt x="1010" y="612"/>
                      </a:lnTo>
                      <a:lnTo>
                        <a:pt x="1014" y="587"/>
                      </a:lnTo>
                      <a:lnTo>
                        <a:pt x="1017" y="561"/>
                      </a:lnTo>
                      <a:lnTo>
                        <a:pt x="1020" y="536"/>
                      </a:lnTo>
                      <a:lnTo>
                        <a:pt x="1020" y="509"/>
                      </a:lnTo>
                      <a:lnTo>
                        <a:pt x="1020" y="483"/>
                      </a:lnTo>
                      <a:lnTo>
                        <a:pt x="1017" y="457"/>
                      </a:lnTo>
                      <a:lnTo>
                        <a:pt x="1014" y="432"/>
                      </a:lnTo>
                      <a:lnTo>
                        <a:pt x="1010" y="406"/>
                      </a:lnTo>
                      <a:lnTo>
                        <a:pt x="1004" y="382"/>
                      </a:lnTo>
                      <a:lnTo>
                        <a:pt x="996" y="358"/>
                      </a:lnTo>
                      <a:lnTo>
                        <a:pt x="989" y="334"/>
                      </a:lnTo>
                      <a:lnTo>
                        <a:pt x="980" y="310"/>
                      </a:lnTo>
                      <a:lnTo>
                        <a:pt x="970" y="288"/>
                      </a:lnTo>
                      <a:lnTo>
                        <a:pt x="959" y="266"/>
                      </a:lnTo>
                      <a:lnTo>
                        <a:pt x="946" y="245"/>
                      </a:lnTo>
                      <a:lnTo>
                        <a:pt x="933" y="224"/>
                      </a:lnTo>
                      <a:lnTo>
                        <a:pt x="919" y="204"/>
                      </a:lnTo>
                      <a:lnTo>
                        <a:pt x="904" y="185"/>
                      </a:lnTo>
                      <a:lnTo>
                        <a:pt x="887" y="167"/>
                      </a:lnTo>
                      <a:lnTo>
                        <a:pt x="870" y="149"/>
                      </a:lnTo>
                      <a:lnTo>
                        <a:pt x="853" y="132"/>
                      </a:lnTo>
                      <a:lnTo>
                        <a:pt x="835" y="116"/>
                      </a:lnTo>
                      <a:lnTo>
                        <a:pt x="815" y="100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0"/>
                      </a:lnTo>
                      <a:lnTo>
                        <a:pt x="731" y="49"/>
                      </a:lnTo>
                      <a:lnTo>
                        <a:pt x="709" y="39"/>
                      </a:lnTo>
                      <a:lnTo>
                        <a:pt x="686" y="31"/>
                      </a:lnTo>
                      <a:lnTo>
                        <a:pt x="662" y="22"/>
                      </a:lnTo>
                      <a:lnTo>
                        <a:pt x="637" y="15"/>
                      </a:lnTo>
                      <a:lnTo>
                        <a:pt x="613" y="10"/>
                      </a:lnTo>
                      <a:lnTo>
                        <a:pt x="589" y="5"/>
                      </a:lnTo>
                      <a:lnTo>
                        <a:pt x="562" y="2"/>
                      </a:lnTo>
                      <a:lnTo>
                        <a:pt x="537" y="0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58" y="2"/>
                      </a:lnTo>
                      <a:lnTo>
                        <a:pt x="433" y="5"/>
                      </a:lnTo>
                      <a:lnTo>
                        <a:pt x="407" y="10"/>
                      </a:lnTo>
                      <a:lnTo>
                        <a:pt x="383" y="15"/>
                      </a:lnTo>
                      <a:lnTo>
                        <a:pt x="359" y="22"/>
                      </a:lnTo>
                      <a:lnTo>
                        <a:pt x="335" y="31"/>
                      </a:lnTo>
                      <a:lnTo>
                        <a:pt x="312" y="39"/>
                      </a:lnTo>
                      <a:lnTo>
                        <a:pt x="290" y="49"/>
                      </a:lnTo>
                      <a:lnTo>
                        <a:pt x="268" y="60"/>
                      </a:lnTo>
                      <a:lnTo>
                        <a:pt x="246" y="74"/>
                      </a:lnTo>
                      <a:lnTo>
                        <a:pt x="226" y="87"/>
                      </a:lnTo>
                      <a:lnTo>
                        <a:pt x="206" y="100"/>
                      </a:lnTo>
                      <a:lnTo>
                        <a:pt x="186" y="116"/>
                      </a:lnTo>
                      <a:lnTo>
                        <a:pt x="167" y="132"/>
                      </a:lnTo>
                      <a:lnTo>
                        <a:pt x="150" y="149"/>
                      </a:lnTo>
                      <a:lnTo>
                        <a:pt x="133" y="167"/>
                      </a:lnTo>
                      <a:lnTo>
                        <a:pt x="118" y="185"/>
                      </a:lnTo>
                      <a:lnTo>
                        <a:pt x="102" y="204"/>
                      </a:lnTo>
                      <a:lnTo>
                        <a:pt x="88" y="224"/>
                      </a:lnTo>
                      <a:lnTo>
                        <a:pt x="75" y="245"/>
                      </a:lnTo>
                      <a:lnTo>
                        <a:pt x="62" y="266"/>
                      </a:lnTo>
                      <a:lnTo>
                        <a:pt x="51" y="288"/>
                      </a:lnTo>
                      <a:lnTo>
                        <a:pt x="41" y="310"/>
                      </a:lnTo>
                      <a:lnTo>
                        <a:pt x="31" y="334"/>
                      </a:lnTo>
                      <a:lnTo>
                        <a:pt x="24" y="358"/>
                      </a:lnTo>
                      <a:lnTo>
                        <a:pt x="17" y="382"/>
                      </a:lnTo>
                      <a:lnTo>
                        <a:pt x="11" y="406"/>
                      </a:lnTo>
                      <a:lnTo>
                        <a:pt x="7" y="432"/>
                      </a:lnTo>
                      <a:lnTo>
                        <a:pt x="4" y="457"/>
                      </a:lnTo>
                      <a:lnTo>
                        <a:pt x="2" y="483"/>
                      </a:lnTo>
                      <a:lnTo>
                        <a:pt x="0" y="509"/>
                      </a:lnTo>
                      <a:close/>
                    </a:path>
                  </a:pathLst>
                </a:custGeom>
                <a:solidFill>
                  <a:srgbClr val="F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7" name="Freeform 44">
                  <a:extLst>
                    <a:ext uri="{FF2B5EF4-FFF2-40B4-BE49-F238E27FC236}">
                      <a16:creationId xmlns:a16="http://schemas.microsoft.com/office/drawing/2014/main" id="{549CC081-E065-46D6-8ADD-6D0B66BB5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463" y="2682875"/>
                  <a:ext cx="65087" cy="63500"/>
                </a:xfrm>
                <a:custGeom>
                  <a:avLst/>
                  <a:gdLst>
                    <a:gd name="T0" fmla="*/ 2147483647 w 407"/>
                    <a:gd name="T1" fmla="*/ 2147483647 h 407"/>
                    <a:gd name="T2" fmla="*/ 2147483647 w 407"/>
                    <a:gd name="T3" fmla="*/ 2147483647 h 407"/>
                    <a:gd name="T4" fmla="*/ 2147483647 w 407"/>
                    <a:gd name="T5" fmla="*/ 2147483647 h 407"/>
                    <a:gd name="T6" fmla="*/ 2147483647 w 407"/>
                    <a:gd name="T7" fmla="*/ 2147483647 h 407"/>
                    <a:gd name="T8" fmla="*/ 2147483647 w 407"/>
                    <a:gd name="T9" fmla="*/ 2147483647 h 407"/>
                    <a:gd name="T10" fmla="*/ 2147483647 w 407"/>
                    <a:gd name="T11" fmla="*/ 2147483647 h 407"/>
                    <a:gd name="T12" fmla="*/ 2147483647 w 407"/>
                    <a:gd name="T13" fmla="*/ 2147483647 h 407"/>
                    <a:gd name="T14" fmla="*/ 2147483647 w 407"/>
                    <a:gd name="T15" fmla="*/ 2147483647 h 407"/>
                    <a:gd name="T16" fmla="*/ 2147483647 w 407"/>
                    <a:gd name="T17" fmla="*/ 2147483647 h 407"/>
                    <a:gd name="T18" fmla="*/ 2147483647 w 407"/>
                    <a:gd name="T19" fmla="*/ 2147483647 h 407"/>
                    <a:gd name="T20" fmla="*/ 2147483647 w 407"/>
                    <a:gd name="T21" fmla="*/ 2147483647 h 407"/>
                    <a:gd name="T22" fmla="*/ 2147483647 w 407"/>
                    <a:gd name="T23" fmla="*/ 2147483647 h 407"/>
                    <a:gd name="T24" fmla="*/ 2147483647 w 407"/>
                    <a:gd name="T25" fmla="*/ 2147483647 h 407"/>
                    <a:gd name="T26" fmla="*/ 2147483647 w 407"/>
                    <a:gd name="T27" fmla="*/ 2147483647 h 407"/>
                    <a:gd name="T28" fmla="*/ 2147483647 w 407"/>
                    <a:gd name="T29" fmla="*/ 2147483647 h 407"/>
                    <a:gd name="T30" fmla="*/ 2147483647 w 407"/>
                    <a:gd name="T31" fmla="*/ 2147483647 h 407"/>
                    <a:gd name="T32" fmla="*/ 2147483647 w 407"/>
                    <a:gd name="T33" fmla="*/ 2147483647 h 407"/>
                    <a:gd name="T34" fmla="*/ 2147483647 w 407"/>
                    <a:gd name="T35" fmla="*/ 2147483647 h 407"/>
                    <a:gd name="T36" fmla="*/ 2147483647 w 407"/>
                    <a:gd name="T37" fmla="*/ 2147483647 h 407"/>
                    <a:gd name="T38" fmla="*/ 2147483647 w 407"/>
                    <a:gd name="T39" fmla="*/ 2147483647 h 407"/>
                    <a:gd name="T40" fmla="*/ 2147483647 w 407"/>
                    <a:gd name="T41" fmla="*/ 2147483647 h 407"/>
                    <a:gd name="T42" fmla="*/ 2147483647 w 407"/>
                    <a:gd name="T43" fmla="*/ 2147483647 h 407"/>
                    <a:gd name="T44" fmla="*/ 2147483647 w 407"/>
                    <a:gd name="T45" fmla="*/ 2147483647 h 407"/>
                    <a:gd name="T46" fmla="*/ 2147483647 w 407"/>
                    <a:gd name="T47" fmla="*/ 2147483647 h 407"/>
                    <a:gd name="T48" fmla="*/ 2147483647 w 407"/>
                    <a:gd name="T49" fmla="*/ 2147483647 h 407"/>
                    <a:gd name="T50" fmla="*/ 2147483647 w 407"/>
                    <a:gd name="T51" fmla="*/ 2147483647 h 407"/>
                    <a:gd name="T52" fmla="*/ 2147483647 w 407"/>
                    <a:gd name="T53" fmla="*/ 2147483647 h 407"/>
                    <a:gd name="T54" fmla="*/ 2147483647 w 407"/>
                    <a:gd name="T55" fmla="*/ 2147483647 h 407"/>
                    <a:gd name="T56" fmla="*/ 2147483647 w 407"/>
                    <a:gd name="T57" fmla="*/ 2147483647 h 407"/>
                    <a:gd name="T58" fmla="*/ 2147483647 w 407"/>
                    <a:gd name="T59" fmla="*/ 2147483647 h 407"/>
                    <a:gd name="T60" fmla="*/ 2147483647 w 407"/>
                    <a:gd name="T61" fmla="*/ 2147483647 h 407"/>
                    <a:gd name="T62" fmla="*/ 2147483647 w 407"/>
                    <a:gd name="T63" fmla="*/ 2147483647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7" h="407">
                      <a:moveTo>
                        <a:pt x="0" y="203"/>
                      </a:moveTo>
                      <a:lnTo>
                        <a:pt x="2" y="224"/>
                      </a:lnTo>
                      <a:lnTo>
                        <a:pt x="5" y="244"/>
                      </a:lnTo>
                      <a:lnTo>
                        <a:pt x="9" y="264"/>
                      </a:lnTo>
                      <a:lnTo>
                        <a:pt x="16" y="283"/>
                      </a:lnTo>
                      <a:lnTo>
                        <a:pt x="25" y="300"/>
                      </a:lnTo>
                      <a:lnTo>
                        <a:pt x="35" y="317"/>
                      </a:lnTo>
                      <a:lnTo>
                        <a:pt x="47" y="333"/>
                      </a:lnTo>
                      <a:lnTo>
                        <a:pt x="60" y="347"/>
                      </a:lnTo>
                      <a:lnTo>
                        <a:pt x="74" y="360"/>
                      </a:lnTo>
                      <a:lnTo>
                        <a:pt x="90" y="372"/>
                      </a:lnTo>
                      <a:lnTo>
                        <a:pt x="107" y="382"/>
                      </a:lnTo>
                      <a:lnTo>
                        <a:pt x="124" y="391"/>
                      </a:lnTo>
                      <a:lnTo>
                        <a:pt x="143" y="398"/>
                      </a:lnTo>
                      <a:lnTo>
                        <a:pt x="163" y="402"/>
                      </a:lnTo>
                      <a:lnTo>
                        <a:pt x="183" y="406"/>
                      </a:lnTo>
                      <a:lnTo>
                        <a:pt x="204" y="407"/>
                      </a:lnTo>
                      <a:lnTo>
                        <a:pt x="225" y="406"/>
                      </a:lnTo>
                      <a:lnTo>
                        <a:pt x="245" y="402"/>
                      </a:lnTo>
                      <a:lnTo>
                        <a:pt x="265" y="398"/>
                      </a:lnTo>
                      <a:lnTo>
                        <a:pt x="282" y="391"/>
                      </a:lnTo>
                      <a:lnTo>
                        <a:pt x="301" y="382"/>
                      </a:lnTo>
                      <a:lnTo>
                        <a:pt x="318" y="372"/>
                      </a:lnTo>
                      <a:lnTo>
                        <a:pt x="333" y="360"/>
                      </a:lnTo>
                      <a:lnTo>
                        <a:pt x="348" y="347"/>
                      </a:lnTo>
                      <a:lnTo>
                        <a:pt x="361" y="333"/>
                      </a:lnTo>
                      <a:lnTo>
                        <a:pt x="372" y="317"/>
                      </a:lnTo>
                      <a:lnTo>
                        <a:pt x="383" y="300"/>
                      </a:lnTo>
                      <a:lnTo>
                        <a:pt x="391" y="283"/>
                      </a:lnTo>
                      <a:lnTo>
                        <a:pt x="398" y="264"/>
                      </a:lnTo>
                      <a:lnTo>
                        <a:pt x="403" y="244"/>
                      </a:lnTo>
                      <a:lnTo>
                        <a:pt x="406" y="224"/>
                      </a:lnTo>
                      <a:lnTo>
                        <a:pt x="407" y="203"/>
                      </a:lnTo>
                      <a:lnTo>
                        <a:pt x="406" y="182"/>
                      </a:lnTo>
                      <a:lnTo>
                        <a:pt x="403" y="162"/>
                      </a:lnTo>
                      <a:lnTo>
                        <a:pt x="398" y="142"/>
                      </a:lnTo>
                      <a:lnTo>
                        <a:pt x="391" y="124"/>
                      </a:lnTo>
                      <a:lnTo>
                        <a:pt x="383" y="106"/>
                      </a:lnTo>
                      <a:lnTo>
                        <a:pt x="372" y="89"/>
                      </a:lnTo>
                      <a:lnTo>
                        <a:pt x="361" y="74"/>
                      </a:lnTo>
                      <a:lnTo>
                        <a:pt x="348" y="59"/>
                      </a:lnTo>
                      <a:lnTo>
                        <a:pt x="333" y="46"/>
                      </a:lnTo>
                      <a:lnTo>
                        <a:pt x="318" y="34"/>
                      </a:lnTo>
                      <a:lnTo>
                        <a:pt x="301" y="24"/>
                      </a:lnTo>
                      <a:lnTo>
                        <a:pt x="282" y="15"/>
                      </a:lnTo>
                      <a:lnTo>
                        <a:pt x="265" y="9"/>
                      </a:lnTo>
                      <a:lnTo>
                        <a:pt x="245" y="4"/>
                      </a:lnTo>
                      <a:lnTo>
                        <a:pt x="225" y="1"/>
                      </a:lnTo>
                      <a:lnTo>
                        <a:pt x="204" y="0"/>
                      </a:lnTo>
                      <a:lnTo>
                        <a:pt x="183" y="1"/>
                      </a:lnTo>
                      <a:lnTo>
                        <a:pt x="163" y="4"/>
                      </a:lnTo>
                      <a:lnTo>
                        <a:pt x="143" y="9"/>
                      </a:lnTo>
                      <a:lnTo>
                        <a:pt x="124" y="15"/>
                      </a:lnTo>
                      <a:lnTo>
                        <a:pt x="107" y="24"/>
                      </a:lnTo>
                      <a:lnTo>
                        <a:pt x="90" y="34"/>
                      </a:lnTo>
                      <a:lnTo>
                        <a:pt x="74" y="46"/>
                      </a:lnTo>
                      <a:lnTo>
                        <a:pt x="60" y="59"/>
                      </a:lnTo>
                      <a:lnTo>
                        <a:pt x="47" y="74"/>
                      </a:lnTo>
                      <a:lnTo>
                        <a:pt x="35" y="89"/>
                      </a:lnTo>
                      <a:lnTo>
                        <a:pt x="25" y="106"/>
                      </a:lnTo>
                      <a:lnTo>
                        <a:pt x="16" y="124"/>
                      </a:lnTo>
                      <a:lnTo>
                        <a:pt x="9" y="142"/>
                      </a:lnTo>
                      <a:lnTo>
                        <a:pt x="5" y="162"/>
                      </a:lnTo>
                      <a:lnTo>
                        <a:pt x="2" y="18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8" name="Freeform 45">
                  <a:extLst>
                    <a:ext uri="{FF2B5EF4-FFF2-40B4-BE49-F238E27FC236}">
                      <a16:creationId xmlns:a16="http://schemas.microsoft.com/office/drawing/2014/main" id="{96DAB737-E719-46F0-8FD3-D62B1D5FE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2424113"/>
                  <a:ext cx="107950" cy="85725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0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0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8" y="10"/>
                      </a:moveTo>
                      <a:lnTo>
                        <a:pt x="31" y="14"/>
                      </a:lnTo>
                      <a:lnTo>
                        <a:pt x="26" y="19"/>
                      </a:lnTo>
                      <a:lnTo>
                        <a:pt x="20" y="24"/>
                      </a:lnTo>
                      <a:lnTo>
                        <a:pt x="15" y="30"/>
                      </a:lnTo>
                      <a:lnTo>
                        <a:pt x="11" y="37"/>
                      </a:lnTo>
                      <a:lnTo>
                        <a:pt x="7" y="43"/>
                      </a:lnTo>
                      <a:lnTo>
                        <a:pt x="5" y="50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1" y="94"/>
                      </a:lnTo>
                      <a:lnTo>
                        <a:pt x="4" y="101"/>
                      </a:lnTo>
                      <a:lnTo>
                        <a:pt x="7" y="108"/>
                      </a:lnTo>
                      <a:lnTo>
                        <a:pt x="10" y="115"/>
                      </a:lnTo>
                      <a:lnTo>
                        <a:pt x="22" y="134"/>
                      </a:lnTo>
                      <a:lnTo>
                        <a:pt x="51" y="176"/>
                      </a:lnTo>
                      <a:lnTo>
                        <a:pt x="73" y="203"/>
                      </a:lnTo>
                      <a:lnTo>
                        <a:pt x="99" y="234"/>
                      </a:lnTo>
                      <a:lnTo>
                        <a:pt x="128" y="269"/>
                      </a:lnTo>
                      <a:lnTo>
                        <a:pt x="163" y="304"/>
                      </a:lnTo>
                      <a:lnTo>
                        <a:pt x="180" y="322"/>
                      </a:lnTo>
                      <a:lnTo>
                        <a:pt x="200" y="339"/>
                      </a:lnTo>
                      <a:lnTo>
                        <a:pt x="221" y="358"/>
                      </a:lnTo>
                      <a:lnTo>
                        <a:pt x="243" y="376"/>
                      </a:lnTo>
                      <a:lnTo>
                        <a:pt x="267" y="394"/>
                      </a:lnTo>
                      <a:lnTo>
                        <a:pt x="290" y="411"/>
                      </a:lnTo>
                      <a:lnTo>
                        <a:pt x="315" y="428"/>
                      </a:lnTo>
                      <a:lnTo>
                        <a:pt x="341" y="445"/>
                      </a:lnTo>
                      <a:lnTo>
                        <a:pt x="368" y="461"/>
                      </a:lnTo>
                      <a:lnTo>
                        <a:pt x="396" y="475"/>
                      </a:lnTo>
                      <a:lnTo>
                        <a:pt x="425" y="490"/>
                      </a:lnTo>
                      <a:lnTo>
                        <a:pt x="456" y="503"/>
                      </a:lnTo>
                      <a:lnTo>
                        <a:pt x="487" y="516"/>
                      </a:lnTo>
                      <a:lnTo>
                        <a:pt x="519" y="527"/>
                      </a:lnTo>
                      <a:lnTo>
                        <a:pt x="552" y="537"/>
                      </a:lnTo>
                      <a:lnTo>
                        <a:pt x="586" y="546"/>
                      </a:lnTo>
                      <a:lnTo>
                        <a:pt x="594" y="547"/>
                      </a:lnTo>
                      <a:lnTo>
                        <a:pt x="602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5"/>
                      </a:lnTo>
                      <a:lnTo>
                        <a:pt x="630" y="543"/>
                      </a:lnTo>
                      <a:lnTo>
                        <a:pt x="638" y="540"/>
                      </a:lnTo>
                      <a:lnTo>
                        <a:pt x="644" y="536"/>
                      </a:lnTo>
                      <a:lnTo>
                        <a:pt x="650" y="532"/>
                      </a:lnTo>
                      <a:lnTo>
                        <a:pt x="656" y="527"/>
                      </a:lnTo>
                      <a:lnTo>
                        <a:pt x="661" y="522"/>
                      </a:lnTo>
                      <a:lnTo>
                        <a:pt x="666" y="516"/>
                      </a:lnTo>
                      <a:lnTo>
                        <a:pt x="670" y="510"/>
                      </a:lnTo>
                      <a:lnTo>
                        <a:pt x="673" y="503"/>
                      </a:lnTo>
                      <a:lnTo>
                        <a:pt x="676" y="496"/>
                      </a:lnTo>
                      <a:lnTo>
                        <a:pt x="678" y="489"/>
                      </a:lnTo>
                      <a:lnTo>
                        <a:pt x="679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8"/>
                      </a:lnTo>
                      <a:lnTo>
                        <a:pt x="677" y="451"/>
                      </a:lnTo>
                      <a:lnTo>
                        <a:pt x="675" y="445"/>
                      </a:lnTo>
                      <a:lnTo>
                        <a:pt x="672" y="437"/>
                      </a:lnTo>
                      <a:lnTo>
                        <a:pt x="668" y="431"/>
                      </a:lnTo>
                      <a:lnTo>
                        <a:pt x="665" y="425"/>
                      </a:lnTo>
                      <a:lnTo>
                        <a:pt x="659" y="419"/>
                      </a:lnTo>
                      <a:lnTo>
                        <a:pt x="654" y="414"/>
                      </a:lnTo>
                      <a:lnTo>
                        <a:pt x="648" y="409"/>
                      </a:lnTo>
                      <a:lnTo>
                        <a:pt x="643" y="405"/>
                      </a:lnTo>
                      <a:lnTo>
                        <a:pt x="635" y="401"/>
                      </a:lnTo>
                      <a:lnTo>
                        <a:pt x="628" y="399"/>
                      </a:lnTo>
                      <a:lnTo>
                        <a:pt x="620" y="397"/>
                      </a:lnTo>
                      <a:lnTo>
                        <a:pt x="593" y="389"/>
                      </a:lnTo>
                      <a:lnTo>
                        <a:pt x="565" y="381"/>
                      </a:lnTo>
                      <a:lnTo>
                        <a:pt x="539" y="372"/>
                      </a:lnTo>
                      <a:lnTo>
                        <a:pt x="513" y="362"/>
                      </a:lnTo>
                      <a:lnTo>
                        <a:pt x="488" y="349"/>
                      </a:lnTo>
                      <a:lnTo>
                        <a:pt x="463" y="337"/>
                      </a:lnTo>
                      <a:lnTo>
                        <a:pt x="440" y="325"/>
                      </a:lnTo>
                      <a:lnTo>
                        <a:pt x="418" y="311"/>
                      </a:lnTo>
                      <a:lnTo>
                        <a:pt x="396" y="297"/>
                      </a:lnTo>
                      <a:lnTo>
                        <a:pt x="375" y="283"/>
                      </a:lnTo>
                      <a:lnTo>
                        <a:pt x="355" y="268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1"/>
                      </a:lnTo>
                      <a:lnTo>
                        <a:pt x="239" y="163"/>
                      </a:lnTo>
                      <a:lnTo>
                        <a:pt x="215" y="134"/>
                      </a:lnTo>
                      <a:lnTo>
                        <a:pt x="193" y="108"/>
                      </a:lnTo>
                      <a:lnTo>
                        <a:pt x="175" y="85"/>
                      </a:lnTo>
                      <a:lnTo>
                        <a:pt x="151" y="51"/>
                      </a:lnTo>
                      <a:lnTo>
                        <a:pt x="143" y="38"/>
                      </a:lnTo>
                      <a:lnTo>
                        <a:pt x="138" y="31"/>
                      </a:lnTo>
                      <a:lnTo>
                        <a:pt x="133" y="25"/>
                      </a:lnTo>
                      <a:lnTo>
                        <a:pt x="128" y="20"/>
                      </a:lnTo>
                      <a:lnTo>
                        <a:pt x="122" y="14"/>
                      </a:lnTo>
                      <a:lnTo>
                        <a:pt x="116" y="11"/>
                      </a:lnTo>
                      <a:lnTo>
                        <a:pt x="110" y="7"/>
                      </a:lnTo>
                      <a:lnTo>
                        <a:pt x="103" y="4"/>
                      </a:lnTo>
                      <a:lnTo>
                        <a:pt x="95" y="2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59" y="1"/>
                      </a:lnTo>
                      <a:lnTo>
                        <a:pt x="52" y="3"/>
                      </a:lnTo>
                      <a:lnTo>
                        <a:pt x="44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89" name="Freeform 46">
                  <a:extLst>
                    <a:ext uri="{FF2B5EF4-FFF2-40B4-BE49-F238E27FC236}">
                      <a16:creationId xmlns:a16="http://schemas.microsoft.com/office/drawing/2014/main" id="{89A2BBFC-8A2F-40D9-B24D-0B3F7155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825" y="2389188"/>
                  <a:ext cx="107950" cy="87312"/>
                </a:xfrm>
                <a:custGeom>
                  <a:avLst/>
                  <a:gdLst>
                    <a:gd name="T0" fmla="*/ 2147483647 w 680"/>
                    <a:gd name="T1" fmla="*/ 2147483647 h 548"/>
                    <a:gd name="T2" fmla="*/ 2147483647 w 680"/>
                    <a:gd name="T3" fmla="*/ 2147483647 h 548"/>
                    <a:gd name="T4" fmla="*/ 2147483647 w 680"/>
                    <a:gd name="T5" fmla="*/ 2147483647 h 548"/>
                    <a:gd name="T6" fmla="*/ 2147483647 w 680"/>
                    <a:gd name="T7" fmla="*/ 2147483647 h 548"/>
                    <a:gd name="T8" fmla="*/ 2147483647 w 680"/>
                    <a:gd name="T9" fmla="*/ 2147483647 h 548"/>
                    <a:gd name="T10" fmla="*/ 0 w 680"/>
                    <a:gd name="T11" fmla="*/ 2147483647 h 548"/>
                    <a:gd name="T12" fmla="*/ 2147483647 w 680"/>
                    <a:gd name="T13" fmla="*/ 2147483647 h 548"/>
                    <a:gd name="T14" fmla="*/ 2147483647 w 680"/>
                    <a:gd name="T15" fmla="*/ 2147483647 h 548"/>
                    <a:gd name="T16" fmla="*/ 2147483647 w 680"/>
                    <a:gd name="T17" fmla="*/ 2147483647 h 548"/>
                    <a:gd name="T18" fmla="*/ 2147483647 w 680"/>
                    <a:gd name="T19" fmla="*/ 2147483647 h 548"/>
                    <a:gd name="T20" fmla="*/ 2147483647 w 680"/>
                    <a:gd name="T21" fmla="*/ 2147483647 h 548"/>
                    <a:gd name="T22" fmla="*/ 2147483647 w 680"/>
                    <a:gd name="T23" fmla="*/ 2147483647 h 548"/>
                    <a:gd name="T24" fmla="*/ 2147483647 w 680"/>
                    <a:gd name="T25" fmla="*/ 2147483647 h 548"/>
                    <a:gd name="T26" fmla="*/ 2147483647 w 680"/>
                    <a:gd name="T27" fmla="*/ 2147483647 h 548"/>
                    <a:gd name="T28" fmla="*/ 2147483647 w 680"/>
                    <a:gd name="T29" fmla="*/ 2147483647 h 548"/>
                    <a:gd name="T30" fmla="*/ 2147483647 w 680"/>
                    <a:gd name="T31" fmla="*/ 2147483647 h 548"/>
                    <a:gd name="T32" fmla="*/ 2147483647 w 680"/>
                    <a:gd name="T33" fmla="*/ 2147483647 h 548"/>
                    <a:gd name="T34" fmla="*/ 2147483647 w 680"/>
                    <a:gd name="T35" fmla="*/ 2147483647 h 548"/>
                    <a:gd name="T36" fmla="*/ 2147483647 w 680"/>
                    <a:gd name="T37" fmla="*/ 2147483647 h 548"/>
                    <a:gd name="T38" fmla="*/ 2147483647 w 680"/>
                    <a:gd name="T39" fmla="*/ 2147483647 h 548"/>
                    <a:gd name="T40" fmla="*/ 2147483647 w 680"/>
                    <a:gd name="T41" fmla="*/ 2147483647 h 548"/>
                    <a:gd name="T42" fmla="*/ 2147483647 w 680"/>
                    <a:gd name="T43" fmla="*/ 2147483647 h 548"/>
                    <a:gd name="T44" fmla="*/ 2147483647 w 680"/>
                    <a:gd name="T45" fmla="*/ 2147483647 h 548"/>
                    <a:gd name="T46" fmla="*/ 2147483647 w 680"/>
                    <a:gd name="T47" fmla="*/ 2147483647 h 548"/>
                    <a:gd name="T48" fmla="*/ 2147483647 w 680"/>
                    <a:gd name="T49" fmla="*/ 2147483647 h 548"/>
                    <a:gd name="T50" fmla="*/ 2147483647 w 680"/>
                    <a:gd name="T51" fmla="*/ 2147483647 h 548"/>
                    <a:gd name="T52" fmla="*/ 2147483647 w 680"/>
                    <a:gd name="T53" fmla="*/ 2147483647 h 548"/>
                    <a:gd name="T54" fmla="*/ 2147483647 w 680"/>
                    <a:gd name="T55" fmla="*/ 2147483647 h 548"/>
                    <a:gd name="T56" fmla="*/ 2147483647 w 680"/>
                    <a:gd name="T57" fmla="*/ 2147483647 h 548"/>
                    <a:gd name="T58" fmla="*/ 2147483647 w 680"/>
                    <a:gd name="T59" fmla="*/ 2147483647 h 548"/>
                    <a:gd name="T60" fmla="*/ 2147483647 w 680"/>
                    <a:gd name="T61" fmla="*/ 2147483647 h 548"/>
                    <a:gd name="T62" fmla="*/ 2147483647 w 680"/>
                    <a:gd name="T63" fmla="*/ 2147483647 h 548"/>
                    <a:gd name="T64" fmla="*/ 2147483647 w 680"/>
                    <a:gd name="T65" fmla="*/ 2147483647 h 548"/>
                    <a:gd name="T66" fmla="*/ 2147483647 w 680"/>
                    <a:gd name="T67" fmla="*/ 2147483647 h 548"/>
                    <a:gd name="T68" fmla="*/ 2147483647 w 680"/>
                    <a:gd name="T69" fmla="*/ 2147483647 h 548"/>
                    <a:gd name="T70" fmla="*/ 2147483647 w 680"/>
                    <a:gd name="T71" fmla="*/ 2147483647 h 548"/>
                    <a:gd name="T72" fmla="*/ 2147483647 w 680"/>
                    <a:gd name="T73" fmla="*/ 2147483647 h 548"/>
                    <a:gd name="T74" fmla="*/ 2147483647 w 680"/>
                    <a:gd name="T75" fmla="*/ 2147483647 h 548"/>
                    <a:gd name="T76" fmla="*/ 2147483647 w 680"/>
                    <a:gd name="T77" fmla="*/ 2147483647 h 548"/>
                    <a:gd name="T78" fmla="*/ 2147483647 w 680"/>
                    <a:gd name="T79" fmla="*/ 2147483647 h 548"/>
                    <a:gd name="T80" fmla="*/ 2147483647 w 680"/>
                    <a:gd name="T81" fmla="*/ 2147483647 h 548"/>
                    <a:gd name="T82" fmla="*/ 2147483647 w 680"/>
                    <a:gd name="T83" fmla="*/ 2147483647 h 548"/>
                    <a:gd name="T84" fmla="*/ 2147483647 w 680"/>
                    <a:gd name="T85" fmla="*/ 2147483647 h 548"/>
                    <a:gd name="T86" fmla="*/ 2147483647 w 680"/>
                    <a:gd name="T87" fmla="*/ 2147483647 h 548"/>
                    <a:gd name="T88" fmla="*/ 2147483647 w 680"/>
                    <a:gd name="T89" fmla="*/ 2147483647 h 548"/>
                    <a:gd name="T90" fmla="*/ 2147483647 w 680"/>
                    <a:gd name="T91" fmla="*/ 2147483647 h 548"/>
                    <a:gd name="T92" fmla="*/ 2147483647 w 680"/>
                    <a:gd name="T93" fmla="*/ 2147483647 h 548"/>
                    <a:gd name="T94" fmla="*/ 2147483647 w 680"/>
                    <a:gd name="T95" fmla="*/ 2147483647 h 548"/>
                    <a:gd name="T96" fmla="*/ 2147483647 w 680"/>
                    <a:gd name="T97" fmla="*/ 2147483647 h 548"/>
                    <a:gd name="T98" fmla="*/ 2147483647 w 680"/>
                    <a:gd name="T99" fmla="*/ 2147483647 h 548"/>
                    <a:gd name="T100" fmla="*/ 2147483647 w 680"/>
                    <a:gd name="T101" fmla="*/ 0 h 548"/>
                    <a:gd name="T102" fmla="*/ 2147483647 w 680"/>
                    <a:gd name="T103" fmla="*/ 2147483647 h 548"/>
                    <a:gd name="T104" fmla="*/ 2147483647 w 680"/>
                    <a:gd name="T105" fmla="*/ 2147483647 h 54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80" h="548">
                      <a:moveTo>
                        <a:pt x="37" y="11"/>
                      </a:moveTo>
                      <a:lnTo>
                        <a:pt x="32" y="14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4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2" y="94"/>
                      </a:lnTo>
                      <a:lnTo>
                        <a:pt x="4" y="100"/>
                      </a:lnTo>
                      <a:lnTo>
                        <a:pt x="6" y="108"/>
                      </a:lnTo>
                      <a:lnTo>
                        <a:pt x="11" y="115"/>
                      </a:lnTo>
                      <a:lnTo>
                        <a:pt x="22" y="134"/>
                      </a:lnTo>
                      <a:lnTo>
                        <a:pt x="52" y="177"/>
                      </a:lnTo>
                      <a:lnTo>
                        <a:pt x="73" y="204"/>
                      </a:lnTo>
                      <a:lnTo>
                        <a:pt x="98" y="235"/>
                      </a:lnTo>
                      <a:lnTo>
                        <a:pt x="128" y="269"/>
                      </a:lnTo>
                      <a:lnTo>
                        <a:pt x="162" y="304"/>
                      </a:lnTo>
                      <a:lnTo>
                        <a:pt x="181" y="322"/>
                      </a:lnTo>
                      <a:lnTo>
                        <a:pt x="201" y="340"/>
                      </a:lnTo>
                      <a:lnTo>
                        <a:pt x="222" y="358"/>
                      </a:lnTo>
                      <a:lnTo>
                        <a:pt x="243" y="376"/>
                      </a:lnTo>
                      <a:lnTo>
                        <a:pt x="266" y="393"/>
                      </a:lnTo>
                      <a:lnTo>
                        <a:pt x="291" y="411"/>
                      </a:lnTo>
                      <a:lnTo>
                        <a:pt x="315" y="429"/>
                      </a:lnTo>
                      <a:lnTo>
                        <a:pt x="341" y="444"/>
                      </a:lnTo>
                      <a:lnTo>
                        <a:pt x="368" y="461"/>
                      </a:lnTo>
                      <a:lnTo>
                        <a:pt x="397" y="476"/>
                      </a:lnTo>
                      <a:lnTo>
                        <a:pt x="425" y="491"/>
                      </a:lnTo>
                      <a:lnTo>
                        <a:pt x="455" y="504"/>
                      </a:lnTo>
                      <a:lnTo>
                        <a:pt x="486" y="516"/>
                      </a:lnTo>
                      <a:lnTo>
                        <a:pt x="518" y="527"/>
                      </a:lnTo>
                      <a:lnTo>
                        <a:pt x="551" y="537"/>
                      </a:lnTo>
                      <a:lnTo>
                        <a:pt x="586" y="546"/>
                      </a:lnTo>
                      <a:lnTo>
                        <a:pt x="593" y="548"/>
                      </a:lnTo>
                      <a:lnTo>
                        <a:pt x="601" y="548"/>
                      </a:lnTo>
                      <a:lnTo>
                        <a:pt x="609" y="548"/>
                      </a:lnTo>
                      <a:lnTo>
                        <a:pt x="617" y="547"/>
                      </a:lnTo>
                      <a:lnTo>
                        <a:pt x="624" y="546"/>
                      </a:lnTo>
                      <a:lnTo>
                        <a:pt x="631" y="544"/>
                      </a:lnTo>
                      <a:lnTo>
                        <a:pt x="638" y="541"/>
                      </a:lnTo>
                      <a:lnTo>
                        <a:pt x="644" y="537"/>
                      </a:lnTo>
                      <a:lnTo>
                        <a:pt x="650" y="533"/>
                      </a:lnTo>
                      <a:lnTo>
                        <a:pt x="655" y="528"/>
                      </a:lnTo>
                      <a:lnTo>
                        <a:pt x="661" y="523"/>
                      </a:lnTo>
                      <a:lnTo>
                        <a:pt x="665" y="516"/>
                      </a:lnTo>
                      <a:lnTo>
                        <a:pt x="670" y="511"/>
                      </a:lnTo>
                      <a:lnTo>
                        <a:pt x="673" y="504"/>
                      </a:lnTo>
                      <a:lnTo>
                        <a:pt x="676" y="496"/>
                      </a:lnTo>
                      <a:lnTo>
                        <a:pt x="679" y="489"/>
                      </a:lnTo>
                      <a:lnTo>
                        <a:pt x="680" y="481"/>
                      </a:lnTo>
                      <a:lnTo>
                        <a:pt x="680" y="473"/>
                      </a:lnTo>
                      <a:lnTo>
                        <a:pt x="680" y="466"/>
                      </a:lnTo>
                      <a:lnTo>
                        <a:pt x="679" y="459"/>
                      </a:lnTo>
                      <a:lnTo>
                        <a:pt x="677" y="451"/>
                      </a:lnTo>
                      <a:lnTo>
                        <a:pt x="675" y="444"/>
                      </a:lnTo>
                      <a:lnTo>
                        <a:pt x="672" y="438"/>
                      </a:lnTo>
                      <a:lnTo>
                        <a:pt x="669" y="431"/>
                      </a:lnTo>
                      <a:lnTo>
                        <a:pt x="664" y="426"/>
                      </a:lnTo>
                      <a:lnTo>
                        <a:pt x="660" y="420"/>
                      </a:lnTo>
                      <a:lnTo>
                        <a:pt x="654" y="414"/>
                      </a:lnTo>
                      <a:lnTo>
                        <a:pt x="649" y="410"/>
                      </a:lnTo>
                      <a:lnTo>
                        <a:pt x="642" y="406"/>
                      </a:lnTo>
                      <a:lnTo>
                        <a:pt x="635" y="402"/>
                      </a:lnTo>
                      <a:lnTo>
                        <a:pt x="628" y="399"/>
                      </a:lnTo>
                      <a:lnTo>
                        <a:pt x="621" y="397"/>
                      </a:lnTo>
                      <a:lnTo>
                        <a:pt x="592" y="390"/>
                      </a:lnTo>
                      <a:lnTo>
                        <a:pt x="565" y="381"/>
                      </a:lnTo>
                      <a:lnTo>
                        <a:pt x="538" y="371"/>
                      </a:lnTo>
                      <a:lnTo>
                        <a:pt x="513" y="361"/>
                      </a:lnTo>
                      <a:lnTo>
                        <a:pt x="487" y="350"/>
                      </a:lnTo>
                      <a:lnTo>
                        <a:pt x="464" y="338"/>
                      </a:lnTo>
                      <a:lnTo>
                        <a:pt x="440" y="325"/>
                      </a:lnTo>
                      <a:lnTo>
                        <a:pt x="418" y="312"/>
                      </a:lnTo>
                      <a:lnTo>
                        <a:pt x="396" y="297"/>
                      </a:lnTo>
                      <a:lnTo>
                        <a:pt x="376" y="283"/>
                      </a:lnTo>
                      <a:lnTo>
                        <a:pt x="355" y="269"/>
                      </a:lnTo>
                      <a:lnTo>
                        <a:pt x="336" y="253"/>
                      </a:lnTo>
                      <a:lnTo>
                        <a:pt x="300" y="222"/>
                      </a:lnTo>
                      <a:lnTo>
                        <a:pt x="268" y="192"/>
                      </a:lnTo>
                      <a:lnTo>
                        <a:pt x="240" y="162"/>
                      </a:lnTo>
                      <a:lnTo>
                        <a:pt x="214" y="134"/>
                      </a:lnTo>
                      <a:lnTo>
                        <a:pt x="193" y="108"/>
                      </a:lnTo>
                      <a:lnTo>
                        <a:pt x="176" y="85"/>
                      </a:lnTo>
                      <a:lnTo>
                        <a:pt x="151" y="51"/>
                      </a:lnTo>
                      <a:lnTo>
                        <a:pt x="142" y="37"/>
                      </a:lnTo>
                      <a:lnTo>
                        <a:pt x="138" y="31"/>
                      </a:lnTo>
                      <a:lnTo>
                        <a:pt x="134" y="25"/>
                      </a:lnTo>
                      <a:lnTo>
                        <a:pt x="128" y="20"/>
                      </a:lnTo>
                      <a:lnTo>
                        <a:pt x="123" y="15"/>
                      </a:lnTo>
                      <a:lnTo>
                        <a:pt x="116" y="11"/>
                      </a:lnTo>
                      <a:lnTo>
                        <a:pt x="109" y="8"/>
                      </a:lnTo>
                      <a:lnTo>
                        <a:pt x="103" y="4"/>
                      </a:lnTo>
                      <a:lnTo>
                        <a:pt x="96" y="2"/>
                      </a:lnTo>
                      <a:lnTo>
                        <a:pt x="88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2"/>
                      </a:lnTo>
                      <a:lnTo>
                        <a:pt x="52" y="4"/>
                      </a:lnTo>
                      <a:lnTo>
                        <a:pt x="45" y="7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90" name="Freeform 47">
                  <a:extLst>
                    <a:ext uri="{FF2B5EF4-FFF2-40B4-BE49-F238E27FC236}">
                      <a16:creationId xmlns:a16="http://schemas.microsoft.com/office/drawing/2014/main" id="{B6F5D7FC-26F3-4D19-A0CD-3937381FD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075" y="2854325"/>
                  <a:ext cx="204787" cy="61912"/>
                </a:xfrm>
                <a:custGeom>
                  <a:avLst/>
                  <a:gdLst>
                    <a:gd name="T0" fmla="*/ 2147483647 w 1286"/>
                    <a:gd name="T1" fmla="*/ 2147483647 h 395"/>
                    <a:gd name="T2" fmla="*/ 2147483647 w 1286"/>
                    <a:gd name="T3" fmla="*/ 2147483647 h 395"/>
                    <a:gd name="T4" fmla="*/ 2147483647 w 1286"/>
                    <a:gd name="T5" fmla="*/ 2147483647 h 395"/>
                    <a:gd name="T6" fmla="*/ 2147483647 w 1286"/>
                    <a:gd name="T7" fmla="*/ 2147483647 h 395"/>
                    <a:gd name="T8" fmla="*/ 2147483647 w 1286"/>
                    <a:gd name="T9" fmla="*/ 2147483647 h 395"/>
                    <a:gd name="T10" fmla="*/ 2147483647 w 1286"/>
                    <a:gd name="T11" fmla="*/ 2147483647 h 395"/>
                    <a:gd name="T12" fmla="*/ 2147483647 w 1286"/>
                    <a:gd name="T13" fmla="*/ 2147483647 h 395"/>
                    <a:gd name="T14" fmla="*/ 2147483647 w 1286"/>
                    <a:gd name="T15" fmla="*/ 2147483647 h 395"/>
                    <a:gd name="T16" fmla="*/ 2147483647 w 1286"/>
                    <a:gd name="T17" fmla="*/ 2147483647 h 395"/>
                    <a:gd name="T18" fmla="*/ 2147483647 w 1286"/>
                    <a:gd name="T19" fmla="*/ 2147483647 h 395"/>
                    <a:gd name="T20" fmla="*/ 2147483647 w 1286"/>
                    <a:gd name="T21" fmla="*/ 2147483647 h 395"/>
                    <a:gd name="T22" fmla="*/ 2147483647 w 1286"/>
                    <a:gd name="T23" fmla="*/ 2147483647 h 395"/>
                    <a:gd name="T24" fmla="*/ 2147483647 w 1286"/>
                    <a:gd name="T25" fmla="*/ 2147483647 h 395"/>
                    <a:gd name="T26" fmla="*/ 2147483647 w 1286"/>
                    <a:gd name="T27" fmla="*/ 2147483647 h 395"/>
                    <a:gd name="T28" fmla="*/ 2147483647 w 1286"/>
                    <a:gd name="T29" fmla="*/ 2147483647 h 395"/>
                    <a:gd name="T30" fmla="*/ 2147483647 w 1286"/>
                    <a:gd name="T31" fmla="*/ 2147483647 h 395"/>
                    <a:gd name="T32" fmla="*/ 2147483647 w 1286"/>
                    <a:gd name="T33" fmla="*/ 2147483647 h 395"/>
                    <a:gd name="T34" fmla="*/ 2147483647 w 1286"/>
                    <a:gd name="T35" fmla="*/ 2147483647 h 395"/>
                    <a:gd name="T36" fmla="*/ 2147483647 w 1286"/>
                    <a:gd name="T37" fmla="*/ 2147483647 h 395"/>
                    <a:gd name="T38" fmla="*/ 2147483647 w 1286"/>
                    <a:gd name="T39" fmla="*/ 2147483647 h 395"/>
                    <a:gd name="T40" fmla="*/ 2147483647 w 1286"/>
                    <a:gd name="T41" fmla="*/ 2147483647 h 395"/>
                    <a:gd name="T42" fmla="*/ 2147483647 w 1286"/>
                    <a:gd name="T43" fmla="*/ 2147483647 h 395"/>
                    <a:gd name="T44" fmla="*/ 2147483647 w 1286"/>
                    <a:gd name="T45" fmla="*/ 2147483647 h 395"/>
                    <a:gd name="T46" fmla="*/ 2147483647 w 1286"/>
                    <a:gd name="T47" fmla="*/ 2147483647 h 395"/>
                    <a:gd name="T48" fmla="*/ 0 w 1286"/>
                    <a:gd name="T49" fmla="*/ 2147483647 h 395"/>
                    <a:gd name="T50" fmla="*/ 2147483647 w 1286"/>
                    <a:gd name="T51" fmla="*/ 2147483647 h 395"/>
                    <a:gd name="T52" fmla="*/ 2147483647 w 1286"/>
                    <a:gd name="T53" fmla="*/ 2147483647 h 395"/>
                    <a:gd name="T54" fmla="*/ 2147483647 w 1286"/>
                    <a:gd name="T55" fmla="*/ 2147483647 h 395"/>
                    <a:gd name="T56" fmla="*/ 2147483647 w 1286"/>
                    <a:gd name="T57" fmla="*/ 2147483647 h 395"/>
                    <a:gd name="T58" fmla="*/ 2147483647 w 1286"/>
                    <a:gd name="T59" fmla="*/ 2147483647 h 395"/>
                    <a:gd name="T60" fmla="*/ 2147483647 w 1286"/>
                    <a:gd name="T61" fmla="*/ 2147483647 h 395"/>
                    <a:gd name="T62" fmla="*/ 2147483647 w 1286"/>
                    <a:gd name="T63" fmla="*/ 2147483647 h 395"/>
                    <a:gd name="T64" fmla="*/ 2147483647 w 1286"/>
                    <a:gd name="T65" fmla="*/ 2147483647 h 395"/>
                    <a:gd name="T66" fmla="*/ 2147483647 w 1286"/>
                    <a:gd name="T67" fmla="*/ 2147483647 h 395"/>
                    <a:gd name="T68" fmla="*/ 2147483647 w 1286"/>
                    <a:gd name="T69" fmla="*/ 2147483647 h 395"/>
                    <a:gd name="T70" fmla="*/ 2147483647 w 1286"/>
                    <a:gd name="T71" fmla="*/ 2147483647 h 395"/>
                    <a:gd name="T72" fmla="*/ 2147483647 w 1286"/>
                    <a:gd name="T73" fmla="*/ 2147483647 h 395"/>
                    <a:gd name="T74" fmla="*/ 2147483647 w 1286"/>
                    <a:gd name="T75" fmla="*/ 2147483647 h 395"/>
                    <a:gd name="T76" fmla="*/ 2147483647 w 1286"/>
                    <a:gd name="T77" fmla="*/ 2147483647 h 395"/>
                    <a:gd name="T78" fmla="*/ 2147483647 w 1286"/>
                    <a:gd name="T79" fmla="*/ 2147483647 h 395"/>
                    <a:gd name="T80" fmla="*/ 2147483647 w 1286"/>
                    <a:gd name="T81" fmla="*/ 2147483647 h 395"/>
                    <a:gd name="T82" fmla="*/ 2147483647 w 1286"/>
                    <a:gd name="T83" fmla="*/ 2147483647 h 395"/>
                    <a:gd name="T84" fmla="*/ 2147483647 w 1286"/>
                    <a:gd name="T85" fmla="*/ 2147483647 h 395"/>
                    <a:gd name="T86" fmla="*/ 2147483647 w 1286"/>
                    <a:gd name="T87" fmla="*/ 2147483647 h 395"/>
                    <a:gd name="T88" fmla="*/ 2147483647 w 1286"/>
                    <a:gd name="T89" fmla="*/ 2147483647 h 395"/>
                    <a:gd name="T90" fmla="*/ 2147483647 w 1286"/>
                    <a:gd name="T91" fmla="*/ 2147483647 h 395"/>
                    <a:gd name="T92" fmla="*/ 2147483647 w 1286"/>
                    <a:gd name="T93" fmla="*/ 2147483647 h 395"/>
                    <a:gd name="T94" fmla="*/ 2147483647 w 1286"/>
                    <a:gd name="T95" fmla="*/ 2147483647 h 395"/>
                    <a:gd name="T96" fmla="*/ 2147483647 w 1286"/>
                    <a:gd name="T97" fmla="*/ 2147483647 h 395"/>
                    <a:gd name="T98" fmla="*/ 2147483647 w 1286"/>
                    <a:gd name="T99" fmla="*/ 2147483647 h 395"/>
                    <a:gd name="T100" fmla="*/ 2147483647 w 1286"/>
                    <a:gd name="T101" fmla="*/ 2147483647 h 395"/>
                    <a:gd name="T102" fmla="*/ 2147483647 w 1286"/>
                    <a:gd name="T103" fmla="*/ 2147483647 h 395"/>
                    <a:gd name="T104" fmla="*/ 2147483647 w 1286"/>
                    <a:gd name="T105" fmla="*/ 2147483647 h 395"/>
                    <a:gd name="T106" fmla="*/ 2147483647 w 1286"/>
                    <a:gd name="T107" fmla="*/ 2147483647 h 395"/>
                    <a:gd name="T108" fmla="*/ 2147483647 w 1286"/>
                    <a:gd name="T109" fmla="*/ 2147483647 h 395"/>
                    <a:gd name="T110" fmla="*/ 2147483647 w 1286"/>
                    <a:gd name="T111" fmla="*/ 2147483647 h 395"/>
                    <a:gd name="T112" fmla="*/ 2147483647 w 1286"/>
                    <a:gd name="T113" fmla="*/ 0 h 395"/>
                    <a:gd name="T114" fmla="*/ 2147483647 w 1286"/>
                    <a:gd name="T115" fmla="*/ 0 h 395"/>
                    <a:gd name="T116" fmla="*/ 2147483647 w 1286"/>
                    <a:gd name="T117" fmla="*/ 2147483647 h 395"/>
                    <a:gd name="T118" fmla="*/ 2147483647 w 1286"/>
                    <a:gd name="T119" fmla="*/ 2147483647 h 3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86" h="395">
                      <a:moveTo>
                        <a:pt x="1165" y="15"/>
                      </a:moveTo>
                      <a:lnTo>
                        <a:pt x="1111" y="51"/>
                      </a:lnTo>
                      <a:lnTo>
                        <a:pt x="1058" y="83"/>
                      </a:lnTo>
                      <a:lnTo>
                        <a:pt x="1006" y="113"/>
                      </a:lnTo>
                      <a:lnTo>
                        <a:pt x="954" y="138"/>
                      </a:lnTo>
                      <a:lnTo>
                        <a:pt x="904" y="161"/>
                      </a:lnTo>
                      <a:lnTo>
                        <a:pt x="854" y="179"/>
                      </a:lnTo>
                      <a:lnTo>
                        <a:pt x="807" y="196"/>
                      </a:lnTo>
                      <a:lnTo>
                        <a:pt x="759" y="209"/>
                      </a:lnTo>
                      <a:lnTo>
                        <a:pt x="714" y="220"/>
                      </a:lnTo>
                      <a:lnTo>
                        <a:pt x="668" y="229"/>
                      </a:lnTo>
                      <a:lnTo>
                        <a:pt x="625" y="235"/>
                      </a:lnTo>
                      <a:lnTo>
                        <a:pt x="583" y="239"/>
                      </a:lnTo>
                      <a:lnTo>
                        <a:pt x="544" y="241"/>
                      </a:lnTo>
                      <a:lnTo>
                        <a:pt x="504" y="241"/>
                      </a:lnTo>
                      <a:lnTo>
                        <a:pt x="466" y="240"/>
                      </a:lnTo>
                      <a:lnTo>
                        <a:pt x="431" y="237"/>
                      </a:lnTo>
                      <a:lnTo>
                        <a:pt x="396" y="234"/>
                      </a:lnTo>
                      <a:lnTo>
                        <a:pt x="363" y="228"/>
                      </a:lnTo>
                      <a:lnTo>
                        <a:pt x="333" y="222"/>
                      </a:lnTo>
                      <a:lnTo>
                        <a:pt x="304" y="216"/>
                      </a:lnTo>
                      <a:lnTo>
                        <a:pt x="277" y="209"/>
                      </a:lnTo>
                      <a:lnTo>
                        <a:pt x="252" y="201"/>
                      </a:lnTo>
                      <a:lnTo>
                        <a:pt x="228" y="194"/>
                      </a:lnTo>
                      <a:lnTo>
                        <a:pt x="207" y="186"/>
                      </a:lnTo>
                      <a:lnTo>
                        <a:pt x="171" y="172"/>
                      </a:lnTo>
                      <a:lnTo>
                        <a:pt x="143" y="158"/>
                      </a:lnTo>
                      <a:lnTo>
                        <a:pt x="126" y="148"/>
                      </a:lnTo>
                      <a:lnTo>
                        <a:pt x="117" y="144"/>
                      </a:lnTo>
                      <a:lnTo>
                        <a:pt x="110" y="140"/>
                      </a:lnTo>
                      <a:lnTo>
                        <a:pt x="104" y="136"/>
                      </a:lnTo>
                      <a:lnTo>
                        <a:pt x="96" y="134"/>
                      </a:lnTo>
                      <a:lnTo>
                        <a:pt x="89" y="133"/>
                      </a:lnTo>
                      <a:lnTo>
                        <a:pt x="81" y="132"/>
                      </a:lnTo>
                      <a:lnTo>
                        <a:pt x="74" y="132"/>
                      </a:lnTo>
                      <a:lnTo>
                        <a:pt x="67" y="133"/>
                      </a:lnTo>
                      <a:lnTo>
                        <a:pt x="59" y="134"/>
                      </a:lnTo>
                      <a:lnTo>
                        <a:pt x="53" y="136"/>
                      </a:lnTo>
                      <a:lnTo>
                        <a:pt x="45" y="138"/>
                      </a:lnTo>
                      <a:lnTo>
                        <a:pt x="38" y="142"/>
                      </a:lnTo>
                      <a:lnTo>
                        <a:pt x="33" y="146"/>
                      </a:lnTo>
                      <a:lnTo>
                        <a:pt x="26" y="151"/>
                      </a:lnTo>
                      <a:lnTo>
                        <a:pt x="21" y="156"/>
                      </a:lnTo>
                      <a:lnTo>
                        <a:pt x="16" y="162"/>
                      </a:lnTo>
                      <a:lnTo>
                        <a:pt x="12" y="168"/>
                      </a:lnTo>
                      <a:lnTo>
                        <a:pt x="7" y="175"/>
                      </a:lnTo>
                      <a:lnTo>
                        <a:pt x="5" y="182"/>
                      </a:lnTo>
                      <a:lnTo>
                        <a:pt x="3" y="189"/>
                      </a:lnTo>
                      <a:lnTo>
                        <a:pt x="1" y="196"/>
                      </a:lnTo>
                      <a:lnTo>
                        <a:pt x="0" y="204"/>
                      </a:lnTo>
                      <a:lnTo>
                        <a:pt x="0" y="211"/>
                      </a:lnTo>
                      <a:lnTo>
                        <a:pt x="1" y="218"/>
                      </a:lnTo>
                      <a:lnTo>
                        <a:pt x="2" y="226"/>
                      </a:lnTo>
                      <a:lnTo>
                        <a:pt x="4" y="232"/>
                      </a:lnTo>
                      <a:lnTo>
                        <a:pt x="6" y="239"/>
                      </a:lnTo>
                      <a:lnTo>
                        <a:pt x="10" y="246"/>
                      </a:lnTo>
                      <a:lnTo>
                        <a:pt x="14" y="252"/>
                      </a:lnTo>
                      <a:lnTo>
                        <a:pt x="18" y="258"/>
                      </a:lnTo>
                      <a:lnTo>
                        <a:pt x="24" y="263"/>
                      </a:lnTo>
                      <a:lnTo>
                        <a:pt x="29" y="269"/>
                      </a:lnTo>
                      <a:lnTo>
                        <a:pt x="36" y="273"/>
                      </a:lnTo>
                      <a:lnTo>
                        <a:pt x="46" y="279"/>
                      </a:lnTo>
                      <a:lnTo>
                        <a:pt x="67" y="291"/>
                      </a:lnTo>
                      <a:lnTo>
                        <a:pt x="99" y="307"/>
                      </a:lnTo>
                      <a:lnTo>
                        <a:pt x="141" y="324"/>
                      </a:lnTo>
                      <a:lnTo>
                        <a:pt x="167" y="334"/>
                      </a:lnTo>
                      <a:lnTo>
                        <a:pt x="194" y="344"/>
                      </a:lnTo>
                      <a:lnTo>
                        <a:pt x="223" y="353"/>
                      </a:lnTo>
                      <a:lnTo>
                        <a:pt x="255" y="362"/>
                      </a:lnTo>
                      <a:lnTo>
                        <a:pt x="289" y="370"/>
                      </a:lnTo>
                      <a:lnTo>
                        <a:pt x="325" y="377"/>
                      </a:lnTo>
                      <a:lnTo>
                        <a:pt x="363" y="384"/>
                      </a:lnTo>
                      <a:lnTo>
                        <a:pt x="403" y="388"/>
                      </a:lnTo>
                      <a:lnTo>
                        <a:pt x="445" y="393"/>
                      </a:lnTo>
                      <a:lnTo>
                        <a:pt x="488" y="395"/>
                      </a:lnTo>
                      <a:lnTo>
                        <a:pt x="534" y="395"/>
                      </a:lnTo>
                      <a:lnTo>
                        <a:pt x="581" y="393"/>
                      </a:lnTo>
                      <a:lnTo>
                        <a:pt x="630" y="389"/>
                      </a:lnTo>
                      <a:lnTo>
                        <a:pt x="681" y="383"/>
                      </a:lnTo>
                      <a:lnTo>
                        <a:pt x="731" y="374"/>
                      </a:lnTo>
                      <a:lnTo>
                        <a:pt x="786" y="362"/>
                      </a:lnTo>
                      <a:lnTo>
                        <a:pt x="840" y="346"/>
                      </a:lnTo>
                      <a:lnTo>
                        <a:pt x="895" y="329"/>
                      </a:lnTo>
                      <a:lnTo>
                        <a:pt x="953" y="307"/>
                      </a:lnTo>
                      <a:lnTo>
                        <a:pt x="1011" y="281"/>
                      </a:lnTo>
                      <a:lnTo>
                        <a:pt x="1070" y="252"/>
                      </a:lnTo>
                      <a:lnTo>
                        <a:pt x="1131" y="219"/>
                      </a:lnTo>
                      <a:lnTo>
                        <a:pt x="1191" y="182"/>
                      </a:lnTo>
                      <a:lnTo>
                        <a:pt x="1253" y="140"/>
                      </a:lnTo>
                      <a:lnTo>
                        <a:pt x="1260" y="135"/>
                      </a:lnTo>
                      <a:lnTo>
                        <a:pt x="1265" y="130"/>
                      </a:lnTo>
                      <a:lnTo>
                        <a:pt x="1270" y="123"/>
                      </a:lnTo>
                      <a:lnTo>
                        <a:pt x="1274" y="117"/>
                      </a:lnTo>
                      <a:lnTo>
                        <a:pt x="1278" y="111"/>
                      </a:lnTo>
                      <a:lnTo>
                        <a:pt x="1281" y="104"/>
                      </a:lnTo>
                      <a:lnTo>
                        <a:pt x="1283" y="96"/>
                      </a:lnTo>
                      <a:lnTo>
                        <a:pt x="1285" y="90"/>
                      </a:lnTo>
                      <a:lnTo>
                        <a:pt x="1285" y="82"/>
                      </a:lnTo>
                      <a:lnTo>
                        <a:pt x="1286" y="75"/>
                      </a:lnTo>
                      <a:lnTo>
                        <a:pt x="1285" y="68"/>
                      </a:lnTo>
                      <a:lnTo>
                        <a:pt x="1284" y="60"/>
                      </a:lnTo>
                      <a:lnTo>
                        <a:pt x="1282" y="53"/>
                      </a:lnTo>
                      <a:lnTo>
                        <a:pt x="1280" y="46"/>
                      </a:lnTo>
                      <a:lnTo>
                        <a:pt x="1276" y="39"/>
                      </a:lnTo>
                      <a:lnTo>
                        <a:pt x="1272" y="32"/>
                      </a:lnTo>
                      <a:lnTo>
                        <a:pt x="1266" y="27"/>
                      </a:lnTo>
                      <a:lnTo>
                        <a:pt x="1262" y="21"/>
                      </a:lnTo>
                      <a:lnTo>
                        <a:pt x="1255" y="16"/>
                      </a:lnTo>
                      <a:lnTo>
                        <a:pt x="1250" y="11"/>
                      </a:lnTo>
                      <a:lnTo>
                        <a:pt x="1243" y="8"/>
                      </a:lnTo>
                      <a:lnTo>
                        <a:pt x="1237" y="5"/>
                      </a:lnTo>
                      <a:lnTo>
                        <a:pt x="1229" y="2"/>
                      </a:lnTo>
                      <a:lnTo>
                        <a:pt x="1222" y="1"/>
                      </a:lnTo>
                      <a:lnTo>
                        <a:pt x="1215" y="0"/>
                      </a:lnTo>
                      <a:lnTo>
                        <a:pt x="1208" y="0"/>
                      </a:lnTo>
                      <a:lnTo>
                        <a:pt x="1200" y="0"/>
                      </a:lnTo>
                      <a:lnTo>
                        <a:pt x="1192" y="2"/>
                      </a:lnTo>
                      <a:lnTo>
                        <a:pt x="1186" y="4"/>
                      </a:lnTo>
                      <a:lnTo>
                        <a:pt x="1178" y="7"/>
                      </a:lnTo>
                      <a:lnTo>
                        <a:pt x="1171" y="10"/>
                      </a:lnTo>
                      <a:lnTo>
                        <a:pt x="1165" y="15"/>
                      </a:lnTo>
                      <a:close/>
                    </a:path>
                  </a:pathLst>
                </a:custGeom>
                <a:solidFill>
                  <a:srgbClr val="FF3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91" name="Freeform 48">
                  <a:extLst>
                    <a:ext uri="{FF2B5EF4-FFF2-40B4-BE49-F238E27FC236}">
                      <a16:creationId xmlns:a16="http://schemas.microsoft.com/office/drawing/2014/main" id="{4D423038-2A8D-4B8D-84EF-7017D7970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7400" y="3006725"/>
                  <a:ext cx="149225" cy="149225"/>
                </a:xfrm>
                <a:custGeom>
                  <a:avLst/>
                  <a:gdLst>
                    <a:gd name="T0" fmla="*/ 2147483647 w 947"/>
                    <a:gd name="T1" fmla="*/ 2147483647 h 946"/>
                    <a:gd name="T2" fmla="*/ 2147483647 w 947"/>
                    <a:gd name="T3" fmla="*/ 2147483647 h 946"/>
                    <a:gd name="T4" fmla="*/ 2147483647 w 947"/>
                    <a:gd name="T5" fmla="*/ 2147483647 h 946"/>
                    <a:gd name="T6" fmla="*/ 2147483647 w 947"/>
                    <a:gd name="T7" fmla="*/ 2147483647 h 946"/>
                    <a:gd name="T8" fmla="*/ 2147483647 w 947"/>
                    <a:gd name="T9" fmla="*/ 2147483647 h 946"/>
                    <a:gd name="T10" fmla="*/ 2147483647 w 947"/>
                    <a:gd name="T11" fmla="*/ 2147483647 h 946"/>
                    <a:gd name="T12" fmla="*/ 2147483647 w 947"/>
                    <a:gd name="T13" fmla="*/ 2147483647 h 946"/>
                    <a:gd name="T14" fmla="*/ 2147483647 w 947"/>
                    <a:gd name="T15" fmla="*/ 2147483647 h 946"/>
                    <a:gd name="T16" fmla="*/ 2147483647 w 947"/>
                    <a:gd name="T17" fmla="*/ 2147483647 h 946"/>
                    <a:gd name="T18" fmla="*/ 2147483647 w 947"/>
                    <a:gd name="T19" fmla="*/ 2147483647 h 946"/>
                    <a:gd name="T20" fmla="*/ 2147483647 w 947"/>
                    <a:gd name="T21" fmla="*/ 2147483647 h 946"/>
                    <a:gd name="T22" fmla="*/ 2147483647 w 947"/>
                    <a:gd name="T23" fmla="*/ 2147483647 h 946"/>
                    <a:gd name="T24" fmla="*/ 2147483647 w 947"/>
                    <a:gd name="T25" fmla="*/ 2147483647 h 946"/>
                    <a:gd name="T26" fmla="*/ 2147483647 w 947"/>
                    <a:gd name="T27" fmla="*/ 2147483647 h 946"/>
                    <a:gd name="T28" fmla="*/ 2147483647 w 947"/>
                    <a:gd name="T29" fmla="*/ 2147483647 h 946"/>
                    <a:gd name="T30" fmla="*/ 2147483647 w 947"/>
                    <a:gd name="T31" fmla="*/ 2147483647 h 946"/>
                    <a:gd name="T32" fmla="*/ 2147483647 w 947"/>
                    <a:gd name="T33" fmla="*/ 2147483647 h 946"/>
                    <a:gd name="T34" fmla="*/ 2147483647 w 947"/>
                    <a:gd name="T35" fmla="*/ 2147483647 h 946"/>
                    <a:gd name="T36" fmla="*/ 2147483647 w 947"/>
                    <a:gd name="T37" fmla="*/ 2147483647 h 946"/>
                    <a:gd name="T38" fmla="*/ 2147483647 w 947"/>
                    <a:gd name="T39" fmla="*/ 2147483647 h 946"/>
                    <a:gd name="T40" fmla="*/ 2147483647 w 947"/>
                    <a:gd name="T41" fmla="*/ 2147483647 h 946"/>
                    <a:gd name="T42" fmla="*/ 2147483647 w 947"/>
                    <a:gd name="T43" fmla="*/ 2147483647 h 946"/>
                    <a:gd name="T44" fmla="*/ 2147483647 w 947"/>
                    <a:gd name="T45" fmla="*/ 2147483647 h 946"/>
                    <a:gd name="T46" fmla="*/ 2147483647 w 947"/>
                    <a:gd name="T47" fmla="*/ 2147483647 h 946"/>
                    <a:gd name="T48" fmla="*/ 2147483647 w 947"/>
                    <a:gd name="T49" fmla="*/ 2147483647 h 946"/>
                    <a:gd name="T50" fmla="*/ 2147483647 w 947"/>
                    <a:gd name="T51" fmla="*/ 2147483647 h 946"/>
                    <a:gd name="T52" fmla="*/ 2147483647 w 947"/>
                    <a:gd name="T53" fmla="*/ 2147483647 h 946"/>
                    <a:gd name="T54" fmla="*/ 2147483647 w 947"/>
                    <a:gd name="T55" fmla="*/ 2147483647 h 946"/>
                    <a:gd name="T56" fmla="*/ 2147483647 w 947"/>
                    <a:gd name="T57" fmla="*/ 2147483647 h 946"/>
                    <a:gd name="T58" fmla="*/ 2147483647 w 947"/>
                    <a:gd name="T59" fmla="*/ 2147483647 h 946"/>
                    <a:gd name="T60" fmla="*/ 2147483647 w 947"/>
                    <a:gd name="T61" fmla="*/ 2147483647 h 946"/>
                    <a:gd name="T62" fmla="*/ 2147483647 w 947"/>
                    <a:gd name="T63" fmla="*/ 2147483647 h 946"/>
                    <a:gd name="T64" fmla="*/ 2147483647 w 947"/>
                    <a:gd name="T65" fmla="*/ 2147483647 h 946"/>
                    <a:gd name="T66" fmla="*/ 2147483647 w 947"/>
                    <a:gd name="T67" fmla="*/ 2147483647 h 946"/>
                    <a:gd name="T68" fmla="*/ 2147483647 w 947"/>
                    <a:gd name="T69" fmla="*/ 2147483647 h 946"/>
                    <a:gd name="T70" fmla="*/ 2147483647 w 947"/>
                    <a:gd name="T71" fmla="*/ 2147483647 h 946"/>
                    <a:gd name="T72" fmla="*/ 2147483647 w 947"/>
                    <a:gd name="T73" fmla="*/ 2147483647 h 946"/>
                    <a:gd name="T74" fmla="*/ 2147483647 w 947"/>
                    <a:gd name="T75" fmla="*/ 2147483647 h 946"/>
                    <a:gd name="T76" fmla="*/ 2147483647 w 947"/>
                    <a:gd name="T77" fmla="*/ 2147483647 h 946"/>
                    <a:gd name="T78" fmla="*/ 2147483647 w 947"/>
                    <a:gd name="T79" fmla="*/ 2147483647 h 946"/>
                    <a:gd name="T80" fmla="*/ 2147483647 w 947"/>
                    <a:gd name="T81" fmla="*/ 2147483647 h 946"/>
                    <a:gd name="T82" fmla="*/ 2147483647 w 947"/>
                    <a:gd name="T83" fmla="*/ 2147483647 h 946"/>
                    <a:gd name="T84" fmla="*/ 2147483647 w 947"/>
                    <a:gd name="T85" fmla="*/ 2147483647 h 9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47" h="946">
                      <a:moveTo>
                        <a:pt x="947" y="473"/>
                      </a:moveTo>
                      <a:lnTo>
                        <a:pt x="945" y="497"/>
                      </a:lnTo>
                      <a:lnTo>
                        <a:pt x="944" y="522"/>
                      </a:lnTo>
                      <a:lnTo>
                        <a:pt x="941" y="546"/>
                      </a:lnTo>
                      <a:lnTo>
                        <a:pt x="937" y="569"/>
                      </a:lnTo>
                      <a:lnTo>
                        <a:pt x="931" y="591"/>
                      </a:lnTo>
                      <a:lnTo>
                        <a:pt x="926" y="614"/>
                      </a:lnTo>
                      <a:lnTo>
                        <a:pt x="918" y="635"/>
                      </a:lnTo>
                      <a:lnTo>
                        <a:pt x="909" y="658"/>
                      </a:lnTo>
                      <a:lnTo>
                        <a:pt x="900" y="679"/>
                      </a:lnTo>
                      <a:lnTo>
                        <a:pt x="889" y="698"/>
                      </a:lnTo>
                      <a:lnTo>
                        <a:pt x="878" y="718"/>
                      </a:lnTo>
                      <a:lnTo>
                        <a:pt x="866" y="738"/>
                      </a:lnTo>
                      <a:lnTo>
                        <a:pt x="853" y="756"/>
                      </a:lnTo>
                      <a:lnTo>
                        <a:pt x="838" y="774"/>
                      </a:lnTo>
                      <a:lnTo>
                        <a:pt x="824" y="791"/>
                      </a:lnTo>
                      <a:lnTo>
                        <a:pt x="808" y="808"/>
                      </a:lnTo>
                      <a:lnTo>
                        <a:pt x="792" y="823"/>
                      </a:lnTo>
                      <a:lnTo>
                        <a:pt x="774" y="838"/>
                      </a:lnTo>
                      <a:lnTo>
                        <a:pt x="756" y="852"/>
                      </a:lnTo>
                      <a:lnTo>
                        <a:pt x="738" y="865"/>
                      </a:lnTo>
                      <a:lnTo>
                        <a:pt x="719" y="878"/>
                      </a:lnTo>
                      <a:lnTo>
                        <a:pt x="699" y="890"/>
                      </a:lnTo>
                      <a:lnTo>
                        <a:pt x="679" y="900"/>
                      </a:lnTo>
                      <a:lnTo>
                        <a:pt x="658" y="910"/>
                      </a:lnTo>
                      <a:lnTo>
                        <a:pt x="636" y="917"/>
                      </a:lnTo>
                      <a:lnTo>
                        <a:pt x="614" y="925"/>
                      </a:lnTo>
                      <a:lnTo>
                        <a:pt x="592" y="932"/>
                      </a:lnTo>
                      <a:lnTo>
                        <a:pt x="568" y="936"/>
                      </a:lnTo>
                      <a:lnTo>
                        <a:pt x="545" y="941"/>
                      </a:lnTo>
                      <a:lnTo>
                        <a:pt x="522" y="944"/>
                      </a:lnTo>
                      <a:lnTo>
                        <a:pt x="498" y="946"/>
                      </a:lnTo>
                      <a:lnTo>
                        <a:pt x="473" y="946"/>
                      </a:lnTo>
                      <a:lnTo>
                        <a:pt x="449" y="946"/>
                      </a:lnTo>
                      <a:lnTo>
                        <a:pt x="425" y="944"/>
                      </a:lnTo>
                      <a:lnTo>
                        <a:pt x="402" y="941"/>
                      </a:lnTo>
                      <a:lnTo>
                        <a:pt x="378" y="936"/>
                      </a:lnTo>
                      <a:lnTo>
                        <a:pt x="355" y="932"/>
                      </a:lnTo>
                      <a:lnTo>
                        <a:pt x="333" y="925"/>
                      </a:lnTo>
                      <a:lnTo>
                        <a:pt x="311" y="917"/>
                      </a:lnTo>
                      <a:lnTo>
                        <a:pt x="290" y="910"/>
                      </a:lnTo>
                      <a:lnTo>
                        <a:pt x="269" y="900"/>
                      </a:lnTo>
                      <a:lnTo>
                        <a:pt x="248" y="890"/>
                      </a:lnTo>
                      <a:lnTo>
                        <a:pt x="228" y="878"/>
                      </a:lnTo>
                      <a:lnTo>
                        <a:pt x="209" y="865"/>
                      </a:lnTo>
                      <a:lnTo>
                        <a:pt x="190" y="852"/>
                      </a:lnTo>
                      <a:lnTo>
                        <a:pt x="173" y="838"/>
                      </a:lnTo>
                      <a:lnTo>
                        <a:pt x="155" y="823"/>
                      </a:lnTo>
                      <a:lnTo>
                        <a:pt x="140" y="808"/>
                      </a:lnTo>
                      <a:lnTo>
                        <a:pt x="123" y="791"/>
                      </a:lnTo>
                      <a:lnTo>
                        <a:pt x="109" y="774"/>
                      </a:lnTo>
                      <a:lnTo>
                        <a:pt x="94" y="756"/>
                      </a:lnTo>
                      <a:lnTo>
                        <a:pt x="81" y="738"/>
                      </a:lnTo>
                      <a:lnTo>
                        <a:pt x="69" y="718"/>
                      </a:lnTo>
                      <a:lnTo>
                        <a:pt x="58" y="698"/>
                      </a:lnTo>
                      <a:lnTo>
                        <a:pt x="47" y="679"/>
                      </a:lnTo>
                      <a:lnTo>
                        <a:pt x="38" y="658"/>
                      </a:lnTo>
                      <a:lnTo>
                        <a:pt x="29" y="635"/>
                      </a:lnTo>
                      <a:lnTo>
                        <a:pt x="22" y="614"/>
                      </a:lnTo>
                      <a:lnTo>
                        <a:pt x="16" y="591"/>
                      </a:lnTo>
                      <a:lnTo>
                        <a:pt x="10" y="569"/>
                      </a:lnTo>
                      <a:lnTo>
                        <a:pt x="6" y="546"/>
                      </a:lnTo>
                      <a:lnTo>
                        <a:pt x="4" y="522"/>
                      </a:lnTo>
                      <a:lnTo>
                        <a:pt x="1" y="497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4" y="425"/>
                      </a:lnTo>
                      <a:lnTo>
                        <a:pt x="6" y="401"/>
                      </a:lnTo>
                      <a:lnTo>
                        <a:pt x="10" y="378"/>
                      </a:lnTo>
                      <a:lnTo>
                        <a:pt x="16" y="355"/>
                      </a:lnTo>
                      <a:lnTo>
                        <a:pt x="22" y="333"/>
                      </a:lnTo>
                      <a:lnTo>
                        <a:pt x="29" y="310"/>
                      </a:lnTo>
                      <a:lnTo>
                        <a:pt x="38" y="289"/>
                      </a:lnTo>
                      <a:lnTo>
                        <a:pt x="47" y="268"/>
                      </a:lnTo>
                      <a:lnTo>
                        <a:pt x="58" y="247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4" y="190"/>
                      </a:lnTo>
                      <a:lnTo>
                        <a:pt x="109" y="172"/>
                      </a:lnTo>
                      <a:lnTo>
                        <a:pt x="123" y="156"/>
                      </a:lnTo>
                      <a:lnTo>
                        <a:pt x="140" y="139"/>
                      </a:lnTo>
                      <a:lnTo>
                        <a:pt x="155" y="124"/>
                      </a:lnTo>
                      <a:lnTo>
                        <a:pt x="173" y="108"/>
                      </a:lnTo>
                      <a:lnTo>
                        <a:pt x="190" y="95"/>
                      </a:lnTo>
                      <a:lnTo>
                        <a:pt x="209" y="82"/>
                      </a:lnTo>
                      <a:lnTo>
                        <a:pt x="228" y="68"/>
                      </a:lnTo>
                      <a:lnTo>
                        <a:pt x="248" y="57"/>
                      </a:lnTo>
                      <a:lnTo>
                        <a:pt x="269" y="47"/>
                      </a:lnTo>
                      <a:lnTo>
                        <a:pt x="290" y="37"/>
                      </a:lnTo>
                      <a:lnTo>
                        <a:pt x="311" y="30"/>
                      </a:lnTo>
                      <a:lnTo>
                        <a:pt x="333" y="22"/>
                      </a:lnTo>
                      <a:lnTo>
                        <a:pt x="355" y="15"/>
                      </a:lnTo>
                      <a:lnTo>
                        <a:pt x="378" y="10"/>
                      </a:lnTo>
                      <a:lnTo>
                        <a:pt x="402" y="5"/>
                      </a:lnTo>
                      <a:lnTo>
                        <a:pt x="425" y="3"/>
                      </a:lnTo>
                      <a:lnTo>
                        <a:pt x="449" y="1"/>
                      </a:lnTo>
                      <a:lnTo>
                        <a:pt x="473" y="0"/>
                      </a:lnTo>
                      <a:lnTo>
                        <a:pt x="498" y="1"/>
                      </a:lnTo>
                      <a:lnTo>
                        <a:pt x="522" y="3"/>
                      </a:lnTo>
                      <a:lnTo>
                        <a:pt x="545" y="5"/>
                      </a:lnTo>
                      <a:lnTo>
                        <a:pt x="568" y="10"/>
                      </a:lnTo>
                      <a:lnTo>
                        <a:pt x="592" y="15"/>
                      </a:lnTo>
                      <a:lnTo>
                        <a:pt x="614" y="22"/>
                      </a:lnTo>
                      <a:lnTo>
                        <a:pt x="636" y="30"/>
                      </a:lnTo>
                      <a:lnTo>
                        <a:pt x="658" y="37"/>
                      </a:lnTo>
                      <a:lnTo>
                        <a:pt x="679" y="47"/>
                      </a:lnTo>
                      <a:lnTo>
                        <a:pt x="699" y="57"/>
                      </a:lnTo>
                      <a:lnTo>
                        <a:pt x="719" y="68"/>
                      </a:lnTo>
                      <a:lnTo>
                        <a:pt x="738" y="82"/>
                      </a:lnTo>
                      <a:lnTo>
                        <a:pt x="756" y="95"/>
                      </a:lnTo>
                      <a:lnTo>
                        <a:pt x="774" y="108"/>
                      </a:lnTo>
                      <a:lnTo>
                        <a:pt x="792" y="124"/>
                      </a:lnTo>
                      <a:lnTo>
                        <a:pt x="808" y="139"/>
                      </a:lnTo>
                      <a:lnTo>
                        <a:pt x="824" y="156"/>
                      </a:lnTo>
                      <a:lnTo>
                        <a:pt x="838" y="172"/>
                      </a:lnTo>
                      <a:lnTo>
                        <a:pt x="853" y="190"/>
                      </a:lnTo>
                      <a:lnTo>
                        <a:pt x="866" y="209"/>
                      </a:lnTo>
                      <a:lnTo>
                        <a:pt x="878" y="229"/>
                      </a:lnTo>
                      <a:lnTo>
                        <a:pt x="889" y="247"/>
                      </a:lnTo>
                      <a:lnTo>
                        <a:pt x="900" y="268"/>
                      </a:lnTo>
                      <a:lnTo>
                        <a:pt x="909" y="289"/>
                      </a:lnTo>
                      <a:lnTo>
                        <a:pt x="918" y="310"/>
                      </a:lnTo>
                      <a:lnTo>
                        <a:pt x="926" y="333"/>
                      </a:lnTo>
                      <a:lnTo>
                        <a:pt x="931" y="355"/>
                      </a:lnTo>
                      <a:lnTo>
                        <a:pt x="937" y="378"/>
                      </a:lnTo>
                      <a:lnTo>
                        <a:pt x="941" y="401"/>
                      </a:lnTo>
                      <a:lnTo>
                        <a:pt x="944" y="425"/>
                      </a:lnTo>
                      <a:lnTo>
                        <a:pt x="945" y="449"/>
                      </a:lnTo>
                      <a:lnTo>
                        <a:pt x="947" y="473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40" name="Freeform 49">
                  <a:extLst>
                    <a:ext uri="{FF2B5EF4-FFF2-40B4-BE49-F238E27FC236}">
                      <a16:creationId xmlns:a16="http://schemas.microsoft.com/office/drawing/2014/main" id="{E89BBB73-40C4-42E7-8E98-3C5323587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0953" y="3120784"/>
                  <a:ext cx="257376" cy="651324"/>
                </a:xfrm>
                <a:custGeom>
                  <a:avLst/>
                  <a:gdLst>
                    <a:gd name="T0" fmla="*/ 1029 w 1634"/>
                    <a:gd name="T1" fmla="*/ 0 h 4110"/>
                    <a:gd name="T2" fmla="*/ 0 w 1634"/>
                    <a:gd name="T3" fmla="*/ 3872 h 4110"/>
                    <a:gd name="T4" fmla="*/ 1187 w 1634"/>
                    <a:gd name="T5" fmla="*/ 4110 h 4110"/>
                    <a:gd name="T6" fmla="*/ 1205 w 1634"/>
                    <a:gd name="T7" fmla="*/ 4020 h 4110"/>
                    <a:gd name="T8" fmla="*/ 1256 w 1634"/>
                    <a:gd name="T9" fmla="*/ 3775 h 4110"/>
                    <a:gd name="T10" fmla="*/ 1291 w 1634"/>
                    <a:gd name="T11" fmla="*/ 3606 h 4110"/>
                    <a:gd name="T12" fmla="*/ 1328 w 1634"/>
                    <a:gd name="T13" fmla="*/ 3412 h 4110"/>
                    <a:gd name="T14" fmla="*/ 1368 w 1634"/>
                    <a:gd name="T15" fmla="*/ 3199 h 4110"/>
                    <a:gd name="T16" fmla="*/ 1410 w 1634"/>
                    <a:gd name="T17" fmla="*/ 2970 h 4110"/>
                    <a:gd name="T18" fmla="*/ 1452 w 1634"/>
                    <a:gd name="T19" fmla="*/ 2731 h 4110"/>
                    <a:gd name="T20" fmla="*/ 1493 w 1634"/>
                    <a:gd name="T21" fmla="*/ 2487 h 4110"/>
                    <a:gd name="T22" fmla="*/ 1512 w 1634"/>
                    <a:gd name="T23" fmla="*/ 2363 h 4110"/>
                    <a:gd name="T24" fmla="*/ 1530 w 1634"/>
                    <a:gd name="T25" fmla="*/ 2240 h 4110"/>
                    <a:gd name="T26" fmla="*/ 1548 w 1634"/>
                    <a:gd name="T27" fmla="*/ 2118 h 4110"/>
                    <a:gd name="T28" fmla="*/ 1565 w 1634"/>
                    <a:gd name="T29" fmla="*/ 1998 h 4110"/>
                    <a:gd name="T30" fmla="*/ 1579 w 1634"/>
                    <a:gd name="T31" fmla="*/ 1880 h 4110"/>
                    <a:gd name="T32" fmla="*/ 1592 w 1634"/>
                    <a:gd name="T33" fmla="*/ 1764 h 4110"/>
                    <a:gd name="T34" fmla="*/ 1604 w 1634"/>
                    <a:gd name="T35" fmla="*/ 1652 h 4110"/>
                    <a:gd name="T36" fmla="*/ 1614 w 1634"/>
                    <a:gd name="T37" fmla="*/ 1544 h 4110"/>
                    <a:gd name="T38" fmla="*/ 1623 w 1634"/>
                    <a:gd name="T39" fmla="*/ 1439 h 4110"/>
                    <a:gd name="T40" fmla="*/ 1629 w 1634"/>
                    <a:gd name="T41" fmla="*/ 1340 h 4110"/>
                    <a:gd name="T42" fmla="*/ 1633 w 1634"/>
                    <a:gd name="T43" fmla="*/ 1246 h 4110"/>
                    <a:gd name="T44" fmla="*/ 1634 w 1634"/>
                    <a:gd name="T45" fmla="*/ 1159 h 4110"/>
                    <a:gd name="T46" fmla="*/ 1632 w 1634"/>
                    <a:gd name="T47" fmla="*/ 1077 h 4110"/>
                    <a:gd name="T48" fmla="*/ 1628 w 1634"/>
                    <a:gd name="T49" fmla="*/ 998 h 4110"/>
                    <a:gd name="T50" fmla="*/ 1619 w 1634"/>
                    <a:gd name="T51" fmla="*/ 923 h 4110"/>
                    <a:gd name="T52" fmla="*/ 1608 w 1634"/>
                    <a:gd name="T53" fmla="*/ 853 h 4110"/>
                    <a:gd name="T54" fmla="*/ 1595 w 1634"/>
                    <a:gd name="T55" fmla="*/ 784 h 4110"/>
                    <a:gd name="T56" fmla="*/ 1578 w 1634"/>
                    <a:gd name="T57" fmla="*/ 720 h 4110"/>
                    <a:gd name="T58" fmla="*/ 1560 w 1634"/>
                    <a:gd name="T59" fmla="*/ 658 h 4110"/>
                    <a:gd name="T60" fmla="*/ 1539 w 1634"/>
                    <a:gd name="T61" fmla="*/ 600 h 4110"/>
                    <a:gd name="T62" fmla="*/ 1517 w 1634"/>
                    <a:gd name="T63" fmla="*/ 545 h 4110"/>
                    <a:gd name="T64" fmla="*/ 1494 w 1634"/>
                    <a:gd name="T65" fmla="*/ 493 h 4110"/>
                    <a:gd name="T66" fmla="*/ 1468 w 1634"/>
                    <a:gd name="T67" fmla="*/ 445 h 4110"/>
                    <a:gd name="T68" fmla="*/ 1442 w 1634"/>
                    <a:gd name="T69" fmla="*/ 398 h 4110"/>
                    <a:gd name="T70" fmla="*/ 1415 w 1634"/>
                    <a:gd name="T71" fmla="*/ 356 h 4110"/>
                    <a:gd name="T72" fmla="*/ 1388 w 1634"/>
                    <a:gd name="T73" fmla="*/ 315 h 4110"/>
                    <a:gd name="T74" fmla="*/ 1359 w 1634"/>
                    <a:gd name="T75" fmla="*/ 279 h 4110"/>
                    <a:gd name="T76" fmla="*/ 1331 w 1634"/>
                    <a:gd name="T77" fmla="*/ 243 h 4110"/>
                    <a:gd name="T78" fmla="*/ 1303 w 1634"/>
                    <a:gd name="T79" fmla="*/ 211 h 4110"/>
                    <a:gd name="T80" fmla="*/ 1275 w 1634"/>
                    <a:gd name="T81" fmla="*/ 183 h 4110"/>
                    <a:gd name="T82" fmla="*/ 1247 w 1634"/>
                    <a:gd name="T83" fmla="*/ 155 h 4110"/>
                    <a:gd name="T84" fmla="*/ 1220 w 1634"/>
                    <a:gd name="T85" fmla="*/ 131 h 4110"/>
                    <a:gd name="T86" fmla="*/ 1193 w 1634"/>
                    <a:gd name="T87" fmla="*/ 108 h 4110"/>
                    <a:gd name="T88" fmla="*/ 1169 w 1634"/>
                    <a:gd name="T89" fmla="*/ 89 h 4110"/>
                    <a:gd name="T90" fmla="*/ 1145 w 1634"/>
                    <a:gd name="T91" fmla="*/ 71 h 4110"/>
                    <a:gd name="T92" fmla="*/ 1122 w 1634"/>
                    <a:gd name="T93" fmla="*/ 55 h 4110"/>
                    <a:gd name="T94" fmla="*/ 1084 w 1634"/>
                    <a:gd name="T95" fmla="*/ 30 h 4110"/>
                    <a:gd name="T96" fmla="*/ 1054 w 1634"/>
                    <a:gd name="T97" fmla="*/ 13 h 4110"/>
                    <a:gd name="T98" fmla="*/ 1035 w 1634"/>
                    <a:gd name="T99" fmla="*/ 3 h 4110"/>
                    <a:gd name="T100" fmla="*/ 1029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1029" y="0"/>
                      </a:moveTo>
                      <a:lnTo>
                        <a:pt x="0" y="3872"/>
                      </a:lnTo>
                      <a:lnTo>
                        <a:pt x="1187" y="4110"/>
                      </a:lnTo>
                      <a:lnTo>
                        <a:pt x="1205" y="4020"/>
                      </a:lnTo>
                      <a:lnTo>
                        <a:pt x="1256" y="3775"/>
                      </a:lnTo>
                      <a:lnTo>
                        <a:pt x="1291" y="3606"/>
                      </a:lnTo>
                      <a:lnTo>
                        <a:pt x="1328" y="3412"/>
                      </a:lnTo>
                      <a:lnTo>
                        <a:pt x="1368" y="3199"/>
                      </a:lnTo>
                      <a:lnTo>
                        <a:pt x="1410" y="2970"/>
                      </a:lnTo>
                      <a:lnTo>
                        <a:pt x="1452" y="2731"/>
                      </a:lnTo>
                      <a:lnTo>
                        <a:pt x="1493" y="2487"/>
                      </a:lnTo>
                      <a:lnTo>
                        <a:pt x="1512" y="2363"/>
                      </a:lnTo>
                      <a:lnTo>
                        <a:pt x="1530" y="2240"/>
                      </a:lnTo>
                      <a:lnTo>
                        <a:pt x="1548" y="2118"/>
                      </a:lnTo>
                      <a:lnTo>
                        <a:pt x="1565" y="1998"/>
                      </a:lnTo>
                      <a:lnTo>
                        <a:pt x="1579" y="1880"/>
                      </a:lnTo>
                      <a:lnTo>
                        <a:pt x="1592" y="1764"/>
                      </a:lnTo>
                      <a:lnTo>
                        <a:pt x="1604" y="1652"/>
                      </a:lnTo>
                      <a:lnTo>
                        <a:pt x="1614" y="1544"/>
                      </a:lnTo>
                      <a:lnTo>
                        <a:pt x="1623" y="1439"/>
                      </a:lnTo>
                      <a:lnTo>
                        <a:pt x="1629" y="1340"/>
                      </a:lnTo>
                      <a:lnTo>
                        <a:pt x="1633" y="1246"/>
                      </a:lnTo>
                      <a:lnTo>
                        <a:pt x="1634" y="1159"/>
                      </a:lnTo>
                      <a:lnTo>
                        <a:pt x="1632" y="1077"/>
                      </a:lnTo>
                      <a:lnTo>
                        <a:pt x="1628" y="998"/>
                      </a:lnTo>
                      <a:lnTo>
                        <a:pt x="1619" y="923"/>
                      </a:lnTo>
                      <a:lnTo>
                        <a:pt x="1608" y="853"/>
                      </a:lnTo>
                      <a:lnTo>
                        <a:pt x="1595" y="784"/>
                      </a:lnTo>
                      <a:lnTo>
                        <a:pt x="1578" y="720"/>
                      </a:lnTo>
                      <a:lnTo>
                        <a:pt x="1560" y="658"/>
                      </a:lnTo>
                      <a:lnTo>
                        <a:pt x="1539" y="600"/>
                      </a:lnTo>
                      <a:lnTo>
                        <a:pt x="1517" y="545"/>
                      </a:lnTo>
                      <a:lnTo>
                        <a:pt x="1494" y="493"/>
                      </a:lnTo>
                      <a:lnTo>
                        <a:pt x="1468" y="445"/>
                      </a:lnTo>
                      <a:lnTo>
                        <a:pt x="1442" y="398"/>
                      </a:lnTo>
                      <a:lnTo>
                        <a:pt x="1415" y="356"/>
                      </a:lnTo>
                      <a:lnTo>
                        <a:pt x="1388" y="315"/>
                      </a:lnTo>
                      <a:lnTo>
                        <a:pt x="1359" y="279"/>
                      </a:lnTo>
                      <a:lnTo>
                        <a:pt x="1331" y="243"/>
                      </a:lnTo>
                      <a:lnTo>
                        <a:pt x="1303" y="211"/>
                      </a:lnTo>
                      <a:lnTo>
                        <a:pt x="1275" y="183"/>
                      </a:lnTo>
                      <a:lnTo>
                        <a:pt x="1247" y="155"/>
                      </a:lnTo>
                      <a:lnTo>
                        <a:pt x="1220" y="131"/>
                      </a:lnTo>
                      <a:lnTo>
                        <a:pt x="1193" y="108"/>
                      </a:lnTo>
                      <a:lnTo>
                        <a:pt x="1169" y="89"/>
                      </a:lnTo>
                      <a:lnTo>
                        <a:pt x="1145" y="71"/>
                      </a:lnTo>
                      <a:lnTo>
                        <a:pt x="1122" y="55"/>
                      </a:lnTo>
                      <a:lnTo>
                        <a:pt x="1084" y="30"/>
                      </a:lnTo>
                      <a:lnTo>
                        <a:pt x="1054" y="13"/>
                      </a:lnTo>
                      <a:lnTo>
                        <a:pt x="1035" y="3"/>
                      </a:ln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493" name="Freeform 50">
                  <a:extLst>
                    <a:ext uri="{FF2B5EF4-FFF2-40B4-BE49-F238E27FC236}">
                      <a16:creationId xmlns:a16="http://schemas.microsoft.com/office/drawing/2014/main" id="{D6876977-F31E-4677-90A7-7E9AA263C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678238"/>
                  <a:ext cx="234950" cy="233362"/>
                </a:xfrm>
                <a:custGeom>
                  <a:avLst/>
                  <a:gdLst>
                    <a:gd name="T0" fmla="*/ 2147483647 w 1475"/>
                    <a:gd name="T1" fmla="*/ 2147483647 h 1475"/>
                    <a:gd name="T2" fmla="*/ 2147483647 w 1475"/>
                    <a:gd name="T3" fmla="*/ 2147483647 h 1475"/>
                    <a:gd name="T4" fmla="*/ 2147483647 w 1475"/>
                    <a:gd name="T5" fmla="*/ 2147483647 h 1475"/>
                    <a:gd name="T6" fmla="*/ 2147483647 w 1475"/>
                    <a:gd name="T7" fmla="*/ 2147483647 h 1475"/>
                    <a:gd name="T8" fmla="*/ 2147483647 w 1475"/>
                    <a:gd name="T9" fmla="*/ 2147483647 h 1475"/>
                    <a:gd name="T10" fmla="*/ 2147483647 w 1475"/>
                    <a:gd name="T11" fmla="*/ 2147483647 h 1475"/>
                    <a:gd name="T12" fmla="*/ 2147483647 w 1475"/>
                    <a:gd name="T13" fmla="*/ 2147483647 h 1475"/>
                    <a:gd name="T14" fmla="*/ 2147483647 w 1475"/>
                    <a:gd name="T15" fmla="*/ 2147483647 h 1475"/>
                    <a:gd name="T16" fmla="*/ 2147483647 w 1475"/>
                    <a:gd name="T17" fmla="*/ 2147483647 h 1475"/>
                    <a:gd name="T18" fmla="*/ 2147483647 w 1475"/>
                    <a:gd name="T19" fmla="*/ 2147483647 h 1475"/>
                    <a:gd name="T20" fmla="*/ 2147483647 w 1475"/>
                    <a:gd name="T21" fmla="*/ 2147483647 h 1475"/>
                    <a:gd name="T22" fmla="*/ 2147483647 w 1475"/>
                    <a:gd name="T23" fmla="*/ 2147483647 h 1475"/>
                    <a:gd name="T24" fmla="*/ 2147483647 w 1475"/>
                    <a:gd name="T25" fmla="*/ 2147483647 h 1475"/>
                    <a:gd name="T26" fmla="*/ 2147483647 w 1475"/>
                    <a:gd name="T27" fmla="*/ 2147483647 h 1475"/>
                    <a:gd name="T28" fmla="*/ 2147483647 w 1475"/>
                    <a:gd name="T29" fmla="*/ 2147483647 h 1475"/>
                    <a:gd name="T30" fmla="*/ 2147483647 w 1475"/>
                    <a:gd name="T31" fmla="*/ 2147483647 h 1475"/>
                    <a:gd name="T32" fmla="*/ 2147483647 w 1475"/>
                    <a:gd name="T33" fmla="*/ 2147483647 h 1475"/>
                    <a:gd name="T34" fmla="*/ 2147483647 w 1475"/>
                    <a:gd name="T35" fmla="*/ 2147483647 h 1475"/>
                    <a:gd name="T36" fmla="*/ 2147483647 w 1475"/>
                    <a:gd name="T37" fmla="*/ 2147483647 h 1475"/>
                    <a:gd name="T38" fmla="*/ 2147483647 w 1475"/>
                    <a:gd name="T39" fmla="*/ 2147483647 h 1475"/>
                    <a:gd name="T40" fmla="*/ 2147483647 w 1475"/>
                    <a:gd name="T41" fmla="*/ 2147483647 h 1475"/>
                    <a:gd name="T42" fmla="*/ 2147483647 w 1475"/>
                    <a:gd name="T43" fmla="*/ 2147483647 h 1475"/>
                    <a:gd name="T44" fmla="*/ 2147483647 w 1475"/>
                    <a:gd name="T45" fmla="*/ 2147483647 h 1475"/>
                    <a:gd name="T46" fmla="*/ 2147483647 w 1475"/>
                    <a:gd name="T47" fmla="*/ 2147483647 h 1475"/>
                    <a:gd name="T48" fmla="*/ 2147483647 w 1475"/>
                    <a:gd name="T49" fmla="*/ 2147483647 h 1475"/>
                    <a:gd name="T50" fmla="*/ 2147483647 w 1475"/>
                    <a:gd name="T51" fmla="*/ 2147483647 h 1475"/>
                    <a:gd name="T52" fmla="*/ 2147483647 w 1475"/>
                    <a:gd name="T53" fmla="*/ 2147483647 h 1475"/>
                    <a:gd name="T54" fmla="*/ 2147483647 w 1475"/>
                    <a:gd name="T55" fmla="*/ 2147483647 h 1475"/>
                    <a:gd name="T56" fmla="*/ 2147483647 w 1475"/>
                    <a:gd name="T57" fmla="*/ 2147483647 h 1475"/>
                    <a:gd name="T58" fmla="*/ 2147483647 w 1475"/>
                    <a:gd name="T59" fmla="*/ 2147483647 h 1475"/>
                    <a:gd name="T60" fmla="*/ 2147483647 w 1475"/>
                    <a:gd name="T61" fmla="*/ 2147483647 h 1475"/>
                    <a:gd name="T62" fmla="*/ 2147483647 w 1475"/>
                    <a:gd name="T63" fmla="*/ 2147483647 h 1475"/>
                    <a:gd name="T64" fmla="*/ 2147483647 w 1475"/>
                    <a:gd name="T65" fmla="*/ 2147483647 h 1475"/>
                    <a:gd name="T66" fmla="*/ 2147483647 w 1475"/>
                    <a:gd name="T67" fmla="*/ 2147483647 h 1475"/>
                    <a:gd name="T68" fmla="*/ 2147483647 w 1475"/>
                    <a:gd name="T69" fmla="*/ 2147483647 h 1475"/>
                    <a:gd name="T70" fmla="*/ 2147483647 w 1475"/>
                    <a:gd name="T71" fmla="*/ 2147483647 h 1475"/>
                    <a:gd name="T72" fmla="*/ 2147483647 w 1475"/>
                    <a:gd name="T73" fmla="*/ 2147483647 h 1475"/>
                    <a:gd name="T74" fmla="*/ 2147483647 w 1475"/>
                    <a:gd name="T75" fmla="*/ 2147483647 h 1475"/>
                    <a:gd name="T76" fmla="*/ 2147483647 w 1475"/>
                    <a:gd name="T77" fmla="*/ 2147483647 h 1475"/>
                    <a:gd name="T78" fmla="*/ 2147483647 w 1475"/>
                    <a:gd name="T79" fmla="*/ 2147483647 h 1475"/>
                    <a:gd name="T80" fmla="*/ 2147483647 w 1475"/>
                    <a:gd name="T81" fmla="*/ 2147483647 h 1475"/>
                    <a:gd name="T82" fmla="*/ 2147483647 w 1475"/>
                    <a:gd name="T83" fmla="*/ 2147483647 h 1475"/>
                    <a:gd name="T84" fmla="*/ 2147483647 w 1475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5" h="1475">
                      <a:moveTo>
                        <a:pt x="1475" y="737"/>
                      </a:moveTo>
                      <a:lnTo>
                        <a:pt x="1473" y="776"/>
                      </a:lnTo>
                      <a:lnTo>
                        <a:pt x="1471" y="812"/>
                      </a:lnTo>
                      <a:lnTo>
                        <a:pt x="1467" y="850"/>
                      </a:lnTo>
                      <a:lnTo>
                        <a:pt x="1460" y="887"/>
                      </a:lnTo>
                      <a:lnTo>
                        <a:pt x="1451" y="922"/>
                      </a:lnTo>
                      <a:lnTo>
                        <a:pt x="1441" y="957"/>
                      </a:lnTo>
                      <a:lnTo>
                        <a:pt x="1430" y="992"/>
                      </a:lnTo>
                      <a:lnTo>
                        <a:pt x="1417" y="1025"/>
                      </a:lnTo>
                      <a:lnTo>
                        <a:pt x="1402" y="1057"/>
                      </a:lnTo>
                      <a:lnTo>
                        <a:pt x="1386" y="1089"/>
                      </a:lnTo>
                      <a:lnTo>
                        <a:pt x="1368" y="1120"/>
                      </a:lnTo>
                      <a:lnTo>
                        <a:pt x="1349" y="1150"/>
                      </a:lnTo>
                      <a:lnTo>
                        <a:pt x="1329" y="1178"/>
                      </a:lnTo>
                      <a:lnTo>
                        <a:pt x="1307" y="1207"/>
                      </a:lnTo>
                      <a:lnTo>
                        <a:pt x="1283" y="1234"/>
                      </a:lnTo>
                      <a:lnTo>
                        <a:pt x="1259" y="1259"/>
                      </a:lnTo>
                      <a:lnTo>
                        <a:pt x="1234" y="1283"/>
                      </a:lnTo>
                      <a:lnTo>
                        <a:pt x="1206" y="1307"/>
                      </a:lnTo>
                      <a:lnTo>
                        <a:pt x="1178" y="1329"/>
                      </a:lnTo>
                      <a:lnTo>
                        <a:pt x="1150" y="1349"/>
                      </a:lnTo>
                      <a:lnTo>
                        <a:pt x="1120" y="1369"/>
                      </a:lnTo>
                      <a:lnTo>
                        <a:pt x="1089" y="1386"/>
                      </a:lnTo>
                      <a:lnTo>
                        <a:pt x="1057" y="1403"/>
                      </a:lnTo>
                      <a:lnTo>
                        <a:pt x="1025" y="1417"/>
                      </a:lnTo>
                      <a:lnTo>
                        <a:pt x="990" y="1431"/>
                      </a:lnTo>
                      <a:lnTo>
                        <a:pt x="956" y="1442"/>
                      </a:lnTo>
                      <a:lnTo>
                        <a:pt x="922" y="1452"/>
                      </a:lnTo>
                      <a:lnTo>
                        <a:pt x="886" y="1460"/>
                      </a:lnTo>
                      <a:lnTo>
                        <a:pt x="850" y="1467"/>
                      </a:lnTo>
                      <a:lnTo>
                        <a:pt x="812" y="1471"/>
                      </a:lnTo>
                      <a:lnTo>
                        <a:pt x="775" y="1474"/>
                      </a:lnTo>
                      <a:lnTo>
                        <a:pt x="737" y="1475"/>
                      </a:lnTo>
                      <a:lnTo>
                        <a:pt x="700" y="1474"/>
                      </a:lnTo>
                      <a:lnTo>
                        <a:pt x="662" y="1471"/>
                      </a:lnTo>
                      <a:lnTo>
                        <a:pt x="624" y="1467"/>
                      </a:lnTo>
                      <a:lnTo>
                        <a:pt x="589" y="1460"/>
                      </a:lnTo>
                      <a:lnTo>
                        <a:pt x="553" y="1452"/>
                      </a:lnTo>
                      <a:lnTo>
                        <a:pt x="518" y="1442"/>
                      </a:lnTo>
                      <a:lnTo>
                        <a:pt x="484" y="1431"/>
                      </a:lnTo>
                      <a:lnTo>
                        <a:pt x="450" y="1417"/>
                      </a:lnTo>
                      <a:lnTo>
                        <a:pt x="418" y="1403"/>
                      </a:lnTo>
                      <a:lnTo>
                        <a:pt x="386" y="1386"/>
                      </a:lnTo>
                      <a:lnTo>
                        <a:pt x="355" y="1369"/>
                      </a:lnTo>
                      <a:lnTo>
                        <a:pt x="325" y="1349"/>
                      </a:lnTo>
                      <a:lnTo>
                        <a:pt x="296" y="1329"/>
                      </a:lnTo>
                      <a:lnTo>
                        <a:pt x="268" y="1307"/>
                      </a:lnTo>
                      <a:lnTo>
                        <a:pt x="241" y="1283"/>
                      </a:lnTo>
                      <a:lnTo>
                        <a:pt x="215" y="1259"/>
                      </a:lnTo>
                      <a:lnTo>
                        <a:pt x="191" y="1234"/>
                      </a:lnTo>
                      <a:lnTo>
                        <a:pt x="168" y="1207"/>
                      </a:lnTo>
                      <a:lnTo>
                        <a:pt x="146" y="1178"/>
                      </a:lnTo>
                      <a:lnTo>
                        <a:pt x="126" y="1150"/>
                      </a:lnTo>
                      <a:lnTo>
                        <a:pt x="107" y="1120"/>
                      </a:lnTo>
                      <a:lnTo>
                        <a:pt x="88" y="1089"/>
                      </a:lnTo>
                      <a:lnTo>
                        <a:pt x="73" y="1057"/>
                      </a:lnTo>
                      <a:lnTo>
                        <a:pt x="57" y="1025"/>
                      </a:lnTo>
                      <a:lnTo>
                        <a:pt x="44" y="992"/>
                      </a:lnTo>
                      <a:lnTo>
                        <a:pt x="33" y="957"/>
                      </a:lnTo>
                      <a:lnTo>
                        <a:pt x="23" y="922"/>
                      </a:lnTo>
                      <a:lnTo>
                        <a:pt x="15" y="887"/>
                      </a:lnTo>
                      <a:lnTo>
                        <a:pt x="9" y="850"/>
                      </a:lnTo>
                      <a:lnTo>
                        <a:pt x="3" y="812"/>
                      </a:lnTo>
                      <a:lnTo>
                        <a:pt x="1" y="776"/>
                      </a:lnTo>
                      <a:lnTo>
                        <a:pt x="0" y="737"/>
                      </a:lnTo>
                      <a:lnTo>
                        <a:pt x="1" y="700"/>
                      </a:lnTo>
                      <a:lnTo>
                        <a:pt x="3" y="662"/>
                      </a:lnTo>
                      <a:lnTo>
                        <a:pt x="9" y="626"/>
                      </a:lnTo>
                      <a:lnTo>
                        <a:pt x="15" y="589"/>
                      </a:lnTo>
                      <a:lnTo>
                        <a:pt x="23" y="553"/>
                      </a:lnTo>
                      <a:lnTo>
                        <a:pt x="33" y="518"/>
                      </a:lnTo>
                      <a:lnTo>
                        <a:pt x="44" y="484"/>
                      </a:lnTo>
                      <a:lnTo>
                        <a:pt x="57" y="450"/>
                      </a:lnTo>
                      <a:lnTo>
                        <a:pt x="73" y="418"/>
                      </a:lnTo>
                      <a:lnTo>
                        <a:pt x="88" y="386"/>
                      </a:lnTo>
                      <a:lnTo>
                        <a:pt x="107" y="355"/>
                      </a:lnTo>
                      <a:lnTo>
                        <a:pt x="126" y="325"/>
                      </a:lnTo>
                      <a:lnTo>
                        <a:pt x="146" y="296"/>
                      </a:lnTo>
                      <a:lnTo>
                        <a:pt x="168" y="269"/>
                      </a:lnTo>
                      <a:lnTo>
                        <a:pt x="191" y="242"/>
                      </a:lnTo>
                      <a:lnTo>
                        <a:pt x="215" y="215"/>
                      </a:lnTo>
                      <a:lnTo>
                        <a:pt x="241" y="191"/>
                      </a:lnTo>
                      <a:lnTo>
                        <a:pt x="268" y="168"/>
                      </a:lnTo>
                      <a:lnTo>
                        <a:pt x="296" y="147"/>
                      </a:lnTo>
                      <a:lnTo>
                        <a:pt x="325" y="126"/>
                      </a:lnTo>
                      <a:lnTo>
                        <a:pt x="355" y="107"/>
                      </a:lnTo>
                      <a:lnTo>
                        <a:pt x="386" y="89"/>
                      </a:lnTo>
                      <a:lnTo>
                        <a:pt x="418" y="73"/>
                      </a:lnTo>
                      <a:lnTo>
                        <a:pt x="450" y="57"/>
                      </a:lnTo>
                      <a:lnTo>
                        <a:pt x="484" y="44"/>
                      </a:lnTo>
                      <a:lnTo>
                        <a:pt x="518" y="33"/>
                      </a:lnTo>
                      <a:lnTo>
                        <a:pt x="553" y="23"/>
                      </a:lnTo>
                      <a:lnTo>
                        <a:pt x="589" y="15"/>
                      </a:lnTo>
                      <a:lnTo>
                        <a:pt x="624" y="9"/>
                      </a:lnTo>
                      <a:lnTo>
                        <a:pt x="662" y="3"/>
                      </a:lnTo>
                      <a:lnTo>
                        <a:pt x="700" y="1"/>
                      </a:lnTo>
                      <a:lnTo>
                        <a:pt x="737" y="0"/>
                      </a:lnTo>
                      <a:lnTo>
                        <a:pt x="775" y="1"/>
                      </a:lnTo>
                      <a:lnTo>
                        <a:pt x="812" y="3"/>
                      </a:lnTo>
                      <a:lnTo>
                        <a:pt x="850" y="9"/>
                      </a:lnTo>
                      <a:lnTo>
                        <a:pt x="886" y="15"/>
                      </a:lnTo>
                      <a:lnTo>
                        <a:pt x="922" y="23"/>
                      </a:lnTo>
                      <a:lnTo>
                        <a:pt x="956" y="33"/>
                      </a:lnTo>
                      <a:lnTo>
                        <a:pt x="990" y="44"/>
                      </a:lnTo>
                      <a:lnTo>
                        <a:pt x="1025" y="57"/>
                      </a:lnTo>
                      <a:lnTo>
                        <a:pt x="1057" y="73"/>
                      </a:lnTo>
                      <a:lnTo>
                        <a:pt x="1089" y="89"/>
                      </a:lnTo>
                      <a:lnTo>
                        <a:pt x="1120" y="107"/>
                      </a:lnTo>
                      <a:lnTo>
                        <a:pt x="1150" y="126"/>
                      </a:lnTo>
                      <a:lnTo>
                        <a:pt x="1178" y="147"/>
                      </a:lnTo>
                      <a:lnTo>
                        <a:pt x="1206" y="168"/>
                      </a:lnTo>
                      <a:lnTo>
                        <a:pt x="1234" y="191"/>
                      </a:lnTo>
                      <a:lnTo>
                        <a:pt x="1259" y="215"/>
                      </a:lnTo>
                      <a:lnTo>
                        <a:pt x="1283" y="242"/>
                      </a:lnTo>
                      <a:lnTo>
                        <a:pt x="1307" y="269"/>
                      </a:lnTo>
                      <a:lnTo>
                        <a:pt x="1329" y="296"/>
                      </a:lnTo>
                      <a:lnTo>
                        <a:pt x="1349" y="325"/>
                      </a:lnTo>
                      <a:lnTo>
                        <a:pt x="1368" y="355"/>
                      </a:lnTo>
                      <a:lnTo>
                        <a:pt x="1386" y="386"/>
                      </a:lnTo>
                      <a:lnTo>
                        <a:pt x="1402" y="418"/>
                      </a:lnTo>
                      <a:lnTo>
                        <a:pt x="1417" y="450"/>
                      </a:lnTo>
                      <a:lnTo>
                        <a:pt x="1430" y="484"/>
                      </a:lnTo>
                      <a:lnTo>
                        <a:pt x="1441" y="518"/>
                      </a:lnTo>
                      <a:lnTo>
                        <a:pt x="1451" y="553"/>
                      </a:lnTo>
                      <a:lnTo>
                        <a:pt x="1460" y="589"/>
                      </a:lnTo>
                      <a:lnTo>
                        <a:pt x="1467" y="626"/>
                      </a:lnTo>
                      <a:lnTo>
                        <a:pt x="1471" y="662"/>
                      </a:lnTo>
                      <a:lnTo>
                        <a:pt x="1473" y="700"/>
                      </a:lnTo>
                      <a:lnTo>
                        <a:pt x="1475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42" name="Freeform 51">
                  <a:extLst>
                    <a:ext uri="{FF2B5EF4-FFF2-40B4-BE49-F238E27FC236}">
                      <a16:creationId xmlns:a16="http://schemas.microsoft.com/office/drawing/2014/main" id="{05EF5EA9-9B04-43CB-8BF1-BCD6D5988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5360" y="3120784"/>
                  <a:ext cx="260441" cy="651324"/>
                </a:xfrm>
                <a:custGeom>
                  <a:avLst/>
                  <a:gdLst>
                    <a:gd name="T0" fmla="*/ 606 w 1634"/>
                    <a:gd name="T1" fmla="*/ 0 h 4110"/>
                    <a:gd name="T2" fmla="*/ 1634 w 1634"/>
                    <a:gd name="T3" fmla="*/ 3872 h 4110"/>
                    <a:gd name="T4" fmla="*/ 448 w 1634"/>
                    <a:gd name="T5" fmla="*/ 4110 h 4110"/>
                    <a:gd name="T6" fmla="*/ 429 w 1634"/>
                    <a:gd name="T7" fmla="*/ 4020 h 4110"/>
                    <a:gd name="T8" fmla="*/ 378 w 1634"/>
                    <a:gd name="T9" fmla="*/ 3775 h 4110"/>
                    <a:gd name="T10" fmla="*/ 344 w 1634"/>
                    <a:gd name="T11" fmla="*/ 3606 h 4110"/>
                    <a:gd name="T12" fmla="*/ 306 w 1634"/>
                    <a:gd name="T13" fmla="*/ 3412 h 4110"/>
                    <a:gd name="T14" fmla="*/ 265 w 1634"/>
                    <a:gd name="T15" fmla="*/ 3199 h 4110"/>
                    <a:gd name="T16" fmla="*/ 224 w 1634"/>
                    <a:gd name="T17" fmla="*/ 2970 h 4110"/>
                    <a:gd name="T18" fmla="*/ 182 w 1634"/>
                    <a:gd name="T19" fmla="*/ 2731 h 4110"/>
                    <a:gd name="T20" fmla="*/ 141 w 1634"/>
                    <a:gd name="T21" fmla="*/ 2487 h 4110"/>
                    <a:gd name="T22" fmla="*/ 123 w 1634"/>
                    <a:gd name="T23" fmla="*/ 2363 h 4110"/>
                    <a:gd name="T24" fmla="*/ 104 w 1634"/>
                    <a:gd name="T25" fmla="*/ 2240 h 4110"/>
                    <a:gd name="T26" fmla="*/ 86 w 1634"/>
                    <a:gd name="T27" fmla="*/ 2118 h 4110"/>
                    <a:gd name="T28" fmla="*/ 71 w 1634"/>
                    <a:gd name="T29" fmla="*/ 1998 h 4110"/>
                    <a:gd name="T30" fmla="*/ 55 w 1634"/>
                    <a:gd name="T31" fmla="*/ 1880 h 4110"/>
                    <a:gd name="T32" fmla="*/ 42 w 1634"/>
                    <a:gd name="T33" fmla="*/ 1764 h 4110"/>
                    <a:gd name="T34" fmla="*/ 30 w 1634"/>
                    <a:gd name="T35" fmla="*/ 1652 h 4110"/>
                    <a:gd name="T36" fmla="*/ 20 w 1634"/>
                    <a:gd name="T37" fmla="*/ 1544 h 4110"/>
                    <a:gd name="T38" fmla="*/ 11 w 1634"/>
                    <a:gd name="T39" fmla="*/ 1439 h 4110"/>
                    <a:gd name="T40" fmla="*/ 5 w 1634"/>
                    <a:gd name="T41" fmla="*/ 1340 h 4110"/>
                    <a:gd name="T42" fmla="*/ 1 w 1634"/>
                    <a:gd name="T43" fmla="*/ 1246 h 4110"/>
                    <a:gd name="T44" fmla="*/ 0 w 1634"/>
                    <a:gd name="T45" fmla="*/ 1159 h 4110"/>
                    <a:gd name="T46" fmla="*/ 2 w 1634"/>
                    <a:gd name="T47" fmla="*/ 1077 h 4110"/>
                    <a:gd name="T48" fmla="*/ 7 w 1634"/>
                    <a:gd name="T49" fmla="*/ 998 h 4110"/>
                    <a:gd name="T50" fmla="*/ 15 w 1634"/>
                    <a:gd name="T51" fmla="*/ 923 h 4110"/>
                    <a:gd name="T52" fmla="*/ 26 w 1634"/>
                    <a:gd name="T53" fmla="*/ 853 h 4110"/>
                    <a:gd name="T54" fmla="*/ 40 w 1634"/>
                    <a:gd name="T55" fmla="*/ 784 h 4110"/>
                    <a:gd name="T56" fmla="*/ 56 w 1634"/>
                    <a:gd name="T57" fmla="*/ 720 h 4110"/>
                    <a:gd name="T58" fmla="*/ 74 w 1634"/>
                    <a:gd name="T59" fmla="*/ 658 h 4110"/>
                    <a:gd name="T60" fmla="*/ 95 w 1634"/>
                    <a:gd name="T61" fmla="*/ 600 h 4110"/>
                    <a:gd name="T62" fmla="*/ 117 w 1634"/>
                    <a:gd name="T63" fmla="*/ 545 h 4110"/>
                    <a:gd name="T64" fmla="*/ 140 w 1634"/>
                    <a:gd name="T65" fmla="*/ 493 h 4110"/>
                    <a:gd name="T66" fmla="*/ 166 w 1634"/>
                    <a:gd name="T67" fmla="*/ 445 h 4110"/>
                    <a:gd name="T68" fmla="*/ 192 w 1634"/>
                    <a:gd name="T69" fmla="*/ 398 h 4110"/>
                    <a:gd name="T70" fmla="*/ 219 w 1634"/>
                    <a:gd name="T71" fmla="*/ 356 h 4110"/>
                    <a:gd name="T72" fmla="*/ 246 w 1634"/>
                    <a:gd name="T73" fmla="*/ 315 h 4110"/>
                    <a:gd name="T74" fmla="*/ 275 w 1634"/>
                    <a:gd name="T75" fmla="*/ 279 h 4110"/>
                    <a:gd name="T76" fmla="*/ 303 w 1634"/>
                    <a:gd name="T77" fmla="*/ 243 h 4110"/>
                    <a:gd name="T78" fmla="*/ 332 w 1634"/>
                    <a:gd name="T79" fmla="*/ 211 h 4110"/>
                    <a:gd name="T80" fmla="*/ 359 w 1634"/>
                    <a:gd name="T81" fmla="*/ 183 h 4110"/>
                    <a:gd name="T82" fmla="*/ 387 w 1634"/>
                    <a:gd name="T83" fmla="*/ 155 h 4110"/>
                    <a:gd name="T84" fmla="*/ 414 w 1634"/>
                    <a:gd name="T85" fmla="*/ 131 h 4110"/>
                    <a:gd name="T86" fmla="*/ 440 w 1634"/>
                    <a:gd name="T87" fmla="*/ 108 h 4110"/>
                    <a:gd name="T88" fmla="*/ 465 w 1634"/>
                    <a:gd name="T89" fmla="*/ 89 h 4110"/>
                    <a:gd name="T90" fmla="*/ 490 w 1634"/>
                    <a:gd name="T91" fmla="*/ 71 h 4110"/>
                    <a:gd name="T92" fmla="*/ 512 w 1634"/>
                    <a:gd name="T93" fmla="*/ 55 h 4110"/>
                    <a:gd name="T94" fmla="*/ 550 w 1634"/>
                    <a:gd name="T95" fmla="*/ 30 h 4110"/>
                    <a:gd name="T96" fmla="*/ 580 w 1634"/>
                    <a:gd name="T97" fmla="*/ 13 h 4110"/>
                    <a:gd name="T98" fmla="*/ 599 w 1634"/>
                    <a:gd name="T99" fmla="*/ 3 h 4110"/>
                    <a:gd name="T100" fmla="*/ 606 w 1634"/>
                    <a:gd name="T101" fmla="*/ 0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4" h="4110">
                      <a:moveTo>
                        <a:pt x="606" y="0"/>
                      </a:moveTo>
                      <a:lnTo>
                        <a:pt x="1634" y="3872"/>
                      </a:lnTo>
                      <a:lnTo>
                        <a:pt x="448" y="4110"/>
                      </a:lnTo>
                      <a:lnTo>
                        <a:pt x="429" y="4020"/>
                      </a:lnTo>
                      <a:lnTo>
                        <a:pt x="378" y="3775"/>
                      </a:lnTo>
                      <a:lnTo>
                        <a:pt x="344" y="3606"/>
                      </a:lnTo>
                      <a:lnTo>
                        <a:pt x="306" y="3412"/>
                      </a:lnTo>
                      <a:lnTo>
                        <a:pt x="265" y="3199"/>
                      </a:lnTo>
                      <a:lnTo>
                        <a:pt x="224" y="2970"/>
                      </a:lnTo>
                      <a:lnTo>
                        <a:pt x="182" y="2731"/>
                      </a:lnTo>
                      <a:lnTo>
                        <a:pt x="141" y="2487"/>
                      </a:lnTo>
                      <a:lnTo>
                        <a:pt x="123" y="2363"/>
                      </a:lnTo>
                      <a:lnTo>
                        <a:pt x="104" y="2240"/>
                      </a:lnTo>
                      <a:lnTo>
                        <a:pt x="86" y="2118"/>
                      </a:lnTo>
                      <a:lnTo>
                        <a:pt x="71" y="1998"/>
                      </a:lnTo>
                      <a:lnTo>
                        <a:pt x="55" y="1880"/>
                      </a:lnTo>
                      <a:lnTo>
                        <a:pt x="42" y="1764"/>
                      </a:lnTo>
                      <a:lnTo>
                        <a:pt x="30" y="1652"/>
                      </a:lnTo>
                      <a:lnTo>
                        <a:pt x="20" y="1544"/>
                      </a:lnTo>
                      <a:lnTo>
                        <a:pt x="11" y="1439"/>
                      </a:lnTo>
                      <a:lnTo>
                        <a:pt x="5" y="1340"/>
                      </a:lnTo>
                      <a:lnTo>
                        <a:pt x="1" y="1246"/>
                      </a:lnTo>
                      <a:lnTo>
                        <a:pt x="0" y="1159"/>
                      </a:lnTo>
                      <a:lnTo>
                        <a:pt x="2" y="1077"/>
                      </a:lnTo>
                      <a:lnTo>
                        <a:pt x="7" y="998"/>
                      </a:lnTo>
                      <a:lnTo>
                        <a:pt x="15" y="923"/>
                      </a:lnTo>
                      <a:lnTo>
                        <a:pt x="26" y="853"/>
                      </a:lnTo>
                      <a:lnTo>
                        <a:pt x="40" y="784"/>
                      </a:lnTo>
                      <a:lnTo>
                        <a:pt x="56" y="720"/>
                      </a:lnTo>
                      <a:lnTo>
                        <a:pt x="74" y="658"/>
                      </a:lnTo>
                      <a:lnTo>
                        <a:pt x="95" y="600"/>
                      </a:lnTo>
                      <a:lnTo>
                        <a:pt x="117" y="545"/>
                      </a:lnTo>
                      <a:lnTo>
                        <a:pt x="140" y="493"/>
                      </a:lnTo>
                      <a:lnTo>
                        <a:pt x="166" y="445"/>
                      </a:lnTo>
                      <a:lnTo>
                        <a:pt x="192" y="398"/>
                      </a:lnTo>
                      <a:lnTo>
                        <a:pt x="219" y="356"/>
                      </a:lnTo>
                      <a:lnTo>
                        <a:pt x="246" y="315"/>
                      </a:lnTo>
                      <a:lnTo>
                        <a:pt x="275" y="279"/>
                      </a:lnTo>
                      <a:lnTo>
                        <a:pt x="303" y="243"/>
                      </a:lnTo>
                      <a:lnTo>
                        <a:pt x="332" y="211"/>
                      </a:lnTo>
                      <a:lnTo>
                        <a:pt x="359" y="183"/>
                      </a:lnTo>
                      <a:lnTo>
                        <a:pt x="387" y="155"/>
                      </a:lnTo>
                      <a:lnTo>
                        <a:pt x="414" y="131"/>
                      </a:lnTo>
                      <a:lnTo>
                        <a:pt x="440" y="108"/>
                      </a:lnTo>
                      <a:lnTo>
                        <a:pt x="465" y="89"/>
                      </a:lnTo>
                      <a:lnTo>
                        <a:pt x="490" y="71"/>
                      </a:lnTo>
                      <a:lnTo>
                        <a:pt x="512" y="55"/>
                      </a:lnTo>
                      <a:lnTo>
                        <a:pt x="550" y="30"/>
                      </a:lnTo>
                      <a:lnTo>
                        <a:pt x="580" y="13"/>
                      </a:lnTo>
                      <a:lnTo>
                        <a:pt x="599" y="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852"/>
                </a:p>
              </p:txBody>
            </p:sp>
            <p:sp>
              <p:nvSpPr>
                <p:cNvPr id="18495" name="Freeform 52">
                  <a:extLst>
                    <a:ext uri="{FF2B5EF4-FFF2-40B4-BE49-F238E27FC236}">
                      <a16:creationId xmlns:a16="http://schemas.microsoft.com/office/drawing/2014/main" id="{C0E661D1-7780-4203-A5F8-3CBAD4C09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763" y="3678238"/>
                  <a:ext cx="233362" cy="233362"/>
                </a:xfrm>
                <a:custGeom>
                  <a:avLst/>
                  <a:gdLst>
                    <a:gd name="T0" fmla="*/ 2147483647 w 1474"/>
                    <a:gd name="T1" fmla="*/ 2147483647 h 1475"/>
                    <a:gd name="T2" fmla="*/ 2147483647 w 1474"/>
                    <a:gd name="T3" fmla="*/ 2147483647 h 1475"/>
                    <a:gd name="T4" fmla="*/ 2147483647 w 1474"/>
                    <a:gd name="T5" fmla="*/ 2147483647 h 1475"/>
                    <a:gd name="T6" fmla="*/ 2147483647 w 1474"/>
                    <a:gd name="T7" fmla="*/ 2147483647 h 1475"/>
                    <a:gd name="T8" fmla="*/ 2147483647 w 1474"/>
                    <a:gd name="T9" fmla="*/ 2147483647 h 1475"/>
                    <a:gd name="T10" fmla="*/ 2147483647 w 1474"/>
                    <a:gd name="T11" fmla="*/ 2147483647 h 1475"/>
                    <a:gd name="T12" fmla="*/ 2147483647 w 1474"/>
                    <a:gd name="T13" fmla="*/ 2147483647 h 1475"/>
                    <a:gd name="T14" fmla="*/ 2147483647 w 1474"/>
                    <a:gd name="T15" fmla="*/ 2147483647 h 1475"/>
                    <a:gd name="T16" fmla="*/ 2147483647 w 1474"/>
                    <a:gd name="T17" fmla="*/ 2147483647 h 1475"/>
                    <a:gd name="T18" fmla="*/ 2147483647 w 1474"/>
                    <a:gd name="T19" fmla="*/ 2147483647 h 1475"/>
                    <a:gd name="T20" fmla="*/ 2147483647 w 1474"/>
                    <a:gd name="T21" fmla="*/ 2147483647 h 1475"/>
                    <a:gd name="T22" fmla="*/ 2147483647 w 1474"/>
                    <a:gd name="T23" fmla="*/ 2147483647 h 1475"/>
                    <a:gd name="T24" fmla="*/ 2147483647 w 1474"/>
                    <a:gd name="T25" fmla="*/ 2147483647 h 1475"/>
                    <a:gd name="T26" fmla="*/ 2147483647 w 1474"/>
                    <a:gd name="T27" fmla="*/ 2147483647 h 1475"/>
                    <a:gd name="T28" fmla="*/ 2147483647 w 1474"/>
                    <a:gd name="T29" fmla="*/ 2147483647 h 1475"/>
                    <a:gd name="T30" fmla="*/ 2147483647 w 1474"/>
                    <a:gd name="T31" fmla="*/ 2147483647 h 1475"/>
                    <a:gd name="T32" fmla="*/ 2147483647 w 1474"/>
                    <a:gd name="T33" fmla="*/ 2147483647 h 1475"/>
                    <a:gd name="T34" fmla="*/ 2147483647 w 1474"/>
                    <a:gd name="T35" fmla="*/ 2147483647 h 1475"/>
                    <a:gd name="T36" fmla="*/ 2147483647 w 1474"/>
                    <a:gd name="T37" fmla="*/ 2147483647 h 1475"/>
                    <a:gd name="T38" fmla="*/ 2147483647 w 1474"/>
                    <a:gd name="T39" fmla="*/ 2147483647 h 1475"/>
                    <a:gd name="T40" fmla="*/ 2147483647 w 1474"/>
                    <a:gd name="T41" fmla="*/ 2147483647 h 1475"/>
                    <a:gd name="T42" fmla="*/ 2147483647 w 1474"/>
                    <a:gd name="T43" fmla="*/ 2147483647 h 1475"/>
                    <a:gd name="T44" fmla="*/ 2147483647 w 1474"/>
                    <a:gd name="T45" fmla="*/ 2147483647 h 1475"/>
                    <a:gd name="T46" fmla="*/ 2147483647 w 1474"/>
                    <a:gd name="T47" fmla="*/ 2147483647 h 1475"/>
                    <a:gd name="T48" fmla="*/ 2147483647 w 1474"/>
                    <a:gd name="T49" fmla="*/ 2147483647 h 1475"/>
                    <a:gd name="T50" fmla="*/ 2147483647 w 1474"/>
                    <a:gd name="T51" fmla="*/ 2147483647 h 1475"/>
                    <a:gd name="T52" fmla="*/ 2147483647 w 1474"/>
                    <a:gd name="T53" fmla="*/ 2147483647 h 1475"/>
                    <a:gd name="T54" fmla="*/ 2147483647 w 1474"/>
                    <a:gd name="T55" fmla="*/ 2147483647 h 1475"/>
                    <a:gd name="T56" fmla="*/ 2147483647 w 1474"/>
                    <a:gd name="T57" fmla="*/ 2147483647 h 1475"/>
                    <a:gd name="T58" fmla="*/ 2147483647 w 1474"/>
                    <a:gd name="T59" fmla="*/ 2147483647 h 1475"/>
                    <a:gd name="T60" fmla="*/ 2147483647 w 1474"/>
                    <a:gd name="T61" fmla="*/ 2147483647 h 1475"/>
                    <a:gd name="T62" fmla="*/ 2147483647 w 1474"/>
                    <a:gd name="T63" fmla="*/ 2147483647 h 1475"/>
                    <a:gd name="T64" fmla="*/ 2147483647 w 1474"/>
                    <a:gd name="T65" fmla="*/ 2147483647 h 1475"/>
                    <a:gd name="T66" fmla="*/ 2147483647 w 1474"/>
                    <a:gd name="T67" fmla="*/ 2147483647 h 1475"/>
                    <a:gd name="T68" fmla="*/ 2147483647 w 1474"/>
                    <a:gd name="T69" fmla="*/ 2147483647 h 1475"/>
                    <a:gd name="T70" fmla="*/ 2147483647 w 1474"/>
                    <a:gd name="T71" fmla="*/ 2147483647 h 1475"/>
                    <a:gd name="T72" fmla="*/ 2147483647 w 1474"/>
                    <a:gd name="T73" fmla="*/ 2147483647 h 1475"/>
                    <a:gd name="T74" fmla="*/ 2147483647 w 1474"/>
                    <a:gd name="T75" fmla="*/ 2147483647 h 1475"/>
                    <a:gd name="T76" fmla="*/ 2147483647 w 1474"/>
                    <a:gd name="T77" fmla="*/ 2147483647 h 1475"/>
                    <a:gd name="T78" fmla="*/ 2147483647 w 1474"/>
                    <a:gd name="T79" fmla="*/ 2147483647 h 1475"/>
                    <a:gd name="T80" fmla="*/ 2147483647 w 1474"/>
                    <a:gd name="T81" fmla="*/ 2147483647 h 1475"/>
                    <a:gd name="T82" fmla="*/ 2147483647 w 1474"/>
                    <a:gd name="T83" fmla="*/ 2147483647 h 1475"/>
                    <a:gd name="T84" fmla="*/ 0 w 1474"/>
                    <a:gd name="T85" fmla="*/ 2147483647 h 1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4" h="1475">
                      <a:moveTo>
                        <a:pt x="0" y="737"/>
                      </a:moveTo>
                      <a:lnTo>
                        <a:pt x="1" y="776"/>
                      </a:lnTo>
                      <a:lnTo>
                        <a:pt x="3" y="812"/>
                      </a:lnTo>
                      <a:lnTo>
                        <a:pt x="7" y="850"/>
                      </a:lnTo>
                      <a:lnTo>
                        <a:pt x="14" y="887"/>
                      </a:lnTo>
                      <a:lnTo>
                        <a:pt x="23" y="922"/>
                      </a:lnTo>
                      <a:lnTo>
                        <a:pt x="33" y="957"/>
                      </a:lnTo>
                      <a:lnTo>
                        <a:pt x="44" y="992"/>
                      </a:lnTo>
                      <a:lnTo>
                        <a:pt x="57" y="1025"/>
                      </a:lnTo>
                      <a:lnTo>
                        <a:pt x="73" y="1057"/>
                      </a:lnTo>
                      <a:lnTo>
                        <a:pt x="88" y="1089"/>
                      </a:lnTo>
                      <a:lnTo>
                        <a:pt x="106" y="1120"/>
                      </a:lnTo>
                      <a:lnTo>
                        <a:pt x="126" y="1150"/>
                      </a:lnTo>
                      <a:lnTo>
                        <a:pt x="146" y="1178"/>
                      </a:lnTo>
                      <a:lnTo>
                        <a:pt x="168" y="1207"/>
                      </a:lnTo>
                      <a:lnTo>
                        <a:pt x="191" y="1234"/>
                      </a:lnTo>
                      <a:lnTo>
                        <a:pt x="215" y="1259"/>
                      </a:lnTo>
                      <a:lnTo>
                        <a:pt x="241" y="1283"/>
                      </a:lnTo>
                      <a:lnTo>
                        <a:pt x="267" y="1307"/>
                      </a:lnTo>
                      <a:lnTo>
                        <a:pt x="296" y="1329"/>
                      </a:lnTo>
                      <a:lnTo>
                        <a:pt x="325" y="1349"/>
                      </a:lnTo>
                      <a:lnTo>
                        <a:pt x="355" y="1369"/>
                      </a:lnTo>
                      <a:lnTo>
                        <a:pt x="385" y="1386"/>
                      </a:lnTo>
                      <a:lnTo>
                        <a:pt x="418" y="1403"/>
                      </a:lnTo>
                      <a:lnTo>
                        <a:pt x="450" y="1417"/>
                      </a:lnTo>
                      <a:lnTo>
                        <a:pt x="483" y="1431"/>
                      </a:lnTo>
                      <a:lnTo>
                        <a:pt x="517" y="1442"/>
                      </a:lnTo>
                      <a:lnTo>
                        <a:pt x="552" y="1452"/>
                      </a:lnTo>
                      <a:lnTo>
                        <a:pt x="588" y="1460"/>
                      </a:lnTo>
                      <a:lnTo>
                        <a:pt x="624" y="1467"/>
                      </a:lnTo>
                      <a:lnTo>
                        <a:pt x="662" y="1471"/>
                      </a:lnTo>
                      <a:lnTo>
                        <a:pt x="698" y="1474"/>
                      </a:lnTo>
                      <a:lnTo>
                        <a:pt x="737" y="1475"/>
                      </a:lnTo>
                      <a:lnTo>
                        <a:pt x="775" y="1474"/>
                      </a:lnTo>
                      <a:lnTo>
                        <a:pt x="812" y="1471"/>
                      </a:lnTo>
                      <a:lnTo>
                        <a:pt x="849" y="1467"/>
                      </a:lnTo>
                      <a:lnTo>
                        <a:pt x="885" y="1460"/>
                      </a:lnTo>
                      <a:lnTo>
                        <a:pt x="921" y="1452"/>
                      </a:lnTo>
                      <a:lnTo>
                        <a:pt x="956" y="1442"/>
                      </a:lnTo>
                      <a:lnTo>
                        <a:pt x="990" y="1431"/>
                      </a:lnTo>
                      <a:lnTo>
                        <a:pt x="1023" y="1417"/>
                      </a:lnTo>
                      <a:lnTo>
                        <a:pt x="1056" y="1403"/>
                      </a:lnTo>
                      <a:lnTo>
                        <a:pt x="1089" y="1386"/>
                      </a:lnTo>
                      <a:lnTo>
                        <a:pt x="1120" y="1369"/>
                      </a:lnTo>
                      <a:lnTo>
                        <a:pt x="1149" y="1349"/>
                      </a:lnTo>
                      <a:lnTo>
                        <a:pt x="1178" y="1329"/>
                      </a:lnTo>
                      <a:lnTo>
                        <a:pt x="1206" y="1307"/>
                      </a:lnTo>
                      <a:lnTo>
                        <a:pt x="1232" y="1283"/>
                      </a:lnTo>
                      <a:lnTo>
                        <a:pt x="1259" y="1259"/>
                      </a:lnTo>
                      <a:lnTo>
                        <a:pt x="1283" y="1234"/>
                      </a:lnTo>
                      <a:lnTo>
                        <a:pt x="1306" y="1207"/>
                      </a:lnTo>
                      <a:lnTo>
                        <a:pt x="1327" y="1178"/>
                      </a:lnTo>
                      <a:lnTo>
                        <a:pt x="1348" y="1150"/>
                      </a:lnTo>
                      <a:lnTo>
                        <a:pt x="1367" y="1120"/>
                      </a:lnTo>
                      <a:lnTo>
                        <a:pt x="1385" y="1089"/>
                      </a:lnTo>
                      <a:lnTo>
                        <a:pt x="1401" y="1057"/>
                      </a:lnTo>
                      <a:lnTo>
                        <a:pt x="1417" y="1025"/>
                      </a:lnTo>
                      <a:lnTo>
                        <a:pt x="1429" y="992"/>
                      </a:lnTo>
                      <a:lnTo>
                        <a:pt x="1441" y="957"/>
                      </a:lnTo>
                      <a:lnTo>
                        <a:pt x="1451" y="922"/>
                      </a:lnTo>
                      <a:lnTo>
                        <a:pt x="1459" y="887"/>
                      </a:lnTo>
                      <a:lnTo>
                        <a:pt x="1466" y="850"/>
                      </a:lnTo>
                      <a:lnTo>
                        <a:pt x="1471" y="812"/>
                      </a:lnTo>
                      <a:lnTo>
                        <a:pt x="1473" y="776"/>
                      </a:lnTo>
                      <a:lnTo>
                        <a:pt x="1474" y="737"/>
                      </a:lnTo>
                      <a:lnTo>
                        <a:pt x="1473" y="700"/>
                      </a:lnTo>
                      <a:lnTo>
                        <a:pt x="1471" y="662"/>
                      </a:lnTo>
                      <a:lnTo>
                        <a:pt x="1466" y="626"/>
                      </a:lnTo>
                      <a:lnTo>
                        <a:pt x="1459" y="589"/>
                      </a:lnTo>
                      <a:lnTo>
                        <a:pt x="1451" y="553"/>
                      </a:lnTo>
                      <a:lnTo>
                        <a:pt x="1441" y="518"/>
                      </a:lnTo>
                      <a:lnTo>
                        <a:pt x="1429" y="484"/>
                      </a:lnTo>
                      <a:lnTo>
                        <a:pt x="1417" y="450"/>
                      </a:lnTo>
                      <a:lnTo>
                        <a:pt x="1401" y="418"/>
                      </a:lnTo>
                      <a:lnTo>
                        <a:pt x="1385" y="386"/>
                      </a:lnTo>
                      <a:lnTo>
                        <a:pt x="1367" y="355"/>
                      </a:lnTo>
                      <a:lnTo>
                        <a:pt x="1348" y="325"/>
                      </a:lnTo>
                      <a:lnTo>
                        <a:pt x="1327" y="296"/>
                      </a:lnTo>
                      <a:lnTo>
                        <a:pt x="1306" y="269"/>
                      </a:lnTo>
                      <a:lnTo>
                        <a:pt x="1283" y="242"/>
                      </a:lnTo>
                      <a:lnTo>
                        <a:pt x="1259" y="215"/>
                      </a:lnTo>
                      <a:lnTo>
                        <a:pt x="1232" y="191"/>
                      </a:lnTo>
                      <a:lnTo>
                        <a:pt x="1206" y="168"/>
                      </a:lnTo>
                      <a:lnTo>
                        <a:pt x="1178" y="147"/>
                      </a:lnTo>
                      <a:lnTo>
                        <a:pt x="1149" y="126"/>
                      </a:lnTo>
                      <a:lnTo>
                        <a:pt x="1120" y="107"/>
                      </a:lnTo>
                      <a:lnTo>
                        <a:pt x="1089" y="89"/>
                      </a:lnTo>
                      <a:lnTo>
                        <a:pt x="1056" y="73"/>
                      </a:lnTo>
                      <a:lnTo>
                        <a:pt x="1023" y="57"/>
                      </a:lnTo>
                      <a:lnTo>
                        <a:pt x="990" y="44"/>
                      </a:lnTo>
                      <a:lnTo>
                        <a:pt x="956" y="33"/>
                      </a:lnTo>
                      <a:lnTo>
                        <a:pt x="921" y="23"/>
                      </a:lnTo>
                      <a:lnTo>
                        <a:pt x="885" y="15"/>
                      </a:lnTo>
                      <a:lnTo>
                        <a:pt x="849" y="9"/>
                      </a:lnTo>
                      <a:lnTo>
                        <a:pt x="812" y="3"/>
                      </a:lnTo>
                      <a:lnTo>
                        <a:pt x="775" y="1"/>
                      </a:lnTo>
                      <a:lnTo>
                        <a:pt x="737" y="0"/>
                      </a:lnTo>
                      <a:lnTo>
                        <a:pt x="698" y="1"/>
                      </a:lnTo>
                      <a:lnTo>
                        <a:pt x="662" y="3"/>
                      </a:lnTo>
                      <a:lnTo>
                        <a:pt x="624" y="9"/>
                      </a:lnTo>
                      <a:lnTo>
                        <a:pt x="588" y="15"/>
                      </a:lnTo>
                      <a:lnTo>
                        <a:pt x="552" y="23"/>
                      </a:lnTo>
                      <a:lnTo>
                        <a:pt x="517" y="33"/>
                      </a:lnTo>
                      <a:lnTo>
                        <a:pt x="483" y="44"/>
                      </a:lnTo>
                      <a:lnTo>
                        <a:pt x="450" y="57"/>
                      </a:lnTo>
                      <a:lnTo>
                        <a:pt x="418" y="73"/>
                      </a:lnTo>
                      <a:lnTo>
                        <a:pt x="385" y="89"/>
                      </a:lnTo>
                      <a:lnTo>
                        <a:pt x="355" y="107"/>
                      </a:lnTo>
                      <a:lnTo>
                        <a:pt x="325" y="126"/>
                      </a:lnTo>
                      <a:lnTo>
                        <a:pt x="296" y="147"/>
                      </a:lnTo>
                      <a:lnTo>
                        <a:pt x="267" y="168"/>
                      </a:lnTo>
                      <a:lnTo>
                        <a:pt x="241" y="191"/>
                      </a:lnTo>
                      <a:lnTo>
                        <a:pt x="215" y="215"/>
                      </a:lnTo>
                      <a:lnTo>
                        <a:pt x="191" y="242"/>
                      </a:lnTo>
                      <a:lnTo>
                        <a:pt x="168" y="269"/>
                      </a:lnTo>
                      <a:lnTo>
                        <a:pt x="146" y="296"/>
                      </a:lnTo>
                      <a:lnTo>
                        <a:pt x="126" y="325"/>
                      </a:lnTo>
                      <a:lnTo>
                        <a:pt x="106" y="355"/>
                      </a:lnTo>
                      <a:lnTo>
                        <a:pt x="88" y="386"/>
                      </a:lnTo>
                      <a:lnTo>
                        <a:pt x="73" y="418"/>
                      </a:lnTo>
                      <a:lnTo>
                        <a:pt x="57" y="450"/>
                      </a:lnTo>
                      <a:lnTo>
                        <a:pt x="44" y="484"/>
                      </a:lnTo>
                      <a:lnTo>
                        <a:pt x="33" y="518"/>
                      </a:lnTo>
                      <a:lnTo>
                        <a:pt x="23" y="553"/>
                      </a:lnTo>
                      <a:lnTo>
                        <a:pt x="14" y="589"/>
                      </a:lnTo>
                      <a:lnTo>
                        <a:pt x="7" y="626"/>
                      </a:lnTo>
                      <a:lnTo>
                        <a:pt x="3" y="662"/>
                      </a:lnTo>
                      <a:lnTo>
                        <a:pt x="1" y="700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FFCC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96" name="Freeform 53">
                  <a:extLst>
                    <a:ext uri="{FF2B5EF4-FFF2-40B4-BE49-F238E27FC236}">
                      <a16:creationId xmlns:a16="http://schemas.microsoft.com/office/drawing/2014/main" id="{462B7D9D-A40F-47FC-9163-86BC27DF0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663" y="2767013"/>
                  <a:ext cx="38100" cy="38100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2147483647 w 243"/>
                    <a:gd name="T3" fmla="*/ 2147483647 h 244"/>
                    <a:gd name="T4" fmla="*/ 2147483647 w 243"/>
                    <a:gd name="T5" fmla="*/ 2147483647 h 244"/>
                    <a:gd name="T6" fmla="*/ 2147483647 w 243"/>
                    <a:gd name="T7" fmla="*/ 2147483647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2147483647 h 244"/>
                    <a:gd name="T14" fmla="*/ 2147483647 w 243"/>
                    <a:gd name="T15" fmla="*/ 2147483647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0 w 243"/>
                    <a:gd name="T31" fmla="*/ 2147483647 h 244"/>
                    <a:gd name="T32" fmla="*/ 0 w 243"/>
                    <a:gd name="T33" fmla="*/ 2147483647 h 244"/>
                    <a:gd name="T34" fmla="*/ 2147483647 w 243"/>
                    <a:gd name="T35" fmla="*/ 2147483647 h 244"/>
                    <a:gd name="T36" fmla="*/ 2147483647 w 243"/>
                    <a:gd name="T37" fmla="*/ 2147483647 h 244"/>
                    <a:gd name="T38" fmla="*/ 2147483647 w 243"/>
                    <a:gd name="T39" fmla="*/ 2147483647 h 244"/>
                    <a:gd name="T40" fmla="*/ 2147483647 w 243"/>
                    <a:gd name="T41" fmla="*/ 2147483647 h 244"/>
                    <a:gd name="T42" fmla="*/ 2147483647 w 243"/>
                    <a:gd name="T43" fmla="*/ 2147483647 h 244"/>
                    <a:gd name="T44" fmla="*/ 2147483647 w 243"/>
                    <a:gd name="T45" fmla="*/ 2147483647 h 244"/>
                    <a:gd name="T46" fmla="*/ 2147483647 w 243"/>
                    <a:gd name="T47" fmla="*/ 2147483647 h 244"/>
                    <a:gd name="T48" fmla="*/ 2147483647 w 243"/>
                    <a:gd name="T49" fmla="*/ 2147483647 h 244"/>
                    <a:gd name="T50" fmla="*/ 2147483647 w 243"/>
                    <a:gd name="T51" fmla="*/ 2147483647 h 244"/>
                    <a:gd name="T52" fmla="*/ 2147483647 w 243"/>
                    <a:gd name="T53" fmla="*/ 2147483647 h 244"/>
                    <a:gd name="T54" fmla="*/ 2147483647 w 243"/>
                    <a:gd name="T55" fmla="*/ 2147483647 h 244"/>
                    <a:gd name="T56" fmla="*/ 2147483647 w 243"/>
                    <a:gd name="T57" fmla="*/ 2147483647 h 244"/>
                    <a:gd name="T58" fmla="*/ 2147483647 w 243"/>
                    <a:gd name="T59" fmla="*/ 2147483647 h 244"/>
                    <a:gd name="T60" fmla="*/ 2147483647 w 243"/>
                    <a:gd name="T61" fmla="*/ 2147483647 h 244"/>
                    <a:gd name="T62" fmla="*/ 2147483647 w 243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3" h="244">
                      <a:moveTo>
                        <a:pt x="243" y="122"/>
                      </a:moveTo>
                      <a:lnTo>
                        <a:pt x="243" y="134"/>
                      </a:lnTo>
                      <a:lnTo>
                        <a:pt x="240" y="146"/>
                      </a:lnTo>
                      <a:lnTo>
                        <a:pt x="237" y="157"/>
                      </a:lnTo>
                      <a:lnTo>
                        <a:pt x="234" y="169"/>
                      </a:lnTo>
                      <a:lnTo>
                        <a:pt x="228" y="179"/>
                      </a:lnTo>
                      <a:lnTo>
                        <a:pt x="223" y="189"/>
                      </a:lnTo>
                      <a:lnTo>
                        <a:pt x="215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90" y="223"/>
                      </a:lnTo>
                      <a:lnTo>
                        <a:pt x="180" y="228"/>
                      </a:lnTo>
                      <a:lnTo>
                        <a:pt x="169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2" y="244"/>
                      </a:lnTo>
                      <a:lnTo>
                        <a:pt x="109" y="242"/>
                      </a:lnTo>
                      <a:lnTo>
                        <a:pt x="97" y="240"/>
                      </a:lnTo>
                      <a:lnTo>
                        <a:pt x="86" y="238"/>
                      </a:lnTo>
                      <a:lnTo>
                        <a:pt x="75" y="234"/>
                      </a:lnTo>
                      <a:lnTo>
                        <a:pt x="63" y="228"/>
                      </a:lnTo>
                      <a:lnTo>
                        <a:pt x="54" y="223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5" y="179"/>
                      </a:lnTo>
                      <a:lnTo>
                        <a:pt x="9" y="169"/>
                      </a:lnTo>
                      <a:lnTo>
                        <a:pt x="6" y="157"/>
                      </a:lnTo>
                      <a:lnTo>
                        <a:pt x="3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3" y="98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6" y="36"/>
                      </a:lnTo>
                      <a:lnTo>
                        <a:pt x="45" y="28"/>
                      </a:lnTo>
                      <a:lnTo>
                        <a:pt x="54" y="21"/>
                      </a:lnTo>
                      <a:lnTo>
                        <a:pt x="63" y="15"/>
                      </a:lnTo>
                      <a:lnTo>
                        <a:pt x="75" y="10"/>
                      </a:lnTo>
                      <a:lnTo>
                        <a:pt x="86" y="6"/>
                      </a:lnTo>
                      <a:lnTo>
                        <a:pt x="97" y="3"/>
                      </a:lnTo>
                      <a:lnTo>
                        <a:pt x="109" y="1"/>
                      </a:lnTo>
                      <a:lnTo>
                        <a:pt x="122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9" y="10"/>
                      </a:lnTo>
                      <a:lnTo>
                        <a:pt x="180" y="15"/>
                      </a:lnTo>
                      <a:lnTo>
                        <a:pt x="190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5" y="45"/>
                      </a:lnTo>
                      <a:lnTo>
                        <a:pt x="223" y="53"/>
                      </a:lnTo>
                      <a:lnTo>
                        <a:pt x="228" y="63"/>
                      </a:lnTo>
                      <a:lnTo>
                        <a:pt x="234" y="74"/>
                      </a:lnTo>
                      <a:lnTo>
                        <a:pt x="237" y="85"/>
                      </a:lnTo>
                      <a:lnTo>
                        <a:pt x="240" y="98"/>
                      </a:lnTo>
                      <a:lnTo>
                        <a:pt x="243" y="110"/>
                      </a:lnTo>
                      <a:lnTo>
                        <a:pt x="243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97" name="Freeform 54">
                  <a:extLst>
                    <a:ext uri="{FF2B5EF4-FFF2-40B4-BE49-F238E27FC236}">
                      <a16:creationId xmlns:a16="http://schemas.microsoft.com/office/drawing/2014/main" id="{EE540BBE-FB4B-496C-80D4-D0ADB68D8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2767013"/>
                  <a:ext cx="39687" cy="38100"/>
                </a:xfrm>
                <a:custGeom>
                  <a:avLst/>
                  <a:gdLst>
                    <a:gd name="T0" fmla="*/ 2147483647 w 242"/>
                    <a:gd name="T1" fmla="*/ 2147483647 h 244"/>
                    <a:gd name="T2" fmla="*/ 2147483647 w 242"/>
                    <a:gd name="T3" fmla="*/ 2147483647 h 244"/>
                    <a:gd name="T4" fmla="*/ 2147483647 w 242"/>
                    <a:gd name="T5" fmla="*/ 2147483647 h 244"/>
                    <a:gd name="T6" fmla="*/ 2147483647 w 242"/>
                    <a:gd name="T7" fmla="*/ 2147483647 h 244"/>
                    <a:gd name="T8" fmla="*/ 2147483647 w 242"/>
                    <a:gd name="T9" fmla="*/ 2147483647 h 244"/>
                    <a:gd name="T10" fmla="*/ 2147483647 w 242"/>
                    <a:gd name="T11" fmla="*/ 2147483647 h 244"/>
                    <a:gd name="T12" fmla="*/ 2147483647 w 242"/>
                    <a:gd name="T13" fmla="*/ 2147483647 h 244"/>
                    <a:gd name="T14" fmla="*/ 2147483647 w 242"/>
                    <a:gd name="T15" fmla="*/ 2147483647 h 244"/>
                    <a:gd name="T16" fmla="*/ 2147483647 w 242"/>
                    <a:gd name="T17" fmla="*/ 2147483647 h 244"/>
                    <a:gd name="T18" fmla="*/ 2147483647 w 242"/>
                    <a:gd name="T19" fmla="*/ 2147483647 h 244"/>
                    <a:gd name="T20" fmla="*/ 2147483647 w 242"/>
                    <a:gd name="T21" fmla="*/ 2147483647 h 244"/>
                    <a:gd name="T22" fmla="*/ 2147483647 w 242"/>
                    <a:gd name="T23" fmla="*/ 2147483647 h 244"/>
                    <a:gd name="T24" fmla="*/ 2147483647 w 242"/>
                    <a:gd name="T25" fmla="*/ 2147483647 h 244"/>
                    <a:gd name="T26" fmla="*/ 2147483647 w 242"/>
                    <a:gd name="T27" fmla="*/ 2147483647 h 244"/>
                    <a:gd name="T28" fmla="*/ 2147483647 w 242"/>
                    <a:gd name="T29" fmla="*/ 2147483647 h 244"/>
                    <a:gd name="T30" fmla="*/ 0 w 242"/>
                    <a:gd name="T31" fmla="*/ 2147483647 h 244"/>
                    <a:gd name="T32" fmla="*/ 0 w 242"/>
                    <a:gd name="T33" fmla="*/ 2147483647 h 244"/>
                    <a:gd name="T34" fmla="*/ 2147483647 w 242"/>
                    <a:gd name="T35" fmla="*/ 2147483647 h 244"/>
                    <a:gd name="T36" fmla="*/ 2147483647 w 242"/>
                    <a:gd name="T37" fmla="*/ 2147483647 h 244"/>
                    <a:gd name="T38" fmla="*/ 2147483647 w 242"/>
                    <a:gd name="T39" fmla="*/ 2147483647 h 244"/>
                    <a:gd name="T40" fmla="*/ 2147483647 w 242"/>
                    <a:gd name="T41" fmla="*/ 2147483647 h 244"/>
                    <a:gd name="T42" fmla="*/ 2147483647 w 242"/>
                    <a:gd name="T43" fmla="*/ 2147483647 h 244"/>
                    <a:gd name="T44" fmla="*/ 2147483647 w 242"/>
                    <a:gd name="T45" fmla="*/ 2147483647 h 244"/>
                    <a:gd name="T46" fmla="*/ 2147483647 w 242"/>
                    <a:gd name="T47" fmla="*/ 2147483647 h 244"/>
                    <a:gd name="T48" fmla="*/ 2147483647 w 242"/>
                    <a:gd name="T49" fmla="*/ 2147483647 h 244"/>
                    <a:gd name="T50" fmla="*/ 2147483647 w 242"/>
                    <a:gd name="T51" fmla="*/ 2147483647 h 244"/>
                    <a:gd name="T52" fmla="*/ 2147483647 w 242"/>
                    <a:gd name="T53" fmla="*/ 2147483647 h 244"/>
                    <a:gd name="T54" fmla="*/ 2147483647 w 242"/>
                    <a:gd name="T55" fmla="*/ 2147483647 h 244"/>
                    <a:gd name="T56" fmla="*/ 2147483647 w 242"/>
                    <a:gd name="T57" fmla="*/ 2147483647 h 244"/>
                    <a:gd name="T58" fmla="*/ 2147483647 w 242"/>
                    <a:gd name="T59" fmla="*/ 2147483647 h 244"/>
                    <a:gd name="T60" fmla="*/ 2147483647 w 242"/>
                    <a:gd name="T61" fmla="*/ 2147483647 h 244"/>
                    <a:gd name="T62" fmla="*/ 2147483647 w 242"/>
                    <a:gd name="T63" fmla="*/ 2147483647 h 2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2" h="244">
                      <a:moveTo>
                        <a:pt x="242" y="122"/>
                      </a:moveTo>
                      <a:lnTo>
                        <a:pt x="242" y="134"/>
                      </a:lnTo>
                      <a:lnTo>
                        <a:pt x="240" y="146"/>
                      </a:lnTo>
                      <a:lnTo>
                        <a:pt x="236" y="157"/>
                      </a:lnTo>
                      <a:lnTo>
                        <a:pt x="233" y="169"/>
                      </a:lnTo>
                      <a:lnTo>
                        <a:pt x="228" y="179"/>
                      </a:lnTo>
                      <a:lnTo>
                        <a:pt x="221" y="189"/>
                      </a:lnTo>
                      <a:lnTo>
                        <a:pt x="214" y="199"/>
                      </a:lnTo>
                      <a:lnTo>
                        <a:pt x="207" y="207"/>
                      </a:lnTo>
                      <a:lnTo>
                        <a:pt x="198" y="216"/>
                      </a:lnTo>
                      <a:lnTo>
                        <a:pt x="189" y="223"/>
                      </a:lnTo>
                      <a:lnTo>
                        <a:pt x="179" y="228"/>
                      </a:lnTo>
                      <a:lnTo>
                        <a:pt x="168" y="234"/>
                      </a:lnTo>
                      <a:lnTo>
                        <a:pt x="157" y="238"/>
                      </a:lnTo>
                      <a:lnTo>
                        <a:pt x="146" y="240"/>
                      </a:lnTo>
                      <a:lnTo>
                        <a:pt x="134" y="242"/>
                      </a:lnTo>
                      <a:lnTo>
                        <a:pt x="120" y="244"/>
                      </a:lnTo>
                      <a:lnTo>
                        <a:pt x="108" y="242"/>
                      </a:lnTo>
                      <a:lnTo>
                        <a:pt x="96" y="240"/>
                      </a:lnTo>
                      <a:lnTo>
                        <a:pt x="85" y="238"/>
                      </a:lnTo>
                      <a:lnTo>
                        <a:pt x="74" y="234"/>
                      </a:lnTo>
                      <a:lnTo>
                        <a:pt x="63" y="228"/>
                      </a:lnTo>
                      <a:lnTo>
                        <a:pt x="53" y="223"/>
                      </a:lnTo>
                      <a:lnTo>
                        <a:pt x="44" y="216"/>
                      </a:lnTo>
                      <a:lnTo>
                        <a:pt x="35" y="207"/>
                      </a:lnTo>
                      <a:lnTo>
                        <a:pt x="28" y="199"/>
                      </a:lnTo>
                      <a:lnTo>
                        <a:pt x="20" y="189"/>
                      </a:lnTo>
                      <a:lnTo>
                        <a:pt x="14" y="179"/>
                      </a:lnTo>
                      <a:lnTo>
                        <a:pt x="9" y="169"/>
                      </a:lnTo>
                      <a:lnTo>
                        <a:pt x="4" y="157"/>
                      </a:lnTo>
                      <a:lnTo>
                        <a:pt x="2" y="146"/>
                      </a:lnTo>
                      <a:lnTo>
                        <a:pt x="0" y="134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4" y="85"/>
                      </a:lnTo>
                      <a:lnTo>
                        <a:pt x="9" y="74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4" y="28"/>
                      </a:lnTo>
                      <a:lnTo>
                        <a:pt x="53" y="21"/>
                      </a:lnTo>
                      <a:lnTo>
                        <a:pt x="63" y="15"/>
                      </a:lnTo>
                      <a:lnTo>
                        <a:pt x="74" y="10"/>
                      </a:lnTo>
                      <a:lnTo>
                        <a:pt x="85" y="6"/>
                      </a:lnTo>
                      <a:lnTo>
                        <a:pt x="96" y="3"/>
                      </a:lnTo>
                      <a:lnTo>
                        <a:pt x="108" y="1"/>
                      </a:lnTo>
                      <a:lnTo>
                        <a:pt x="120" y="0"/>
                      </a:lnTo>
                      <a:lnTo>
                        <a:pt x="134" y="1"/>
                      </a:lnTo>
                      <a:lnTo>
                        <a:pt x="146" y="3"/>
                      </a:lnTo>
                      <a:lnTo>
                        <a:pt x="157" y="6"/>
                      </a:lnTo>
                      <a:lnTo>
                        <a:pt x="168" y="10"/>
                      </a:lnTo>
                      <a:lnTo>
                        <a:pt x="179" y="15"/>
                      </a:lnTo>
                      <a:lnTo>
                        <a:pt x="189" y="21"/>
                      </a:lnTo>
                      <a:lnTo>
                        <a:pt x="198" y="28"/>
                      </a:lnTo>
                      <a:lnTo>
                        <a:pt x="207" y="36"/>
                      </a:lnTo>
                      <a:lnTo>
                        <a:pt x="214" y="45"/>
                      </a:lnTo>
                      <a:lnTo>
                        <a:pt x="221" y="53"/>
                      </a:lnTo>
                      <a:lnTo>
                        <a:pt x="228" y="63"/>
                      </a:lnTo>
                      <a:lnTo>
                        <a:pt x="233" y="74"/>
                      </a:lnTo>
                      <a:lnTo>
                        <a:pt x="236" y="85"/>
                      </a:lnTo>
                      <a:lnTo>
                        <a:pt x="240" y="98"/>
                      </a:lnTo>
                      <a:lnTo>
                        <a:pt x="242" y="110"/>
                      </a:lnTo>
                      <a:lnTo>
                        <a:pt x="242" y="122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98" name="Freeform 55">
                  <a:extLst>
                    <a:ext uri="{FF2B5EF4-FFF2-40B4-BE49-F238E27FC236}">
                      <a16:creationId xmlns:a16="http://schemas.microsoft.com/office/drawing/2014/main" id="{AA69DD9C-421C-4065-8B06-9F69BAE06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0413" y="3092450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2" y="98"/>
                      </a:lnTo>
                      <a:lnTo>
                        <a:pt x="181" y="108"/>
                      </a:lnTo>
                      <a:lnTo>
                        <a:pt x="179" y="117"/>
                      </a:lnTo>
                      <a:lnTo>
                        <a:pt x="176" y="125"/>
                      </a:lnTo>
                      <a:lnTo>
                        <a:pt x="172" y="134"/>
                      </a:lnTo>
                      <a:lnTo>
                        <a:pt x="168" y="140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4" y="166"/>
                      </a:lnTo>
                      <a:lnTo>
                        <a:pt x="137" y="171"/>
                      </a:lnTo>
                      <a:lnTo>
                        <a:pt x="129" y="174"/>
                      </a:lnTo>
                      <a:lnTo>
                        <a:pt x="120" y="178"/>
                      </a:lnTo>
                      <a:lnTo>
                        <a:pt x="111" y="180"/>
                      </a:lnTo>
                      <a:lnTo>
                        <a:pt x="102" y="182"/>
                      </a:lnTo>
                      <a:lnTo>
                        <a:pt x="92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49" y="172"/>
                      </a:lnTo>
                      <a:lnTo>
                        <a:pt x="42" y="168"/>
                      </a:lnTo>
                      <a:lnTo>
                        <a:pt x="34" y="163"/>
                      </a:lnTo>
                      <a:lnTo>
                        <a:pt x="27" y="157"/>
                      </a:lnTo>
                      <a:lnTo>
                        <a:pt x="22" y="151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7" y="128"/>
                      </a:lnTo>
                      <a:lnTo>
                        <a:pt x="4" y="120"/>
                      </a:lnTo>
                      <a:lnTo>
                        <a:pt x="2" y="111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9" y="50"/>
                      </a:lnTo>
                      <a:lnTo>
                        <a:pt x="14" y="42"/>
                      </a:lnTo>
                      <a:lnTo>
                        <a:pt x="19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1" y="4"/>
                      </a:lnTo>
                      <a:lnTo>
                        <a:pt x="70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4" y="6"/>
                      </a:lnTo>
                      <a:lnTo>
                        <a:pt x="133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4" y="25"/>
                      </a:lnTo>
                      <a:lnTo>
                        <a:pt x="161" y="32"/>
                      </a:lnTo>
                      <a:lnTo>
                        <a:pt x="165" y="38"/>
                      </a:lnTo>
                      <a:lnTo>
                        <a:pt x="171" y="46"/>
                      </a:lnTo>
                      <a:lnTo>
                        <a:pt x="174" y="54"/>
                      </a:lnTo>
                      <a:lnTo>
                        <a:pt x="178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499" name="Freeform 56">
                  <a:extLst>
                    <a:ext uri="{FF2B5EF4-FFF2-40B4-BE49-F238E27FC236}">
                      <a16:creationId xmlns:a16="http://schemas.microsoft.com/office/drawing/2014/main" id="{9473A45B-026E-4F53-8D2F-90C31075D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1525" y="3125788"/>
                  <a:ext cx="28575" cy="30162"/>
                </a:xfrm>
                <a:custGeom>
                  <a:avLst/>
                  <a:gdLst>
                    <a:gd name="T0" fmla="*/ 2147483647 w 183"/>
                    <a:gd name="T1" fmla="*/ 2147483647 h 183"/>
                    <a:gd name="T2" fmla="*/ 2147483647 w 183"/>
                    <a:gd name="T3" fmla="*/ 2147483647 h 183"/>
                    <a:gd name="T4" fmla="*/ 2147483647 w 183"/>
                    <a:gd name="T5" fmla="*/ 2147483647 h 183"/>
                    <a:gd name="T6" fmla="*/ 2147483647 w 183"/>
                    <a:gd name="T7" fmla="*/ 2147483647 h 183"/>
                    <a:gd name="T8" fmla="*/ 2147483647 w 183"/>
                    <a:gd name="T9" fmla="*/ 2147483647 h 183"/>
                    <a:gd name="T10" fmla="*/ 2147483647 w 183"/>
                    <a:gd name="T11" fmla="*/ 2147483647 h 183"/>
                    <a:gd name="T12" fmla="*/ 2147483647 w 183"/>
                    <a:gd name="T13" fmla="*/ 2147483647 h 183"/>
                    <a:gd name="T14" fmla="*/ 2147483647 w 183"/>
                    <a:gd name="T15" fmla="*/ 2147483647 h 183"/>
                    <a:gd name="T16" fmla="*/ 2147483647 w 183"/>
                    <a:gd name="T17" fmla="*/ 2147483647 h 183"/>
                    <a:gd name="T18" fmla="*/ 2147483647 w 183"/>
                    <a:gd name="T19" fmla="*/ 2147483647 h 183"/>
                    <a:gd name="T20" fmla="*/ 2147483647 w 183"/>
                    <a:gd name="T21" fmla="*/ 2147483647 h 183"/>
                    <a:gd name="T22" fmla="*/ 2147483647 w 183"/>
                    <a:gd name="T23" fmla="*/ 2147483647 h 183"/>
                    <a:gd name="T24" fmla="*/ 2147483647 w 183"/>
                    <a:gd name="T25" fmla="*/ 2147483647 h 183"/>
                    <a:gd name="T26" fmla="*/ 2147483647 w 183"/>
                    <a:gd name="T27" fmla="*/ 2147483647 h 183"/>
                    <a:gd name="T28" fmla="*/ 2147483647 w 183"/>
                    <a:gd name="T29" fmla="*/ 2147483647 h 183"/>
                    <a:gd name="T30" fmla="*/ 2147483647 w 183"/>
                    <a:gd name="T31" fmla="*/ 2147483647 h 183"/>
                    <a:gd name="T32" fmla="*/ 2147483647 w 183"/>
                    <a:gd name="T33" fmla="*/ 2147483647 h 183"/>
                    <a:gd name="T34" fmla="*/ 2147483647 w 183"/>
                    <a:gd name="T35" fmla="*/ 2147483647 h 183"/>
                    <a:gd name="T36" fmla="*/ 2147483647 w 183"/>
                    <a:gd name="T37" fmla="*/ 2147483647 h 183"/>
                    <a:gd name="T38" fmla="*/ 2147483647 w 183"/>
                    <a:gd name="T39" fmla="*/ 2147483647 h 183"/>
                    <a:gd name="T40" fmla="*/ 2147483647 w 183"/>
                    <a:gd name="T41" fmla="*/ 2147483647 h 183"/>
                    <a:gd name="T42" fmla="*/ 2147483647 w 183"/>
                    <a:gd name="T43" fmla="*/ 2147483647 h 183"/>
                    <a:gd name="T44" fmla="*/ 2147483647 w 183"/>
                    <a:gd name="T45" fmla="*/ 2147483647 h 183"/>
                    <a:gd name="T46" fmla="*/ 2147483647 w 183"/>
                    <a:gd name="T47" fmla="*/ 2147483647 h 183"/>
                    <a:gd name="T48" fmla="*/ 2147483647 w 183"/>
                    <a:gd name="T49" fmla="*/ 0 h 183"/>
                    <a:gd name="T50" fmla="*/ 2147483647 w 183"/>
                    <a:gd name="T51" fmla="*/ 2147483647 h 183"/>
                    <a:gd name="T52" fmla="*/ 2147483647 w 183"/>
                    <a:gd name="T53" fmla="*/ 2147483647 h 183"/>
                    <a:gd name="T54" fmla="*/ 2147483647 w 183"/>
                    <a:gd name="T55" fmla="*/ 2147483647 h 183"/>
                    <a:gd name="T56" fmla="*/ 2147483647 w 183"/>
                    <a:gd name="T57" fmla="*/ 2147483647 h 183"/>
                    <a:gd name="T58" fmla="*/ 2147483647 w 183"/>
                    <a:gd name="T59" fmla="*/ 2147483647 h 183"/>
                    <a:gd name="T60" fmla="*/ 2147483647 w 183"/>
                    <a:gd name="T61" fmla="*/ 2147483647 h 183"/>
                    <a:gd name="T62" fmla="*/ 2147483647 w 183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3">
                      <a:moveTo>
                        <a:pt x="183" y="90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2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3" y="180"/>
                      </a:lnTo>
                      <a:lnTo>
                        <a:pt x="103" y="183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3"/>
                      </a:lnTo>
                      <a:lnTo>
                        <a:pt x="42" y="168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6" y="144"/>
                      </a:lnTo>
                      <a:lnTo>
                        <a:pt x="12" y="137"/>
                      </a:lnTo>
                      <a:lnTo>
                        <a:pt x="9" y="129"/>
                      </a:lnTo>
                      <a:lnTo>
                        <a:pt x="5" y="121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1" y="84"/>
                      </a:lnTo>
                      <a:lnTo>
                        <a:pt x="2" y="75"/>
                      </a:lnTo>
                      <a:lnTo>
                        <a:pt x="3" y="66"/>
                      </a:lnTo>
                      <a:lnTo>
                        <a:pt x="6" y="58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8"/>
                      </a:lnTo>
                      <a:lnTo>
                        <a:pt x="32" y="22"/>
                      </a:lnTo>
                      <a:lnTo>
                        <a:pt x="38" y="17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2" y="2"/>
                      </a:lnTo>
                      <a:lnTo>
                        <a:pt x="80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7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80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0" name="Freeform 57">
                  <a:extLst>
                    <a:ext uri="{FF2B5EF4-FFF2-40B4-BE49-F238E27FC236}">
                      <a16:creationId xmlns:a16="http://schemas.microsoft.com/office/drawing/2014/main" id="{3F2C4E14-4DCA-450B-94AC-36859F78C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3160713"/>
                  <a:ext cx="30162" cy="28575"/>
                </a:xfrm>
                <a:custGeom>
                  <a:avLst/>
                  <a:gdLst>
                    <a:gd name="T0" fmla="*/ 2147483647 w 183"/>
                    <a:gd name="T1" fmla="*/ 2147483647 h 184"/>
                    <a:gd name="T2" fmla="*/ 2147483647 w 183"/>
                    <a:gd name="T3" fmla="*/ 2147483647 h 184"/>
                    <a:gd name="T4" fmla="*/ 2147483647 w 183"/>
                    <a:gd name="T5" fmla="*/ 2147483647 h 184"/>
                    <a:gd name="T6" fmla="*/ 2147483647 w 183"/>
                    <a:gd name="T7" fmla="*/ 2147483647 h 184"/>
                    <a:gd name="T8" fmla="*/ 2147483647 w 183"/>
                    <a:gd name="T9" fmla="*/ 2147483647 h 184"/>
                    <a:gd name="T10" fmla="*/ 2147483647 w 183"/>
                    <a:gd name="T11" fmla="*/ 2147483647 h 184"/>
                    <a:gd name="T12" fmla="*/ 2147483647 w 183"/>
                    <a:gd name="T13" fmla="*/ 2147483647 h 184"/>
                    <a:gd name="T14" fmla="*/ 2147483647 w 183"/>
                    <a:gd name="T15" fmla="*/ 2147483647 h 184"/>
                    <a:gd name="T16" fmla="*/ 2147483647 w 183"/>
                    <a:gd name="T17" fmla="*/ 2147483647 h 184"/>
                    <a:gd name="T18" fmla="*/ 2147483647 w 183"/>
                    <a:gd name="T19" fmla="*/ 2147483647 h 184"/>
                    <a:gd name="T20" fmla="*/ 2147483647 w 183"/>
                    <a:gd name="T21" fmla="*/ 2147483647 h 184"/>
                    <a:gd name="T22" fmla="*/ 2147483647 w 183"/>
                    <a:gd name="T23" fmla="*/ 2147483647 h 184"/>
                    <a:gd name="T24" fmla="*/ 2147483647 w 183"/>
                    <a:gd name="T25" fmla="*/ 2147483647 h 184"/>
                    <a:gd name="T26" fmla="*/ 2147483647 w 183"/>
                    <a:gd name="T27" fmla="*/ 2147483647 h 184"/>
                    <a:gd name="T28" fmla="*/ 2147483647 w 183"/>
                    <a:gd name="T29" fmla="*/ 2147483647 h 184"/>
                    <a:gd name="T30" fmla="*/ 2147483647 w 183"/>
                    <a:gd name="T31" fmla="*/ 2147483647 h 184"/>
                    <a:gd name="T32" fmla="*/ 2147483647 w 183"/>
                    <a:gd name="T33" fmla="*/ 2147483647 h 184"/>
                    <a:gd name="T34" fmla="*/ 2147483647 w 183"/>
                    <a:gd name="T35" fmla="*/ 2147483647 h 184"/>
                    <a:gd name="T36" fmla="*/ 2147483647 w 183"/>
                    <a:gd name="T37" fmla="*/ 2147483647 h 184"/>
                    <a:gd name="T38" fmla="*/ 2147483647 w 183"/>
                    <a:gd name="T39" fmla="*/ 2147483647 h 184"/>
                    <a:gd name="T40" fmla="*/ 2147483647 w 183"/>
                    <a:gd name="T41" fmla="*/ 2147483647 h 184"/>
                    <a:gd name="T42" fmla="*/ 2147483647 w 183"/>
                    <a:gd name="T43" fmla="*/ 2147483647 h 184"/>
                    <a:gd name="T44" fmla="*/ 2147483647 w 183"/>
                    <a:gd name="T45" fmla="*/ 2147483647 h 184"/>
                    <a:gd name="T46" fmla="*/ 2147483647 w 183"/>
                    <a:gd name="T47" fmla="*/ 2147483647 h 184"/>
                    <a:gd name="T48" fmla="*/ 2147483647 w 183"/>
                    <a:gd name="T49" fmla="*/ 2147483647 h 184"/>
                    <a:gd name="T50" fmla="*/ 2147483647 w 183"/>
                    <a:gd name="T51" fmla="*/ 2147483647 h 184"/>
                    <a:gd name="T52" fmla="*/ 2147483647 w 183"/>
                    <a:gd name="T53" fmla="*/ 2147483647 h 184"/>
                    <a:gd name="T54" fmla="*/ 2147483647 w 183"/>
                    <a:gd name="T55" fmla="*/ 2147483647 h 184"/>
                    <a:gd name="T56" fmla="*/ 2147483647 w 183"/>
                    <a:gd name="T57" fmla="*/ 2147483647 h 184"/>
                    <a:gd name="T58" fmla="*/ 2147483647 w 183"/>
                    <a:gd name="T59" fmla="*/ 2147483647 h 184"/>
                    <a:gd name="T60" fmla="*/ 2147483647 w 183"/>
                    <a:gd name="T61" fmla="*/ 2147483647 h 184"/>
                    <a:gd name="T62" fmla="*/ 2147483647 w 183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4">
                      <a:moveTo>
                        <a:pt x="183" y="90"/>
                      </a:moveTo>
                      <a:lnTo>
                        <a:pt x="183" y="100"/>
                      </a:lnTo>
                      <a:lnTo>
                        <a:pt x="182" y="109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4"/>
                      </a:lnTo>
                      <a:lnTo>
                        <a:pt x="169" y="142"/>
                      </a:lnTo>
                      <a:lnTo>
                        <a:pt x="164" y="150"/>
                      </a:lnTo>
                      <a:lnTo>
                        <a:pt x="158" y="156"/>
                      </a:lnTo>
                      <a:lnTo>
                        <a:pt x="151" y="162"/>
                      </a:lnTo>
                      <a:lnTo>
                        <a:pt x="145" y="167"/>
                      </a:lnTo>
                      <a:lnTo>
                        <a:pt x="137" y="172"/>
                      </a:lnTo>
                      <a:lnTo>
                        <a:pt x="129" y="176"/>
                      </a:lnTo>
                      <a:lnTo>
                        <a:pt x="120" y="179"/>
                      </a:lnTo>
                      <a:lnTo>
                        <a:pt x="113" y="182"/>
                      </a:lnTo>
                      <a:lnTo>
                        <a:pt x="103" y="183"/>
                      </a:lnTo>
                      <a:lnTo>
                        <a:pt x="94" y="184"/>
                      </a:lnTo>
                      <a:lnTo>
                        <a:pt x="84" y="184"/>
                      </a:lnTo>
                      <a:lnTo>
                        <a:pt x="75" y="183"/>
                      </a:lnTo>
                      <a:lnTo>
                        <a:pt x="66" y="180"/>
                      </a:lnTo>
                      <a:lnTo>
                        <a:pt x="57" y="177"/>
                      </a:lnTo>
                      <a:lnTo>
                        <a:pt x="50" y="174"/>
                      </a:lnTo>
                      <a:lnTo>
                        <a:pt x="42" y="169"/>
                      </a:lnTo>
                      <a:lnTo>
                        <a:pt x="35" y="164"/>
                      </a:lnTo>
                      <a:lnTo>
                        <a:pt x="29" y="158"/>
                      </a:lnTo>
                      <a:lnTo>
                        <a:pt x="22" y="152"/>
                      </a:lnTo>
                      <a:lnTo>
                        <a:pt x="17" y="145"/>
                      </a:lnTo>
                      <a:lnTo>
                        <a:pt x="12" y="137"/>
                      </a:lnTo>
                      <a:lnTo>
                        <a:pt x="9" y="130"/>
                      </a:lnTo>
                      <a:lnTo>
                        <a:pt x="5" y="122"/>
                      </a:lnTo>
                      <a:lnTo>
                        <a:pt x="2" y="113"/>
                      </a:lnTo>
                      <a:lnTo>
                        <a:pt x="1" y="103"/>
                      </a:lnTo>
                      <a:lnTo>
                        <a:pt x="0" y="94"/>
                      </a:lnTo>
                      <a:lnTo>
                        <a:pt x="1" y="85"/>
                      </a:lnTo>
                      <a:lnTo>
                        <a:pt x="2" y="75"/>
                      </a:lnTo>
                      <a:lnTo>
                        <a:pt x="3" y="67"/>
                      </a:lnTo>
                      <a:lnTo>
                        <a:pt x="7" y="59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6"/>
                      </a:lnTo>
                      <a:lnTo>
                        <a:pt x="25" y="29"/>
                      </a:lnTo>
                      <a:lnTo>
                        <a:pt x="32" y="22"/>
                      </a:lnTo>
                      <a:lnTo>
                        <a:pt x="39" y="18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3" y="6"/>
                      </a:lnTo>
                      <a:lnTo>
                        <a:pt x="72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7" y="5"/>
                      </a:lnTo>
                      <a:lnTo>
                        <a:pt x="126" y="7"/>
                      </a:lnTo>
                      <a:lnTo>
                        <a:pt x="134" y="11"/>
                      </a:lnTo>
                      <a:lnTo>
                        <a:pt x="141" y="16"/>
                      </a:lnTo>
                      <a:lnTo>
                        <a:pt x="149" y="20"/>
                      </a:lnTo>
                      <a:lnTo>
                        <a:pt x="156" y="26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6" y="54"/>
                      </a:lnTo>
                      <a:lnTo>
                        <a:pt x="179" y="63"/>
                      </a:lnTo>
                      <a:lnTo>
                        <a:pt x="181" y="72"/>
                      </a:lnTo>
                      <a:lnTo>
                        <a:pt x="182" y="81"/>
                      </a:lnTo>
                      <a:lnTo>
                        <a:pt x="183" y="9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1" name="Freeform 58">
                  <a:extLst>
                    <a:ext uri="{FF2B5EF4-FFF2-40B4-BE49-F238E27FC236}">
                      <a16:creationId xmlns:a16="http://schemas.microsoft.com/office/drawing/2014/main" id="{1581693F-8450-4BC7-8931-C27695290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3182938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0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2147483647 h 183"/>
                    <a:gd name="T48" fmla="*/ 2147483647 w 184"/>
                    <a:gd name="T49" fmla="*/ 0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2147483647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184" y="89"/>
                      </a:moveTo>
                      <a:lnTo>
                        <a:pt x="184" y="99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6"/>
                      </a:lnTo>
                      <a:lnTo>
                        <a:pt x="174" y="133"/>
                      </a:lnTo>
                      <a:lnTo>
                        <a:pt x="169" y="141"/>
                      </a:lnTo>
                      <a:lnTo>
                        <a:pt x="164" y="148"/>
                      </a:lnTo>
                      <a:lnTo>
                        <a:pt x="158" y="154"/>
                      </a:lnTo>
                      <a:lnTo>
                        <a:pt x="152" y="161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30" y="175"/>
                      </a:lnTo>
                      <a:lnTo>
                        <a:pt x="121" y="179"/>
                      </a:lnTo>
                      <a:lnTo>
                        <a:pt x="112" y="181"/>
                      </a:lnTo>
                      <a:lnTo>
                        <a:pt x="103" y="182"/>
                      </a:lnTo>
                      <a:lnTo>
                        <a:pt x="94" y="183"/>
                      </a:lnTo>
                      <a:lnTo>
                        <a:pt x="84" y="183"/>
                      </a:lnTo>
                      <a:lnTo>
                        <a:pt x="75" y="181"/>
                      </a:lnTo>
                      <a:lnTo>
                        <a:pt x="67" y="180"/>
                      </a:lnTo>
                      <a:lnTo>
                        <a:pt x="58" y="176"/>
                      </a:lnTo>
                      <a:lnTo>
                        <a:pt x="50" y="173"/>
                      </a:lnTo>
                      <a:lnTo>
                        <a:pt x="42" y="169"/>
                      </a:lnTo>
                      <a:lnTo>
                        <a:pt x="36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7" y="144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5" y="120"/>
                      </a:lnTo>
                      <a:lnTo>
                        <a:pt x="3" y="111"/>
                      </a:lnTo>
                      <a:lnTo>
                        <a:pt x="1" y="102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4" y="66"/>
                      </a:lnTo>
                      <a:lnTo>
                        <a:pt x="7" y="57"/>
                      </a:lnTo>
                      <a:lnTo>
                        <a:pt x="10" y="49"/>
                      </a:lnTo>
                      <a:lnTo>
                        <a:pt x="15" y="42"/>
                      </a:lnTo>
                      <a:lnTo>
                        <a:pt x="20" y="35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7" y="12"/>
                      </a:lnTo>
                      <a:lnTo>
                        <a:pt x="54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90" y="0"/>
                      </a:lnTo>
                      <a:lnTo>
                        <a:pt x="100" y="0"/>
                      </a:lnTo>
                      <a:lnTo>
                        <a:pt x="109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9"/>
                      </a:lnTo>
                      <a:lnTo>
                        <a:pt x="142" y="14"/>
                      </a:lnTo>
                      <a:lnTo>
                        <a:pt x="148" y="19"/>
                      </a:lnTo>
                      <a:lnTo>
                        <a:pt x="155" y="25"/>
                      </a:lnTo>
                      <a:lnTo>
                        <a:pt x="162" y="32"/>
                      </a:lnTo>
                      <a:lnTo>
                        <a:pt x="167" y="38"/>
                      </a:lnTo>
                      <a:lnTo>
                        <a:pt x="172" y="46"/>
                      </a:lnTo>
                      <a:lnTo>
                        <a:pt x="176" y="54"/>
                      </a:lnTo>
                      <a:lnTo>
                        <a:pt x="178" y="63"/>
                      </a:lnTo>
                      <a:lnTo>
                        <a:pt x="182" y="71"/>
                      </a:lnTo>
                      <a:lnTo>
                        <a:pt x="183" y="80"/>
                      </a:lnTo>
                      <a:lnTo>
                        <a:pt x="184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2" name="Freeform 59">
                  <a:extLst>
                    <a:ext uri="{FF2B5EF4-FFF2-40B4-BE49-F238E27FC236}">
                      <a16:creationId xmlns:a16="http://schemas.microsoft.com/office/drawing/2014/main" id="{93DF1BD2-54A6-45D7-8E31-E05AD2842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7725" y="3197225"/>
                  <a:ext cx="28575" cy="28575"/>
                </a:xfrm>
                <a:custGeom>
                  <a:avLst/>
                  <a:gdLst>
                    <a:gd name="T0" fmla="*/ 2147483647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0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2147483647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2147483647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183" y="89"/>
                      </a:moveTo>
                      <a:lnTo>
                        <a:pt x="183" y="98"/>
                      </a:lnTo>
                      <a:lnTo>
                        <a:pt x="182" y="108"/>
                      </a:lnTo>
                      <a:lnTo>
                        <a:pt x="180" y="117"/>
                      </a:lnTo>
                      <a:lnTo>
                        <a:pt x="177" y="125"/>
                      </a:lnTo>
                      <a:lnTo>
                        <a:pt x="173" y="134"/>
                      </a:lnTo>
                      <a:lnTo>
                        <a:pt x="169" y="141"/>
                      </a:lnTo>
                      <a:lnTo>
                        <a:pt x="163" y="148"/>
                      </a:lnTo>
                      <a:lnTo>
                        <a:pt x="158" y="155"/>
                      </a:lnTo>
                      <a:lnTo>
                        <a:pt x="151" y="160"/>
                      </a:lnTo>
                      <a:lnTo>
                        <a:pt x="145" y="166"/>
                      </a:lnTo>
                      <a:lnTo>
                        <a:pt x="137" y="171"/>
                      </a:lnTo>
                      <a:lnTo>
                        <a:pt x="129" y="175"/>
                      </a:lnTo>
                      <a:lnTo>
                        <a:pt x="120" y="178"/>
                      </a:lnTo>
                      <a:lnTo>
                        <a:pt x="112" y="180"/>
                      </a:lnTo>
                      <a:lnTo>
                        <a:pt x="103" y="182"/>
                      </a:lnTo>
                      <a:lnTo>
                        <a:pt x="94" y="182"/>
                      </a:lnTo>
                      <a:lnTo>
                        <a:pt x="84" y="182"/>
                      </a:lnTo>
                      <a:lnTo>
                        <a:pt x="75" y="181"/>
                      </a:lnTo>
                      <a:lnTo>
                        <a:pt x="66" y="179"/>
                      </a:lnTo>
                      <a:lnTo>
                        <a:pt x="57" y="177"/>
                      </a:lnTo>
                      <a:lnTo>
                        <a:pt x="50" y="172"/>
                      </a:lnTo>
                      <a:lnTo>
                        <a:pt x="42" y="168"/>
                      </a:lnTo>
                      <a:lnTo>
                        <a:pt x="35" y="163"/>
                      </a:lnTo>
                      <a:lnTo>
                        <a:pt x="29" y="158"/>
                      </a:lnTo>
                      <a:lnTo>
                        <a:pt x="22" y="151"/>
                      </a:lnTo>
                      <a:lnTo>
                        <a:pt x="16" y="145"/>
                      </a:lnTo>
                      <a:lnTo>
                        <a:pt x="12" y="137"/>
                      </a:lnTo>
                      <a:lnTo>
                        <a:pt x="8" y="129"/>
                      </a:lnTo>
                      <a:lnTo>
                        <a:pt x="4" y="120"/>
                      </a:lnTo>
                      <a:lnTo>
                        <a:pt x="2" y="112"/>
                      </a:lnTo>
                      <a:lnTo>
                        <a:pt x="1" y="103"/>
                      </a:lnTo>
                      <a:lnTo>
                        <a:pt x="0" y="93"/>
                      </a:lnTo>
                      <a:lnTo>
                        <a:pt x="0" y="84"/>
                      </a:lnTo>
                      <a:lnTo>
                        <a:pt x="1" y="75"/>
                      </a:lnTo>
                      <a:lnTo>
                        <a:pt x="3" y="66"/>
                      </a:lnTo>
                      <a:lnTo>
                        <a:pt x="6" y="57"/>
                      </a:lnTo>
                      <a:lnTo>
                        <a:pt x="10" y="50"/>
                      </a:lnTo>
                      <a:lnTo>
                        <a:pt x="14" y="42"/>
                      </a:lnTo>
                      <a:lnTo>
                        <a:pt x="20" y="34"/>
                      </a:lnTo>
                      <a:lnTo>
                        <a:pt x="25" y="27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6" y="12"/>
                      </a:lnTo>
                      <a:lnTo>
                        <a:pt x="54" y="8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1" y="1"/>
                      </a:lnTo>
                      <a:lnTo>
                        <a:pt x="89" y="0"/>
                      </a:lnTo>
                      <a:lnTo>
                        <a:pt x="99" y="0"/>
                      </a:lnTo>
                      <a:lnTo>
                        <a:pt x="108" y="1"/>
                      </a:lnTo>
                      <a:lnTo>
                        <a:pt x="117" y="3"/>
                      </a:lnTo>
                      <a:lnTo>
                        <a:pt x="126" y="6"/>
                      </a:lnTo>
                      <a:lnTo>
                        <a:pt x="134" y="10"/>
                      </a:lnTo>
                      <a:lnTo>
                        <a:pt x="141" y="14"/>
                      </a:lnTo>
                      <a:lnTo>
                        <a:pt x="148" y="20"/>
                      </a:lnTo>
                      <a:lnTo>
                        <a:pt x="155" y="25"/>
                      </a:lnTo>
                      <a:lnTo>
                        <a:pt x="161" y="32"/>
                      </a:lnTo>
                      <a:lnTo>
                        <a:pt x="167" y="39"/>
                      </a:lnTo>
                      <a:lnTo>
                        <a:pt x="171" y="46"/>
                      </a:lnTo>
                      <a:lnTo>
                        <a:pt x="176" y="54"/>
                      </a:lnTo>
                      <a:lnTo>
                        <a:pt x="179" y="62"/>
                      </a:lnTo>
                      <a:lnTo>
                        <a:pt x="181" y="71"/>
                      </a:lnTo>
                      <a:lnTo>
                        <a:pt x="182" y="79"/>
                      </a:lnTo>
                      <a:lnTo>
                        <a:pt x="183" y="89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3" name="Freeform 60">
                  <a:extLst>
                    <a:ext uri="{FF2B5EF4-FFF2-40B4-BE49-F238E27FC236}">
                      <a16:creationId xmlns:a16="http://schemas.microsoft.com/office/drawing/2014/main" id="{D23B42C9-FA66-4D91-A334-6717A58C0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0275" y="3089275"/>
                  <a:ext cx="28575" cy="28575"/>
                </a:xfrm>
                <a:custGeom>
                  <a:avLst/>
                  <a:gdLst>
                    <a:gd name="T0" fmla="*/ 2147483647 w 184"/>
                    <a:gd name="T1" fmla="*/ 2147483647 h 183"/>
                    <a:gd name="T2" fmla="*/ 2147483647 w 184"/>
                    <a:gd name="T3" fmla="*/ 2147483647 h 183"/>
                    <a:gd name="T4" fmla="*/ 2147483647 w 184"/>
                    <a:gd name="T5" fmla="*/ 2147483647 h 183"/>
                    <a:gd name="T6" fmla="*/ 2147483647 w 184"/>
                    <a:gd name="T7" fmla="*/ 2147483647 h 183"/>
                    <a:gd name="T8" fmla="*/ 2147483647 w 184"/>
                    <a:gd name="T9" fmla="*/ 2147483647 h 183"/>
                    <a:gd name="T10" fmla="*/ 2147483647 w 184"/>
                    <a:gd name="T11" fmla="*/ 2147483647 h 183"/>
                    <a:gd name="T12" fmla="*/ 2147483647 w 184"/>
                    <a:gd name="T13" fmla="*/ 2147483647 h 183"/>
                    <a:gd name="T14" fmla="*/ 2147483647 w 184"/>
                    <a:gd name="T15" fmla="*/ 2147483647 h 183"/>
                    <a:gd name="T16" fmla="*/ 2147483647 w 184"/>
                    <a:gd name="T17" fmla="*/ 2147483647 h 183"/>
                    <a:gd name="T18" fmla="*/ 2147483647 w 184"/>
                    <a:gd name="T19" fmla="*/ 2147483647 h 183"/>
                    <a:gd name="T20" fmla="*/ 2147483647 w 184"/>
                    <a:gd name="T21" fmla="*/ 2147483647 h 183"/>
                    <a:gd name="T22" fmla="*/ 2147483647 w 184"/>
                    <a:gd name="T23" fmla="*/ 2147483647 h 183"/>
                    <a:gd name="T24" fmla="*/ 2147483647 w 184"/>
                    <a:gd name="T25" fmla="*/ 2147483647 h 183"/>
                    <a:gd name="T26" fmla="*/ 2147483647 w 184"/>
                    <a:gd name="T27" fmla="*/ 2147483647 h 183"/>
                    <a:gd name="T28" fmla="*/ 2147483647 w 184"/>
                    <a:gd name="T29" fmla="*/ 2147483647 h 183"/>
                    <a:gd name="T30" fmla="*/ 2147483647 w 184"/>
                    <a:gd name="T31" fmla="*/ 2147483647 h 183"/>
                    <a:gd name="T32" fmla="*/ 2147483647 w 184"/>
                    <a:gd name="T33" fmla="*/ 2147483647 h 183"/>
                    <a:gd name="T34" fmla="*/ 2147483647 w 184"/>
                    <a:gd name="T35" fmla="*/ 2147483647 h 183"/>
                    <a:gd name="T36" fmla="*/ 2147483647 w 184"/>
                    <a:gd name="T37" fmla="*/ 2147483647 h 183"/>
                    <a:gd name="T38" fmla="*/ 2147483647 w 184"/>
                    <a:gd name="T39" fmla="*/ 2147483647 h 183"/>
                    <a:gd name="T40" fmla="*/ 2147483647 w 184"/>
                    <a:gd name="T41" fmla="*/ 2147483647 h 183"/>
                    <a:gd name="T42" fmla="*/ 2147483647 w 184"/>
                    <a:gd name="T43" fmla="*/ 2147483647 h 183"/>
                    <a:gd name="T44" fmla="*/ 2147483647 w 184"/>
                    <a:gd name="T45" fmla="*/ 2147483647 h 183"/>
                    <a:gd name="T46" fmla="*/ 2147483647 w 184"/>
                    <a:gd name="T47" fmla="*/ 0 h 183"/>
                    <a:gd name="T48" fmla="*/ 2147483647 w 184"/>
                    <a:gd name="T49" fmla="*/ 2147483647 h 183"/>
                    <a:gd name="T50" fmla="*/ 2147483647 w 184"/>
                    <a:gd name="T51" fmla="*/ 2147483647 h 183"/>
                    <a:gd name="T52" fmla="*/ 2147483647 w 184"/>
                    <a:gd name="T53" fmla="*/ 2147483647 h 183"/>
                    <a:gd name="T54" fmla="*/ 2147483647 w 184"/>
                    <a:gd name="T55" fmla="*/ 2147483647 h 183"/>
                    <a:gd name="T56" fmla="*/ 2147483647 w 184"/>
                    <a:gd name="T57" fmla="*/ 2147483647 h 183"/>
                    <a:gd name="T58" fmla="*/ 2147483647 w 184"/>
                    <a:gd name="T59" fmla="*/ 2147483647 h 183"/>
                    <a:gd name="T60" fmla="*/ 2147483647 w 184"/>
                    <a:gd name="T61" fmla="*/ 2147483647 h 183"/>
                    <a:gd name="T62" fmla="*/ 0 w 184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3">
                      <a:moveTo>
                        <a:pt x="0" y="94"/>
                      </a:moveTo>
                      <a:lnTo>
                        <a:pt x="2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9"/>
                      </a:lnTo>
                      <a:lnTo>
                        <a:pt x="13" y="137"/>
                      </a:lnTo>
                      <a:lnTo>
                        <a:pt x="17" y="144"/>
                      </a:lnTo>
                      <a:lnTo>
                        <a:pt x="23" y="151"/>
                      </a:lnTo>
                      <a:lnTo>
                        <a:pt x="29" y="158"/>
                      </a:lnTo>
                      <a:lnTo>
                        <a:pt x="36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9" y="176"/>
                      </a:lnTo>
                      <a:lnTo>
                        <a:pt x="67" y="179"/>
                      </a:lnTo>
                      <a:lnTo>
                        <a:pt x="76" y="181"/>
                      </a:lnTo>
                      <a:lnTo>
                        <a:pt x="84" y="182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13" y="181"/>
                      </a:lnTo>
                      <a:lnTo>
                        <a:pt x="121" y="178"/>
                      </a:lnTo>
                      <a:lnTo>
                        <a:pt x="130" y="174"/>
                      </a:lnTo>
                      <a:lnTo>
                        <a:pt x="138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9" y="154"/>
                      </a:lnTo>
                      <a:lnTo>
                        <a:pt x="164" y="148"/>
                      </a:lnTo>
                      <a:lnTo>
                        <a:pt x="170" y="141"/>
                      </a:lnTo>
                      <a:lnTo>
                        <a:pt x="174" y="133"/>
                      </a:lnTo>
                      <a:lnTo>
                        <a:pt x="177" y="125"/>
                      </a:lnTo>
                      <a:lnTo>
                        <a:pt x="181" y="117"/>
                      </a:lnTo>
                      <a:lnTo>
                        <a:pt x="183" y="108"/>
                      </a:lnTo>
                      <a:lnTo>
                        <a:pt x="184" y="99"/>
                      </a:lnTo>
                      <a:lnTo>
                        <a:pt x="184" y="89"/>
                      </a:lnTo>
                      <a:lnTo>
                        <a:pt x="183" y="80"/>
                      </a:lnTo>
                      <a:lnTo>
                        <a:pt x="182" y="70"/>
                      </a:lnTo>
                      <a:lnTo>
                        <a:pt x="180" y="63"/>
                      </a:lnTo>
                      <a:lnTo>
                        <a:pt x="176" y="54"/>
                      </a:lnTo>
                      <a:lnTo>
                        <a:pt x="172" y="46"/>
                      </a:lnTo>
                      <a:lnTo>
                        <a:pt x="167" y="38"/>
                      </a:lnTo>
                      <a:lnTo>
                        <a:pt x="162" y="32"/>
                      </a:lnTo>
                      <a:lnTo>
                        <a:pt x="156" y="25"/>
                      </a:lnTo>
                      <a:lnTo>
                        <a:pt x="150" y="19"/>
                      </a:lnTo>
                      <a:lnTo>
                        <a:pt x="142" y="14"/>
                      </a:lnTo>
                      <a:lnTo>
                        <a:pt x="134" y="10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5" y="7"/>
                      </a:lnTo>
                      <a:lnTo>
                        <a:pt x="47" y="12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6" y="28"/>
                      </a:lnTo>
                      <a:lnTo>
                        <a:pt x="20" y="35"/>
                      </a:lnTo>
                      <a:lnTo>
                        <a:pt x="15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6"/>
                      </a:lnTo>
                      <a:lnTo>
                        <a:pt x="3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4" name="Freeform 61">
                  <a:extLst>
                    <a:ext uri="{FF2B5EF4-FFF2-40B4-BE49-F238E27FC236}">
                      <a16:creationId xmlns:a16="http://schemas.microsoft.com/office/drawing/2014/main" id="{29607D9E-D204-4F29-8607-F4981835E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750" y="3122613"/>
                  <a:ext cx="30162" cy="30162"/>
                </a:xfrm>
                <a:custGeom>
                  <a:avLst/>
                  <a:gdLst>
                    <a:gd name="T0" fmla="*/ 2147483647 w 184"/>
                    <a:gd name="T1" fmla="*/ 2147483647 h 184"/>
                    <a:gd name="T2" fmla="*/ 2147483647 w 184"/>
                    <a:gd name="T3" fmla="*/ 2147483647 h 184"/>
                    <a:gd name="T4" fmla="*/ 2147483647 w 184"/>
                    <a:gd name="T5" fmla="*/ 2147483647 h 184"/>
                    <a:gd name="T6" fmla="*/ 2147483647 w 184"/>
                    <a:gd name="T7" fmla="*/ 2147483647 h 184"/>
                    <a:gd name="T8" fmla="*/ 2147483647 w 184"/>
                    <a:gd name="T9" fmla="*/ 2147483647 h 184"/>
                    <a:gd name="T10" fmla="*/ 2147483647 w 184"/>
                    <a:gd name="T11" fmla="*/ 2147483647 h 184"/>
                    <a:gd name="T12" fmla="*/ 2147483647 w 184"/>
                    <a:gd name="T13" fmla="*/ 2147483647 h 184"/>
                    <a:gd name="T14" fmla="*/ 2147483647 w 184"/>
                    <a:gd name="T15" fmla="*/ 2147483647 h 184"/>
                    <a:gd name="T16" fmla="*/ 2147483647 w 184"/>
                    <a:gd name="T17" fmla="*/ 2147483647 h 184"/>
                    <a:gd name="T18" fmla="*/ 2147483647 w 184"/>
                    <a:gd name="T19" fmla="*/ 2147483647 h 184"/>
                    <a:gd name="T20" fmla="*/ 2147483647 w 184"/>
                    <a:gd name="T21" fmla="*/ 2147483647 h 184"/>
                    <a:gd name="T22" fmla="*/ 2147483647 w 184"/>
                    <a:gd name="T23" fmla="*/ 2147483647 h 184"/>
                    <a:gd name="T24" fmla="*/ 2147483647 w 184"/>
                    <a:gd name="T25" fmla="*/ 2147483647 h 184"/>
                    <a:gd name="T26" fmla="*/ 2147483647 w 184"/>
                    <a:gd name="T27" fmla="*/ 2147483647 h 184"/>
                    <a:gd name="T28" fmla="*/ 2147483647 w 184"/>
                    <a:gd name="T29" fmla="*/ 2147483647 h 184"/>
                    <a:gd name="T30" fmla="*/ 2147483647 w 184"/>
                    <a:gd name="T31" fmla="*/ 2147483647 h 184"/>
                    <a:gd name="T32" fmla="*/ 2147483647 w 184"/>
                    <a:gd name="T33" fmla="*/ 2147483647 h 184"/>
                    <a:gd name="T34" fmla="*/ 2147483647 w 184"/>
                    <a:gd name="T35" fmla="*/ 2147483647 h 184"/>
                    <a:gd name="T36" fmla="*/ 2147483647 w 184"/>
                    <a:gd name="T37" fmla="*/ 2147483647 h 184"/>
                    <a:gd name="T38" fmla="*/ 2147483647 w 184"/>
                    <a:gd name="T39" fmla="*/ 2147483647 h 184"/>
                    <a:gd name="T40" fmla="*/ 2147483647 w 184"/>
                    <a:gd name="T41" fmla="*/ 2147483647 h 184"/>
                    <a:gd name="T42" fmla="*/ 2147483647 w 184"/>
                    <a:gd name="T43" fmla="*/ 2147483647 h 184"/>
                    <a:gd name="T44" fmla="*/ 2147483647 w 184"/>
                    <a:gd name="T45" fmla="*/ 2147483647 h 184"/>
                    <a:gd name="T46" fmla="*/ 2147483647 w 184"/>
                    <a:gd name="T47" fmla="*/ 2147483647 h 184"/>
                    <a:gd name="T48" fmla="*/ 2147483647 w 184"/>
                    <a:gd name="T49" fmla="*/ 2147483647 h 184"/>
                    <a:gd name="T50" fmla="*/ 2147483647 w 184"/>
                    <a:gd name="T51" fmla="*/ 2147483647 h 184"/>
                    <a:gd name="T52" fmla="*/ 2147483647 w 184"/>
                    <a:gd name="T53" fmla="*/ 2147483647 h 184"/>
                    <a:gd name="T54" fmla="*/ 2147483647 w 184"/>
                    <a:gd name="T55" fmla="*/ 2147483647 h 184"/>
                    <a:gd name="T56" fmla="*/ 2147483647 w 184"/>
                    <a:gd name="T57" fmla="*/ 2147483647 h 184"/>
                    <a:gd name="T58" fmla="*/ 2147483647 w 184"/>
                    <a:gd name="T59" fmla="*/ 2147483647 h 184"/>
                    <a:gd name="T60" fmla="*/ 2147483647 w 184"/>
                    <a:gd name="T61" fmla="*/ 2147483647 h 184"/>
                    <a:gd name="T62" fmla="*/ 2147483647 w 184"/>
                    <a:gd name="T63" fmla="*/ 214748364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4" h="184">
                      <a:moveTo>
                        <a:pt x="0" y="94"/>
                      </a:moveTo>
                      <a:lnTo>
                        <a:pt x="1" y="104"/>
                      </a:lnTo>
                      <a:lnTo>
                        <a:pt x="2" y="113"/>
                      </a:lnTo>
                      <a:lnTo>
                        <a:pt x="6" y="122"/>
                      </a:lnTo>
                      <a:lnTo>
                        <a:pt x="9" y="129"/>
                      </a:lnTo>
                      <a:lnTo>
                        <a:pt x="12" y="137"/>
                      </a:lnTo>
                      <a:lnTo>
                        <a:pt x="17" y="145"/>
                      </a:lnTo>
                      <a:lnTo>
                        <a:pt x="22" y="152"/>
                      </a:lnTo>
                      <a:lnTo>
                        <a:pt x="29" y="158"/>
                      </a:lnTo>
                      <a:lnTo>
                        <a:pt x="35" y="164"/>
                      </a:lnTo>
                      <a:lnTo>
                        <a:pt x="42" y="169"/>
                      </a:lnTo>
                      <a:lnTo>
                        <a:pt x="50" y="174"/>
                      </a:lnTo>
                      <a:lnTo>
                        <a:pt x="59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4"/>
                      </a:lnTo>
                      <a:lnTo>
                        <a:pt x="94" y="184"/>
                      </a:lnTo>
                      <a:lnTo>
                        <a:pt x="103" y="184"/>
                      </a:lnTo>
                      <a:lnTo>
                        <a:pt x="113" y="181"/>
                      </a:lnTo>
                      <a:lnTo>
                        <a:pt x="121" y="179"/>
                      </a:lnTo>
                      <a:lnTo>
                        <a:pt x="129" y="176"/>
                      </a:lnTo>
                      <a:lnTo>
                        <a:pt x="137" y="171"/>
                      </a:lnTo>
                      <a:lnTo>
                        <a:pt x="145" y="167"/>
                      </a:lnTo>
                      <a:lnTo>
                        <a:pt x="152" y="161"/>
                      </a:lnTo>
                      <a:lnTo>
                        <a:pt x="158" y="156"/>
                      </a:lnTo>
                      <a:lnTo>
                        <a:pt x="164" y="149"/>
                      </a:lnTo>
                      <a:lnTo>
                        <a:pt x="169" y="142"/>
                      </a:lnTo>
                      <a:lnTo>
                        <a:pt x="174" y="134"/>
                      </a:lnTo>
                      <a:lnTo>
                        <a:pt x="177" y="126"/>
                      </a:lnTo>
                      <a:lnTo>
                        <a:pt x="180" y="117"/>
                      </a:lnTo>
                      <a:lnTo>
                        <a:pt x="182" y="108"/>
                      </a:lnTo>
                      <a:lnTo>
                        <a:pt x="184" y="100"/>
                      </a:lnTo>
                      <a:lnTo>
                        <a:pt x="184" y="90"/>
                      </a:lnTo>
                      <a:lnTo>
                        <a:pt x="182" y="81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4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100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6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9" y="18"/>
                      </a:lnTo>
                      <a:lnTo>
                        <a:pt x="32" y="22"/>
                      </a:lnTo>
                      <a:lnTo>
                        <a:pt x="25" y="29"/>
                      </a:lnTo>
                      <a:lnTo>
                        <a:pt x="20" y="35"/>
                      </a:lnTo>
                      <a:lnTo>
                        <a:pt x="14" y="42"/>
                      </a:lnTo>
                      <a:lnTo>
                        <a:pt x="10" y="50"/>
                      </a:lnTo>
                      <a:lnTo>
                        <a:pt x="7" y="59"/>
                      </a:lnTo>
                      <a:lnTo>
                        <a:pt x="4" y="66"/>
                      </a:lnTo>
                      <a:lnTo>
                        <a:pt x="2" y="75"/>
                      </a:lnTo>
                      <a:lnTo>
                        <a:pt x="1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5" name="Freeform 62">
                  <a:extLst>
                    <a:ext uri="{FF2B5EF4-FFF2-40B4-BE49-F238E27FC236}">
                      <a16:creationId xmlns:a16="http://schemas.microsoft.com/office/drawing/2014/main" id="{E5828ADC-ED41-4E49-B377-4B4A30BE1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050" y="3157538"/>
                  <a:ext cx="28575" cy="28575"/>
                </a:xfrm>
                <a:custGeom>
                  <a:avLst/>
                  <a:gdLst>
                    <a:gd name="T0" fmla="*/ 0 w 182"/>
                    <a:gd name="T1" fmla="*/ 2147483647 h 183"/>
                    <a:gd name="T2" fmla="*/ 2147483647 w 182"/>
                    <a:gd name="T3" fmla="*/ 2147483647 h 183"/>
                    <a:gd name="T4" fmla="*/ 2147483647 w 182"/>
                    <a:gd name="T5" fmla="*/ 2147483647 h 183"/>
                    <a:gd name="T6" fmla="*/ 2147483647 w 182"/>
                    <a:gd name="T7" fmla="*/ 2147483647 h 183"/>
                    <a:gd name="T8" fmla="*/ 2147483647 w 182"/>
                    <a:gd name="T9" fmla="*/ 2147483647 h 183"/>
                    <a:gd name="T10" fmla="*/ 2147483647 w 182"/>
                    <a:gd name="T11" fmla="*/ 2147483647 h 183"/>
                    <a:gd name="T12" fmla="*/ 2147483647 w 182"/>
                    <a:gd name="T13" fmla="*/ 2147483647 h 183"/>
                    <a:gd name="T14" fmla="*/ 2147483647 w 182"/>
                    <a:gd name="T15" fmla="*/ 2147483647 h 183"/>
                    <a:gd name="T16" fmla="*/ 2147483647 w 182"/>
                    <a:gd name="T17" fmla="*/ 2147483647 h 183"/>
                    <a:gd name="T18" fmla="*/ 2147483647 w 182"/>
                    <a:gd name="T19" fmla="*/ 2147483647 h 183"/>
                    <a:gd name="T20" fmla="*/ 2147483647 w 182"/>
                    <a:gd name="T21" fmla="*/ 2147483647 h 183"/>
                    <a:gd name="T22" fmla="*/ 2147483647 w 182"/>
                    <a:gd name="T23" fmla="*/ 2147483647 h 183"/>
                    <a:gd name="T24" fmla="*/ 2147483647 w 182"/>
                    <a:gd name="T25" fmla="*/ 2147483647 h 183"/>
                    <a:gd name="T26" fmla="*/ 2147483647 w 182"/>
                    <a:gd name="T27" fmla="*/ 2147483647 h 183"/>
                    <a:gd name="T28" fmla="*/ 2147483647 w 182"/>
                    <a:gd name="T29" fmla="*/ 2147483647 h 183"/>
                    <a:gd name="T30" fmla="*/ 2147483647 w 182"/>
                    <a:gd name="T31" fmla="*/ 2147483647 h 183"/>
                    <a:gd name="T32" fmla="*/ 2147483647 w 182"/>
                    <a:gd name="T33" fmla="*/ 2147483647 h 183"/>
                    <a:gd name="T34" fmla="*/ 2147483647 w 182"/>
                    <a:gd name="T35" fmla="*/ 2147483647 h 183"/>
                    <a:gd name="T36" fmla="*/ 2147483647 w 182"/>
                    <a:gd name="T37" fmla="*/ 2147483647 h 183"/>
                    <a:gd name="T38" fmla="*/ 2147483647 w 182"/>
                    <a:gd name="T39" fmla="*/ 2147483647 h 183"/>
                    <a:gd name="T40" fmla="*/ 2147483647 w 182"/>
                    <a:gd name="T41" fmla="*/ 2147483647 h 183"/>
                    <a:gd name="T42" fmla="*/ 2147483647 w 182"/>
                    <a:gd name="T43" fmla="*/ 2147483647 h 183"/>
                    <a:gd name="T44" fmla="*/ 2147483647 w 182"/>
                    <a:gd name="T45" fmla="*/ 2147483647 h 183"/>
                    <a:gd name="T46" fmla="*/ 2147483647 w 182"/>
                    <a:gd name="T47" fmla="*/ 2147483647 h 183"/>
                    <a:gd name="T48" fmla="*/ 2147483647 w 182"/>
                    <a:gd name="T49" fmla="*/ 2147483647 h 183"/>
                    <a:gd name="T50" fmla="*/ 2147483647 w 182"/>
                    <a:gd name="T51" fmla="*/ 2147483647 h 183"/>
                    <a:gd name="T52" fmla="*/ 2147483647 w 182"/>
                    <a:gd name="T53" fmla="*/ 2147483647 h 183"/>
                    <a:gd name="T54" fmla="*/ 2147483647 w 182"/>
                    <a:gd name="T55" fmla="*/ 2147483647 h 183"/>
                    <a:gd name="T56" fmla="*/ 2147483647 w 182"/>
                    <a:gd name="T57" fmla="*/ 2147483647 h 183"/>
                    <a:gd name="T58" fmla="*/ 2147483647 w 182"/>
                    <a:gd name="T59" fmla="*/ 2147483647 h 183"/>
                    <a:gd name="T60" fmla="*/ 2147483647 w 182"/>
                    <a:gd name="T61" fmla="*/ 2147483647 h 183"/>
                    <a:gd name="T62" fmla="*/ 0 w 182"/>
                    <a:gd name="T63" fmla="*/ 2147483647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2" h="183">
                      <a:moveTo>
                        <a:pt x="0" y="94"/>
                      </a:moveTo>
                      <a:lnTo>
                        <a:pt x="0" y="104"/>
                      </a:lnTo>
                      <a:lnTo>
                        <a:pt x="2" y="112"/>
                      </a:lnTo>
                      <a:lnTo>
                        <a:pt x="4" y="121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6" y="145"/>
                      </a:lnTo>
                      <a:lnTo>
                        <a:pt x="22" y="152"/>
                      </a:lnTo>
                      <a:lnTo>
                        <a:pt x="27" y="158"/>
                      </a:lnTo>
                      <a:lnTo>
                        <a:pt x="34" y="163"/>
                      </a:lnTo>
                      <a:lnTo>
                        <a:pt x="42" y="169"/>
                      </a:lnTo>
                      <a:lnTo>
                        <a:pt x="50" y="173"/>
                      </a:lnTo>
                      <a:lnTo>
                        <a:pt x="57" y="177"/>
                      </a:lnTo>
                      <a:lnTo>
                        <a:pt x="66" y="180"/>
                      </a:lnTo>
                      <a:lnTo>
                        <a:pt x="75" y="182"/>
                      </a:lnTo>
                      <a:lnTo>
                        <a:pt x="84" y="183"/>
                      </a:lnTo>
                      <a:lnTo>
                        <a:pt x="93" y="183"/>
                      </a:lnTo>
                      <a:lnTo>
                        <a:pt x="103" y="183"/>
                      </a:lnTo>
                      <a:lnTo>
                        <a:pt x="111" y="181"/>
                      </a:lnTo>
                      <a:lnTo>
                        <a:pt x="120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4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1"/>
                      </a:lnTo>
                      <a:lnTo>
                        <a:pt x="172" y="133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2" y="99"/>
                      </a:lnTo>
                      <a:lnTo>
                        <a:pt x="182" y="89"/>
                      </a:lnTo>
                      <a:lnTo>
                        <a:pt x="182" y="80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0" y="15"/>
                      </a:lnTo>
                      <a:lnTo>
                        <a:pt x="132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8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3"/>
                      </a:lnTo>
                      <a:lnTo>
                        <a:pt x="62" y="5"/>
                      </a:lnTo>
                      <a:lnTo>
                        <a:pt x="53" y="9"/>
                      </a:lnTo>
                      <a:lnTo>
                        <a:pt x="45" y="12"/>
                      </a:lnTo>
                      <a:lnTo>
                        <a:pt x="39" y="17"/>
                      </a:lnTo>
                      <a:lnTo>
                        <a:pt x="31" y="23"/>
                      </a:lnTo>
                      <a:lnTo>
                        <a:pt x="25" y="28"/>
                      </a:lnTo>
                      <a:lnTo>
                        <a:pt x="19" y="35"/>
                      </a:lnTo>
                      <a:lnTo>
                        <a:pt x="14" y="43"/>
                      </a:lnTo>
                      <a:lnTo>
                        <a:pt x="10" y="49"/>
                      </a:lnTo>
                      <a:lnTo>
                        <a:pt x="5" y="58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5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  <p:sp>
              <p:nvSpPr>
                <p:cNvPr id="18506" name="Freeform 63">
                  <a:extLst>
                    <a:ext uri="{FF2B5EF4-FFF2-40B4-BE49-F238E27FC236}">
                      <a16:creationId xmlns:a16="http://schemas.microsoft.com/office/drawing/2014/main" id="{EAD4E3FC-A5DF-4088-BF94-1BFC1A942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063" y="3182938"/>
                  <a:ext cx="28575" cy="28575"/>
                </a:xfrm>
                <a:custGeom>
                  <a:avLst/>
                  <a:gdLst>
                    <a:gd name="T0" fmla="*/ 0 w 183"/>
                    <a:gd name="T1" fmla="*/ 2147483647 h 182"/>
                    <a:gd name="T2" fmla="*/ 2147483647 w 183"/>
                    <a:gd name="T3" fmla="*/ 2147483647 h 182"/>
                    <a:gd name="T4" fmla="*/ 2147483647 w 183"/>
                    <a:gd name="T5" fmla="*/ 2147483647 h 182"/>
                    <a:gd name="T6" fmla="*/ 2147483647 w 183"/>
                    <a:gd name="T7" fmla="*/ 2147483647 h 182"/>
                    <a:gd name="T8" fmla="*/ 2147483647 w 183"/>
                    <a:gd name="T9" fmla="*/ 2147483647 h 182"/>
                    <a:gd name="T10" fmla="*/ 2147483647 w 183"/>
                    <a:gd name="T11" fmla="*/ 2147483647 h 182"/>
                    <a:gd name="T12" fmla="*/ 2147483647 w 183"/>
                    <a:gd name="T13" fmla="*/ 2147483647 h 182"/>
                    <a:gd name="T14" fmla="*/ 2147483647 w 183"/>
                    <a:gd name="T15" fmla="*/ 2147483647 h 182"/>
                    <a:gd name="T16" fmla="*/ 2147483647 w 183"/>
                    <a:gd name="T17" fmla="*/ 2147483647 h 182"/>
                    <a:gd name="T18" fmla="*/ 2147483647 w 183"/>
                    <a:gd name="T19" fmla="*/ 2147483647 h 182"/>
                    <a:gd name="T20" fmla="*/ 2147483647 w 183"/>
                    <a:gd name="T21" fmla="*/ 2147483647 h 182"/>
                    <a:gd name="T22" fmla="*/ 2147483647 w 183"/>
                    <a:gd name="T23" fmla="*/ 2147483647 h 182"/>
                    <a:gd name="T24" fmla="*/ 2147483647 w 183"/>
                    <a:gd name="T25" fmla="*/ 2147483647 h 182"/>
                    <a:gd name="T26" fmla="*/ 2147483647 w 183"/>
                    <a:gd name="T27" fmla="*/ 2147483647 h 182"/>
                    <a:gd name="T28" fmla="*/ 2147483647 w 183"/>
                    <a:gd name="T29" fmla="*/ 2147483647 h 182"/>
                    <a:gd name="T30" fmla="*/ 2147483647 w 183"/>
                    <a:gd name="T31" fmla="*/ 2147483647 h 182"/>
                    <a:gd name="T32" fmla="*/ 2147483647 w 183"/>
                    <a:gd name="T33" fmla="*/ 2147483647 h 182"/>
                    <a:gd name="T34" fmla="*/ 2147483647 w 183"/>
                    <a:gd name="T35" fmla="*/ 2147483647 h 182"/>
                    <a:gd name="T36" fmla="*/ 2147483647 w 183"/>
                    <a:gd name="T37" fmla="*/ 2147483647 h 182"/>
                    <a:gd name="T38" fmla="*/ 2147483647 w 183"/>
                    <a:gd name="T39" fmla="*/ 2147483647 h 182"/>
                    <a:gd name="T40" fmla="*/ 2147483647 w 183"/>
                    <a:gd name="T41" fmla="*/ 2147483647 h 182"/>
                    <a:gd name="T42" fmla="*/ 2147483647 w 183"/>
                    <a:gd name="T43" fmla="*/ 2147483647 h 182"/>
                    <a:gd name="T44" fmla="*/ 2147483647 w 183"/>
                    <a:gd name="T45" fmla="*/ 2147483647 h 182"/>
                    <a:gd name="T46" fmla="*/ 2147483647 w 183"/>
                    <a:gd name="T47" fmla="*/ 0 h 182"/>
                    <a:gd name="T48" fmla="*/ 2147483647 w 183"/>
                    <a:gd name="T49" fmla="*/ 0 h 182"/>
                    <a:gd name="T50" fmla="*/ 2147483647 w 183"/>
                    <a:gd name="T51" fmla="*/ 2147483647 h 182"/>
                    <a:gd name="T52" fmla="*/ 2147483647 w 183"/>
                    <a:gd name="T53" fmla="*/ 2147483647 h 182"/>
                    <a:gd name="T54" fmla="*/ 2147483647 w 183"/>
                    <a:gd name="T55" fmla="*/ 2147483647 h 182"/>
                    <a:gd name="T56" fmla="*/ 2147483647 w 183"/>
                    <a:gd name="T57" fmla="*/ 2147483647 h 182"/>
                    <a:gd name="T58" fmla="*/ 2147483647 w 183"/>
                    <a:gd name="T59" fmla="*/ 2147483647 h 182"/>
                    <a:gd name="T60" fmla="*/ 2147483647 w 183"/>
                    <a:gd name="T61" fmla="*/ 2147483647 h 182"/>
                    <a:gd name="T62" fmla="*/ 0 w 183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3" h="182">
                      <a:moveTo>
                        <a:pt x="0" y="94"/>
                      </a:moveTo>
                      <a:lnTo>
                        <a:pt x="0" y="102"/>
                      </a:lnTo>
                      <a:lnTo>
                        <a:pt x="2" y="111"/>
                      </a:lnTo>
                      <a:lnTo>
                        <a:pt x="5" y="120"/>
                      </a:lnTo>
                      <a:lnTo>
                        <a:pt x="8" y="129"/>
                      </a:lnTo>
                      <a:lnTo>
                        <a:pt x="11" y="137"/>
                      </a:lnTo>
                      <a:lnTo>
                        <a:pt x="17" y="145"/>
                      </a:lnTo>
                      <a:lnTo>
                        <a:pt x="22" y="151"/>
                      </a:lnTo>
                      <a:lnTo>
                        <a:pt x="28" y="158"/>
                      </a:lnTo>
                      <a:lnTo>
                        <a:pt x="34" y="163"/>
                      </a:lnTo>
                      <a:lnTo>
                        <a:pt x="42" y="168"/>
                      </a:lnTo>
                      <a:lnTo>
                        <a:pt x="50" y="172"/>
                      </a:lnTo>
                      <a:lnTo>
                        <a:pt x="58" y="177"/>
                      </a:lnTo>
                      <a:lnTo>
                        <a:pt x="66" y="179"/>
                      </a:lnTo>
                      <a:lnTo>
                        <a:pt x="75" y="181"/>
                      </a:lnTo>
                      <a:lnTo>
                        <a:pt x="84" y="182"/>
                      </a:lnTo>
                      <a:lnTo>
                        <a:pt x="93" y="182"/>
                      </a:lnTo>
                      <a:lnTo>
                        <a:pt x="103" y="182"/>
                      </a:lnTo>
                      <a:lnTo>
                        <a:pt x="112" y="180"/>
                      </a:lnTo>
                      <a:lnTo>
                        <a:pt x="121" y="178"/>
                      </a:lnTo>
                      <a:lnTo>
                        <a:pt x="128" y="174"/>
                      </a:lnTo>
                      <a:lnTo>
                        <a:pt x="137" y="171"/>
                      </a:lnTo>
                      <a:lnTo>
                        <a:pt x="144" y="166"/>
                      </a:lnTo>
                      <a:lnTo>
                        <a:pt x="152" y="161"/>
                      </a:lnTo>
                      <a:lnTo>
                        <a:pt x="157" y="154"/>
                      </a:lnTo>
                      <a:lnTo>
                        <a:pt x="164" y="148"/>
                      </a:lnTo>
                      <a:lnTo>
                        <a:pt x="168" y="141"/>
                      </a:lnTo>
                      <a:lnTo>
                        <a:pt x="173" y="133"/>
                      </a:lnTo>
                      <a:lnTo>
                        <a:pt x="177" y="125"/>
                      </a:lnTo>
                      <a:lnTo>
                        <a:pt x="179" y="117"/>
                      </a:lnTo>
                      <a:lnTo>
                        <a:pt x="181" y="108"/>
                      </a:lnTo>
                      <a:lnTo>
                        <a:pt x="183" y="98"/>
                      </a:lnTo>
                      <a:lnTo>
                        <a:pt x="183" y="89"/>
                      </a:lnTo>
                      <a:lnTo>
                        <a:pt x="183" y="80"/>
                      </a:lnTo>
                      <a:lnTo>
                        <a:pt x="180" y="70"/>
                      </a:lnTo>
                      <a:lnTo>
                        <a:pt x="178" y="62"/>
                      </a:lnTo>
                      <a:lnTo>
                        <a:pt x="175" y="54"/>
                      </a:lnTo>
                      <a:lnTo>
                        <a:pt x="170" y="46"/>
                      </a:lnTo>
                      <a:lnTo>
                        <a:pt x="166" y="38"/>
                      </a:lnTo>
                      <a:lnTo>
                        <a:pt x="160" y="32"/>
                      </a:lnTo>
                      <a:lnTo>
                        <a:pt x="155" y="25"/>
                      </a:lnTo>
                      <a:lnTo>
                        <a:pt x="148" y="20"/>
                      </a:lnTo>
                      <a:lnTo>
                        <a:pt x="141" y="14"/>
                      </a:lnTo>
                      <a:lnTo>
                        <a:pt x="133" y="10"/>
                      </a:lnTo>
                      <a:lnTo>
                        <a:pt x="125" y="6"/>
                      </a:lnTo>
                      <a:lnTo>
                        <a:pt x="116" y="3"/>
                      </a:lnTo>
                      <a:lnTo>
                        <a:pt x="107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2" y="4"/>
                      </a:lnTo>
                      <a:lnTo>
                        <a:pt x="54" y="7"/>
                      </a:lnTo>
                      <a:lnTo>
                        <a:pt x="45" y="12"/>
                      </a:lnTo>
                      <a:lnTo>
                        <a:pt x="39" y="16"/>
                      </a:lnTo>
                      <a:lnTo>
                        <a:pt x="31" y="22"/>
                      </a:lnTo>
                      <a:lnTo>
                        <a:pt x="26" y="27"/>
                      </a:lnTo>
                      <a:lnTo>
                        <a:pt x="19" y="34"/>
                      </a:lnTo>
                      <a:lnTo>
                        <a:pt x="14" y="42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3" y="66"/>
                      </a:lnTo>
                      <a:lnTo>
                        <a:pt x="1" y="75"/>
                      </a:lnTo>
                      <a:lnTo>
                        <a:pt x="0" y="8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52"/>
                </a:p>
              </p:txBody>
            </p:sp>
          </p:grpSp>
        </p:grpSp>
      </p:grpSp>
      <p:sp>
        <p:nvSpPr>
          <p:cNvPr id="18439" name="Line 27">
            <a:extLst>
              <a:ext uri="{FF2B5EF4-FFF2-40B4-BE49-F238E27FC236}">
                <a16:creationId xmlns:a16="http://schemas.microsoft.com/office/drawing/2014/main" id="{8A5AEC05-F503-4BF0-9CB3-9950EBA02D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0941" y="1792930"/>
            <a:ext cx="34101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/>
          </a:p>
        </p:txBody>
      </p:sp>
      <p:sp>
        <p:nvSpPr>
          <p:cNvPr id="18440" name="Line 27">
            <a:extLst>
              <a:ext uri="{FF2B5EF4-FFF2-40B4-BE49-F238E27FC236}">
                <a16:creationId xmlns:a16="http://schemas.microsoft.com/office/drawing/2014/main" id="{94D1781E-BA76-4FBC-B82F-853C226318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1951" y="1792930"/>
            <a:ext cx="340259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/>
          </a:p>
        </p:txBody>
      </p:sp>
      <p:sp>
        <p:nvSpPr>
          <p:cNvPr id="18441" name="Line 27">
            <a:extLst>
              <a:ext uri="{FF2B5EF4-FFF2-40B4-BE49-F238E27FC236}">
                <a16:creationId xmlns:a16="http://schemas.microsoft.com/office/drawing/2014/main" id="{A2D44FB4-362F-4DA6-BE61-60048F3A6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209" y="1792930"/>
            <a:ext cx="34101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/>
          </a:p>
        </p:txBody>
      </p:sp>
      <p:sp>
        <p:nvSpPr>
          <p:cNvPr id="18442" name="Line 27">
            <a:extLst>
              <a:ext uri="{FF2B5EF4-FFF2-40B4-BE49-F238E27FC236}">
                <a16:creationId xmlns:a16="http://schemas.microsoft.com/office/drawing/2014/main" id="{4132D4BF-4BD8-4E33-806E-5C92253BC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3219" y="1792930"/>
            <a:ext cx="340258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/>
          </a:p>
        </p:txBody>
      </p:sp>
      <p:sp>
        <p:nvSpPr>
          <p:cNvPr id="511" name="Line 27">
            <a:extLst>
              <a:ext uri="{FF2B5EF4-FFF2-40B4-BE49-F238E27FC236}">
                <a16:creationId xmlns:a16="http://schemas.microsoft.com/office/drawing/2014/main" id="{96A38F11-1821-4097-889A-52332986B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487" y="1792930"/>
            <a:ext cx="341010" cy="0"/>
          </a:xfrm>
          <a:prstGeom prst="line">
            <a:avLst/>
          </a:prstGeom>
          <a:noFill/>
          <a:ln w="57150">
            <a:solidFill>
              <a:srgbClr val="0CBBF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852"/>
          </a:p>
        </p:txBody>
      </p:sp>
      <p:sp>
        <p:nvSpPr>
          <p:cNvPr id="512" name="Line 27">
            <a:extLst>
              <a:ext uri="{FF2B5EF4-FFF2-40B4-BE49-F238E27FC236}">
                <a16:creationId xmlns:a16="http://schemas.microsoft.com/office/drawing/2014/main" id="{810E31D5-DFC2-47CC-8A83-2305056CC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5498" y="1792930"/>
            <a:ext cx="340259" cy="0"/>
          </a:xfrm>
          <a:prstGeom prst="line">
            <a:avLst/>
          </a:prstGeom>
          <a:noFill/>
          <a:ln w="57150">
            <a:solidFill>
              <a:srgbClr val="0CBBF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852"/>
          </a:p>
        </p:txBody>
      </p: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DA4CD6C9-B2EB-41AD-8E3D-9368C0C37028}"/>
              </a:ext>
            </a:extLst>
          </p:cNvPr>
          <p:cNvSpPr>
            <a:spLocks/>
          </p:cNvSpPr>
          <p:nvPr/>
        </p:nvSpPr>
        <p:spPr bwMode="auto">
          <a:xfrm rot="16200000">
            <a:off x="2265188" y="777037"/>
            <a:ext cx="216323" cy="2384815"/>
          </a:xfrm>
          <a:prstGeom prst="leftBrace">
            <a:avLst>
              <a:gd name="adj1" fmla="val 39300"/>
              <a:gd name="adj2" fmla="val 5217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52"/>
          </a:p>
        </p:txBody>
      </p:sp>
      <p:sp>
        <p:nvSpPr>
          <p:cNvPr id="18446" name="Прямоугольник 513">
            <a:extLst>
              <a:ext uri="{FF2B5EF4-FFF2-40B4-BE49-F238E27FC236}">
                <a16:creationId xmlns:a16="http://schemas.microsoft.com/office/drawing/2014/main" id="{0CFD1265-4272-46C7-BCA2-0F5D099D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067" y="1997237"/>
            <a:ext cx="860787" cy="3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14" b="1">
                <a:solidFill>
                  <a:srgbClr val="000000"/>
                </a:solidFill>
              </a:rPr>
              <a:t>28 </a:t>
            </a:r>
            <a:r>
              <a:rPr lang="ru-RU" altLang="ru-RU" sz="1135" b="1">
                <a:solidFill>
                  <a:srgbClr val="000000"/>
                </a:solidFill>
              </a:rPr>
              <a:t>учен.</a:t>
            </a:r>
            <a:endParaRPr lang="ru-RU" altLang="ru-RU" sz="1135"/>
          </a:p>
        </p:txBody>
      </p:sp>
      <p:sp>
        <p:nvSpPr>
          <p:cNvPr id="18447" name="Прямоугольник 514">
            <a:extLst>
              <a:ext uri="{FF2B5EF4-FFF2-40B4-BE49-F238E27FC236}">
                <a16:creationId xmlns:a16="http://schemas.microsoft.com/office/drawing/2014/main" id="{E0888946-66C4-460D-9C64-15105D4C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103" y="1792930"/>
            <a:ext cx="476412" cy="2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35" b="1"/>
              <a:t>мал.</a:t>
            </a:r>
          </a:p>
        </p:txBody>
      </p:sp>
      <p:sp>
        <p:nvSpPr>
          <p:cNvPr id="18448" name="Прямоугольник 516">
            <a:extLst>
              <a:ext uri="{FF2B5EF4-FFF2-40B4-BE49-F238E27FC236}">
                <a16:creationId xmlns:a16="http://schemas.microsoft.com/office/drawing/2014/main" id="{9B7130E8-58B3-4E49-A42F-766A053D6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288" y="1792930"/>
            <a:ext cx="453970" cy="2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35" b="1"/>
              <a:t>дев.</a:t>
            </a:r>
          </a:p>
        </p:txBody>
      </p:sp>
      <p:sp>
        <p:nvSpPr>
          <p:cNvPr id="18453" name="Прямоугольник 521">
            <a:extLst>
              <a:ext uri="{FF2B5EF4-FFF2-40B4-BE49-F238E27FC236}">
                <a16:creationId xmlns:a16="http://schemas.microsoft.com/office/drawing/2014/main" id="{F0B9256C-93BE-4C1A-A829-17788C7E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6" y="2169172"/>
            <a:ext cx="5456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</a:p>
          <a:p>
            <a:pPr eaLnBrk="1" hangingPunct="1"/>
            <a:r>
              <a:rPr lang="ru-RU" altLang="ru-RU" sz="1200" b="1" dirty="0">
                <a:latin typeface="Arial" panose="020B0604020202020204" pitchFamily="34" charset="0"/>
              </a:rPr>
              <a:t>1</a:t>
            </a:r>
            <a:r>
              <a:rPr lang="ru-RU" altLang="ru-RU" sz="1400" b="1" dirty="0">
                <a:latin typeface="Arial" panose="020B0604020202020204" pitchFamily="34" charset="0"/>
              </a:rPr>
              <a:t>) 28 : 7</a:t>
            </a:r>
            <a:r>
              <a:rPr lang="ru-RU" altLang="ru-RU" sz="1400" b="1" baseline="30000" dirty="0">
                <a:latin typeface="Arial" panose="020B0604020202020204" pitchFamily="34" charset="0"/>
              </a:rPr>
              <a:t> .</a:t>
            </a:r>
            <a:r>
              <a:rPr lang="ru-RU" altLang="ru-RU" sz="1400" b="1" dirty="0">
                <a:latin typeface="Arial" panose="020B0604020202020204" pitchFamily="34" charset="0"/>
              </a:rPr>
              <a:t> 4 = 16 (уч.) - мальчики</a:t>
            </a:r>
          </a:p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</a:rPr>
              <a:t>2) 28 - 16 = 12 (уч.) – девочки</a:t>
            </a:r>
          </a:p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16 мальчиков и 12 девочек в классе</a:t>
            </a:r>
            <a:endParaRPr lang="ru-RU" altLang="ru-RU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704B9FA-2ECB-49E5-8754-C6B7899BCCF5}"/>
                  </a:ext>
                </a:extLst>
              </p:cNvPr>
              <p:cNvSpPr/>
              <p:nvPr/>
            </p:nvSpPr>
            <p:spPr>
              <a:xfrm>
                <a:off x="1519180" y="1369159"/>
                <a:ext cx="322524" cy="43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sz="1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sz="1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altLang="ru-RU" sz="1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704B9FA-2ECB-49E5-8754-C6B7899BC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80" y="1369159"/>
                <a:ext cx="322524" cy="437556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7" name="object 2">
            <a:extLst>
              <a:ext uri="{FF2B5EF4-FFF2-40B4-BE49-F238E27FC236}">
                <a16:creationId xmlns:a16="http://schemas.microsoft.com/office/drawing/2014/main" id="{30C217E8-B5BD-4AD9-8C67-BAFC23406DD3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528" name="Заголовок 2">
            <a:extLst>
              <a:ext uri="{FF2B5EF4-FFF2-40B4-BE49-F238E27FC236}">
                <a16:creationId xmlns:a16="http://schemas.microsoft.com/office/drawing/2014/main" id="{D31D731B-2205-4AC4-8A89-3D8DDECA8986}"/>
              </a:ext>
            </a:extLst>
          </p:cNvPr>
          <p:cNvSpPr txBox="1">
            <a:spLocks/>
          </p:cNvSpPr>
          <p:nvPr/>
        </p:nvSpPr>
        <p:spPr>
          <a:xfrm>
            <a:off x="141288" y="22225"/>
            <a:ext cx="5281932" cy="3868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216301" rtl="0" eaLnBrk="1" latinLnBrk="0" hangingPunct="1">
              <a:spcBef>
                <a:spcPct val="0"/>
              </a:spcBef>
              <a:buNone/>
              <a:defRPr sz="170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5C5378E-0E64-452C-B282-AE59128FA6ED}"/>
                  </a:ext>
                </a:extLst>
              </p:cNvPr>
              <p:cNvSpPr/>
              <p:nvPr/>
            </p:nvSpPr>
            <p:spPr>
              <a:xfrm>
                <a:off x="107503" y="312211"/>
                <a:ext cx="5042791" cy="54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классе 28 учеников. Мальчики составляют</a:t>
                </a:r>
                <a:r>
                  <a:rPr lang="ru-RU" altLang="ru-RU" sz="1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alt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altLang="ru-RU" sz="1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200" b="1" dirty="0">
                        <a:ln w="0"/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о</m:t>
                    </m:r>
                    <m:r>
                      <m:rPr>
                        <m:nor/>
                      </m:rPr>
                      <a:rPr lang="ru-RU" sz="1200" b="1" i="0" dirty="0" smtClean="0">
                        <a:ln w="0"/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т всех .Сколько</m:t>
                    </m:r>
                  </m:oMath>
                </a14:m>
                <a:endParaRPr lang="ru-RU" sz="1200" b="1" dirty="0">
                  <a:ln w="0"/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r>
                  <a:rPr lang="ru-RU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девочек и мальчиков в классе?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5C5378E-0E64-452C-B282-AE59128FA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312211"/>
                <a:ext cx="5042791" cy="542521"/>
              </a:xfrm>
              <a:prstGeom prst="rect">
                <a:avLst/>
              </a:prstGeom>
              <a:blipFill>
                <a:blip r:embed="rId4"/>
                <a:stretch>
                  <a:fillRect l="-121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24842</TotalTime>
  <Words>684</Words>
  <Application>Microsoft Office PowerPoint</Application>
  <PresentationFormat>Произвольный</PresentationFormat>
  <Paragraphs>101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РЕШЕНИЕ  ЗАДАЧ</vt:lpstr>
      <vt:lpstr>РЕШЕНИЕ  ЗАДАЧ</vt:lpstr>
      <vt:lpstr>РЕШЕНИЕ  ЗАДАЧ</vt:lpstr>
      <vt:lpstr>РЕШЕНИЕ  ЗАДАЧ</vt:lpstr>
      <vt:lpstr>РЕШЕНИЕ  ЗАДАЧ</vt:lpstr>
      <vt:lpstr>РЕШЕНИЕ 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ДЛЯ  САМОСТОЯТЕЛЬНОЙ 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1995</cp:revision>
  <cp:lastPrinted>2020-09-30T03:25:16Z</cp:lastPrinted>
  <dcterms:created xsi:type="dcterms:W3CDTF">2020-04-09T07:32:19Z</dcterms:created>
  <dcterms:modified xsi:type="dcterms:W3CDTF">2020-12-04T16:35:10Z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