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1041" r:id="rId3"/>
    <p:sldId id="997" r:id="rId4"/>
    <p:sldId id="1042" r:id="rId5"/>
    <p:sldId id="1043" r:id="rId6"/>
    <p:sldId id="1044" r:id="rId7"/>
    <p:sldId id="1045" r:id="rId8"/>
    <p:sldId id="1050" r:id="rId9"/>
    <p:sldId id="1046" r:id="rId10"/>
    <p:sldId id="1047" r:id="rId11"/>
    <p:sldId id="1048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66CC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7109" autoAdjust="0"/>
  </p:normalViewPr>
  <p:slideViewPr>
    <p:cSldViewPr>
      <p:cViewPr varScale="1">
        <p:scale>
          <a:sx n="129" d="100"/>
          <a:sy n="129" d="100"/>
        </p:scale>
        <p:origin x="966" y="114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982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141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2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82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63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936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49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07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90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78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emf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10391" y="1241103"/>
            <a:ext cx="2829709" cy="151707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НА ПОВТОРЕНИЕ</a:t>
            </a:r>
            <a:b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5 ГЛАВЫ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36541" y="1608461"/>
            <a:ext cx="304799" cy="1066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задачи на дроби 5 класс - YouTube">
            <a:extLst>
              <a:ext uri="{FF2B5EF4-FFF2-40B4-BE49-F238E27FC236}">
                <a16:creationId xmlns:a16="http://schemas.microsoft.com/office/drawing/2014/main" id="{01665905-2AD2-4FB1-AA46-C6A42B30B1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1" t="14998" r="2422" b="22422"/>
          <a:stretch/>
        </p:blipFill>
        <p:spPr bwMode="auto">
          <a:xfrm>
            <a:off x="3340100" y="1313757"/>
            <a:ext cx="2302923" cy="164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55696C-345E-44A5-A20E-CA3980DCDB1D}"/>
              </a:ext>
            </a:extLst>
          </p:cNvPr>
          <p:cNvSpPr/>
          <p:nvPr/>
        </p:nvSpPr>
        <p:spPr>
          <a:xfrm>
            <a:off x="206376" y="366165"/>
            <a:ext cx="5562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227. Представьте в виде неправильной дроби числа: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4B1A4D9-34D9-48A5-A2F7-0ACC1F8976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81" r="3550" b="18875"/>
          <a:stretch/>
        </p:blipFill>
        <p:spPr>
          <a:xfrm>
            <a:off x="206376" y="739261"/>
            <a:ext cx="5040312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AD30C0F-15CF-48FF-959E-5F4121E3892B}"/>
                  </a:ext>
                </a:extLst>
              </p:cNvPr>
              <p:cNvSpPr/>
              <p:nvPr/>
            </p:nvSpPr>
            <p:spPr>
              <a:xfrm>
                <a:off x="197162" y="2179089"/>
                <a:ext cx="5281931" cy="1080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Выразить в часах: 2 ч 43 мин = 2</a:t>
                </a:r>
                <a:r>
                  <a:rPr lang="ru-RU" sz="1600" b="1" dirty="0">
                    <a:solidFill>
                      <a:srgbClr val="00A859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𝟒𝟑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  <m:r>
                          <a:rPr lang="en-US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A859"/>
                        </a:solidFill>
                        <a:latin typeface="Cambria Math" panose="02040503050406030204" pitchFamily="18" charset="0"/>
                      </a:rPr>
                      <m:t> ч</m:t>
                    </m:r>
                  </m:oMath>
                </a14:m>
                <a:endParaRPr lang="ru-RU" sz="1600" b="1" dirty="0">
                  <a:solidFill>
                    <a:srgbClr val="00A859"/>
                  </a:solidFill>
                </a:endParaRPr>
              </a:p>
              <a:p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Выразить в километрах: 15 км 238 м = 15</a:t>
                </a:r>
                <a:r>
                  <a:rPr lang="ru-RU" sz="1600" b="1" dirty="0">
                    <a:solidFill>
                      <a:srgbClr val="00A859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𝟐𝟑𝟖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en-US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км </a:t>
                </a:r>
                <a:r>
                  <a:rPr lang="ru-RU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AD30C0F-15CF-48FF-959E-5F4121E389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62" y="2179089"/>
                <a:ext cx="5281931" cy="1080552"/>
              </a:xfrm>
              <a:prstGeom prst="rect">
                <a:avLst/>
              </a:prstGeom>
              <a:blipFill>
                <a:blip r:embed="rId4"/>
                <a:stretch>
                  <a:fillRect l="-5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31B8FCA-30B8-4DFC-BAD2-CDD877D6AF01}"/>
                  </a:ext>
                </a:extLst>
              </p:cNvPr>
              <p:cNvSpPr/>
              <p:nvPr/>
            </p:nvSpPr>
            <p:spPr>
              <a:xfrm>
                <a:off x="65088" y="1172045"/>
                <a:ext cx="5703887" cy="900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   б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𝟑𝟗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ru-RU" dirty="0"/>
                      <m:t> =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𝟑𝟗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𝟑𝟗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ru-RU" dirty="0"/>
                      <m:t> =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𝟑𝟗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𝟏𝟐𝟓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г) 14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𝟐𝟏𝟎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𝟐𝟏𝟎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𝟐𝟏𝟎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𝟑𝟎𝟔𝟏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𝟐𝟏𝟎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31B8FCA-30B8-4DFC-BAD2-CDD877D6AF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1172045"/>
                <a:ext cx="5703887" cy="900759"/>
              </a:xfrm>
              <a:prstGeom prst="rect">
                <a:avLst/>
              </a:prstGeom>
              <a:blipFill>
                <a:blip r:embed="rId5"/>
                <a:stretch>
                  <a:fillRect l="-963" b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2043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C20D56-72EC-4694-A97A-392CA2E8B1A1}"/>
              </a:ext>
            </a:extLst>
          </p:cNvPr>
          <p:cNvSpPr/>
          <p:nvPr/>
        </p:nvSpPr>
        <p:spPr>
          <a:xfrm>
            <a:off x="1131887" y="312647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11D1E"/>
                </a:solidFill>
                <a:latin typeface="Arial" panose="020B0604020202020204" pitchFamily="34" charset="0"/>
              </a:rPr>
              <a:t>Выполните действия 	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3FFA38-1EFD-49CD-B1DF-BBDFBA019C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534" t="11800" r="3290" b="27472"/>
          <a:stretch/>
        </p:blipFill>
        <p:spPr>
          <a:xfrm>
            <a:off x="401637" y="601341"/>
            <a:ext cx="4343400" cy="4614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AD10469-1560-473E-BA54-D41C95064D96}"/>
                  </a:ext>
                </a:extLst>
              </p:cNvPr>
              <p:cNvSpPr/>
              <p:nvPr/>
            </p:nvSpPr>
            <p:spPr>
              <a:xfrm>
                <a:off x="827086" y="1151266"/>
                <a:ext cx="4596133" cy="17965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а) </m:t>
                    </m:r>
                    <m:r>
                      <a:rPr lang="ru-RU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4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б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+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</m:t>
                    </m:r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12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в)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8 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 </m:t>
                    </m:r>
                    <m:r>
                      <a:rPr lang="ru-RU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г) </m:t>
                    </m:r>
                    <m:r>
                      <a:rPr lang="ru-RU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− 2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AD10469-1560-473E-BA54-D41C95064D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86" y="1151266"/>
                <a:ext cx="4596133" cy="1796582"/>
              </a:xfrm>
              <a:prstGeom prst="rect">
                <a:avLst/>
              </a:prstGeom>
              <a:blipFill>
                <a:blip r:embed="rId4"/>
                <a:stretch>
                  <a:fillRect l="-398" b="-1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8705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542F96A-170B-45D7-A43B-EF8C693772A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26147" y="583175"/>
            <a:ext cx="5551487" cy="241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6ADAEAB-7E09-449B-950F-2B809B3822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2309"/>
          <a:stretch/>
        </p:blipFill>
        <p:spPr>
          <a:xfrm>
            <a:off x="63073" y="465658"/>
            <a:ext cx="4262865" cy="25321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42B62AE-E5CC-4C1C-A3F5-6041304C7C6D}"/>
                  </a:ext>
                </a:extLst>
              </p:cNvPr>
              <p:cNvSpPr/>
              <p:nvPr/>
            </p:nvSpPr>
            <p:spPr>
              <a:xfrm>
                <a:off x="4325938" y="419194"/>
                <a:ext cx="1443793" cy="2526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212.Ответ: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1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1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1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ru-RU" sz="11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подключились</m:t>
                      </m:r>
                    </m:oMath>
                  </m:oMathPara>
                </a14:m>
                <a:endParaRPr lang="ru-RU" sz="1200" b="1" dirty="0">
                  <a:solidFill>
                    <a:srgbClr val="0070C0"/>
                  </a:solidFill>
                </a:endParaRP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62500 человек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213.Ответ: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Набрала 96 стр.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72 стр. не 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напечатала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214. Ширина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прямоугольника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см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215.Ответ: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30 </a:t>
                </a:r>
                <a:r>
                  <a:rPr lang="ru-RU" sz="1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endParaRPr lang="ru-RU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42B62AE-E5CC-4C1C-A3F5-6041304C7C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938" y="419194"/>
                <a:ext cx="1443793" cy="2526333"/>
              </a:xfrm>
              <a:prstGeom prst="rect">
                <a:avLst/>
              </a:prstGeom>
              <a:blipFill>
                <a:blip r:embed="rId4"/>
                <a:stretch>
                  <a:fillRect l="-424" t="-483" b="-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4400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630E260-5634-4A63-9824-6A33918068FB}"/>
              </a:ext>
            </a:extLst>
          </p:cNvPr>
          <p:cNvSpPr/>
          <p:nvPr/>
        </p:nvSpPr>
        <p:spPr>
          <a:xfrm>
            <a:off x="1" y="409261"/>
            <a:ext cx="57038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216. Ниже (рис.1) представлены доли круга в одну шестую. Запишите их в виде дробей. Какие из этих дробей равны 1? Больше 1? Меньше 1? </a:t>
            </a:r>
            <a:endParaRPr lang="ru-RU" sz="1200" b="1" dirty="0">
              <a:solidFill>
                <a:srgbClr val="0070C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3A076D-489F-487B-8512-09BCE91B6E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63" t="8192" r="3319"/>
          <a:stretch/>
        </p:blipFill>
        <p:spPr>
          <a:xfrm>
            <a:off x="96447" y="870926"/>
            <a:ext cx="5181600" cy="1295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187795F-8B89-41BB-9FF3-BA565FB6AA9D}"/>
                  </a:ext>
                </a:extLst>
              </p:cNvPr>
              <p:cNvSpPr/>
              <p:nvPr/>
            </p:nvSpPr>
            <p:spPr>
              <a:xfrm>
                <a:off x="65352" y="2232025"/>
                <a:ext cx="5410455" cy="900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1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г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        д)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187795F-8B89-41BB-9FF3-BA565FB6AA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52" y="2232025"/>
                <a:ext cx="5410455" cy="900759"/>
              </a:xfrm>
              <a:prstGeom prst="rect">
                <a:avLst/>
              </a:prstGeom>
              <a:blipFill>
                <a:blip r:embed="rId4"/>
                <a:stretch>
                  <a:fillRect l="-1015" b="-27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22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834464-96B3-49AC-85D6-FD18B36CA7FA}"/>
              </a:ext>
            </a:extLst>
          </p:cNvPr>
          <p:cNvSpPr/>
          <p:nvPr/>
        </p:nvSpPr>
        <p:spPr>
          <a:xfrm>
            <a:off x="141288" y="433256"/>
            <a:ext cx="5627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217. Глядя на рис. 2, определите, какую часть друг от друга составляют отрезки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750DCE-3253-4599-B315-7457AB6023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73" t="10726" r="4640" b="5498"/>
          <a:stretch/>
        </p:blipFill>
        <p:spPr>
          <a:xfrm>
            <a:off x="0" y="1165225"/>
            <a:ext cx="5703887" cy="14478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52D38AB-A20E-47A8-856C-CFFF305985DF}"/>
                  </a:ext>
                </a:extLst>
              </p:cNvPr>
              <p:cNvSpPr/>
              <p:nvPr/>
            </p:nvSpPr>
            <p:spPr>
              <a:xfrm>
                <a:off x="3417887" y="1183843"/>
                <a:ext cx="322524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52D38AB-A20E-47A8-856C-CFFF305985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87" y="1183843"/>
                <a:ext cx="322524" cy="438582"/>
              </a:xfrm>
              <a:prstGeom prst="rect">
                <a:avLst/>
              </a:prstGeom>
              <a:blipFill>
                <a:blip r:embed="rId4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D70ECE3-E90D-49F0-8830-5828994532B1}"/>
                  </a:ext>
                </a:extLst>
              </p:cNvPr>
              <p:cNvSpPr/>
              <p:nvPr/>
            </p:nvSpPr>
            <p:spPr>
              <a:xfrm>
                <a:off x="3417887" y="1622425"/>
                <a:ext cx="322524" cy="438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D70ECE3-E90D-49F0-8830-5828994532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87" y="1622425"/>
                <a:ext cx="322524" cy="438005"/>
              </a:xfrm>
              <a:prstGeom prst="rect">
                <a:avLst/>
              </a:prstGeom>
              <a:blipFill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9EE0D2F-6EA7-46FD-BC58-108AA54086EF}"/>
                  </a:ext>
                </a:extLst>
              </p:cNvPr>
              <p:cNvSpPr/>
              <p:nvPr/>
            </p:nvSpPr>
            <p:spPr>
              <a:xfrm>
                <a:off x="3417886" y="2020707"/>
                <a:ext cx="288059" cy="438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69EE0D2F-6EA7-46FD-BC58-108AA54086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86" y="2020707"/>
                <a:ext cx="288059" cy="438005"/>
              </a:xfrm>
              <a:prstGeom prst="rect">
                <a:avLst/>
              </a:prstGeom>
              <a:blipFill>
                <a:blip r:embed="rId6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AA732D8-CB13-4A83-A5AB-7FFB60FA3EC6}"/>
                  </a:ext>
                </a:extLst>
              </p:cNvPr>
              <p:cNvSpPr/>
              <p:nvPr/>
            </p:nvSpPr>
            <p:spPr>
              <a:xfrm>
                <a:off x="5018087" y="1162475"/>
                <a:ext cx="322524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AA732D8-CB13-4A83-A5AB-7FFB60FA3E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087" y="1162475"/>
                <a:ext cx="322524" cy="4385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8C5C3AB-E43B-4AC1-BEFD-8D1DCFC5EE71}"/>
                  </a:ext>
                </a:extLst>
              </p:cNvPr>
              <p:cNvSpPr/>
              <p:nvPr/>
            </p:nvSpPr>
            <p:spPr>
              <a:xfrm>
                <a:off x="5005725" y="1622425"/>
                <a:ext cx="322524" cy="439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8C5C3AB-E43B-4AC1-BEFD-8D1DCFC5EE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725" y="1622425"/>
                <a:ext cx="322524" cy="439223"/>
              </a:xfrm>
              <a:prstGeom prst="rect">
                <a:avLst/>
              </a:prstGeom>
              <a:blipFill>
                <a:blip r:embed="rId8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C5590ED-E429-447A-9EF7-E91426CDCB68}"/>
                  </a:ext>
                </a:extLst>
              </p:cNvPr>
              <p:cNvSpPr/>
              <p:nvPr/>
            </p:nvSpPr>
            <p:spPr>
              <a:xfrm>
                <a:off x="5040191" y="2069451"/>
                <a:ext cx="219129" cy="4392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C5590ED-E429-447A-9EF7-E91426CDC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191" y="2069451"/>
                <a:ext cx="219129" cy="439223"/>
              </a:xfrm>
              <a:prstGeom prst="rect">
                <a:avLst/>
              </a:prstGeom>
              <a:blipFill>
                <a:blip r:embed="rId9"/>
                <a:stretch>
                  <a:fillRect r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17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C2C648-F988-4E05-806B-3F464364F2FB}"/>
              </a:ext>
            </a:extLst>
          </p:cNvPr>
          <p:cNvSpPr/>
          <p:nvPr/>
        </p:nvSpPr>
        <p:spPr>
          <a:xfrm>
            <a:off x="38596" y="372576"/>
            <a:ext cx="562768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218. Какое число представляют собой фигуры на рис. 3, если за единицу взять две клетки? </a:t>
            </a:r>
          </a:p>
          <a:p>
            <a:pPr algn="just"/>
            <a:endParaRPr lang="ru-RU" sz="1000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6E67DF-30A1-4B3A-AA02-DB12AE1900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20034" r="5993"/>
          <a:stretch/>
        </p:blipFill>
        <p:spPr>
          <a:xfrm>
            <a:off x="58714" y="1086047"/>
            <a:ext cx="5627686" cy="118234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915E671-D6EC-4DDD-9671-C61FC5DE1A92}"/>
                  </a:ext>
                </a:extLst>
              </p:cNvPr>
              <p:cNvSpPr/>
              <p:nvPr/>
            </p:nvSpPr>
            <p:spPr>
              <a:xfrm>
                <a:off x="72457" y="2268389"/>
                <a:ext cx="5593826" cy="889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3               б)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           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4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г) 4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endParaRPr lang="ru-RU" dirty="0"/>
              </a:p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клетки = 1,  4 клетки = 2,  1 клетка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915E671-D6EC-4DDD-9671-C61FC5DE1A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57" y="2268389"/>
                <a:ext cx="5593826" cy="889859"/>
              </a:xfrm>
              <a:prstGeom prst="rect">
                <a:avLst/>
              </a:prstGeom>
              <a:blipFill>
                <a:blip r:embed="rId4"/>
                <a:stretch>
                  <a:fillRect l="-980" b="-34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521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71181C-C3A0-4B4D-A5EE-35B76EEAF800}"/>
              </a:ext>
            </a:extLst>
          </p:cNvPr>
          <p:cNvSpPr/>
          <p:nvPr/>
        </p:nvSpPr>
        <p:spPr>
          <a:xfrm>
            <a:off x="141288" y="378517"/>
            <a:ext cx="546417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221. Поставьте вместо звездочки соответствующий знак больше (&gt;) или меньше (&lt;): </a:t>
            </a:r>
          </a:p>
          <a:p>
            <a:pPr algn="just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6D9E01-8C07-4CA2-8581-AEF259D97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25" t="4570" r="3159" b="32612"/>
          <a:stretch/>
        </p:blipFill>
        <p:spPr>
          <a:xfrm>
            <a:off x="109732" y="936624"/>
            <a:ext cx="5464174" cy="6978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668C334-D744-448F-BDAE-F92E2DAC932F}"/>
                  </a:ext>
                </a:extLst>
              </p:cNvPr>
              <p:cNvSpPr/>
              <p:nvPr/>
            </p:nvSpPr>
            <p:spPr>
              <a:xfrm>
                <a:off x="972880" y="1705425"/>
                <a:ext cx="3593933" cy="1204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</a:t>
                </a:r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ru-RU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m:rPr>
                        <m:nor/>
                      </m:rPr>
                      <a:rPr lang="ru-RU" sz="2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б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rgbClr val="0070C0"/>
                        </a:solidFill>
                      </a:rPr>
                      <m:t> 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  <m:r>
                      <m:rPr>
                        <m:nor/>
                      </m:rPr>
                      <a:rPr lang="ru-RU" sz="2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endParaRPr lang="ru-RU" b="1" i="0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2000" b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в</m:t>
                      </m:r>
                      <m:r>
                        <m:rPr>
                          <m:nor/>
                        </m:rPr>
                        <a:rPr lang="ru-RU" sz="20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m:t> </m:t>
                      </m:r>
                      <m:f>
                        <m:fPr>
                          <m:ctrlP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ru-RU" sz="20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m:rPr>
                          <m:nor/>
                        </m:rPr>
                        <a:rPr lang="ru-RU" sz="2000" b="1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       г</m:t>
                      </m:r>
                      <m:r>
                        <m:rPr>
                          <m:nor/>
                        </m:rPr>
                        <a:rPr lang="ru-RU" sz="20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m:t>)</m:t>
                      </m:r>
                      <m:r>
                        <a:rPr lang="ru-RU" sz="2000" b="1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𝟖𝟑</m:t>
                          </m:r>
                        </m:num>
                        <m:den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  <m:r>
                        <a:rPr lang="ru-RU" sz="20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ru-RU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668C334-D744-448F-BDAE-F92E2DAC93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880" y="1705425"/>
                <a:ext cx="3593933" cy="1204048"/>
              </a:xfrm>
              <a:prstGeom prst="rect">
                <a:avLst/>
              </a:prstGeom>
              <a:blipFill>
                <a:blip r:embed="rId4"/>
                <a:stretch>
                  <a:fillRect l="-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713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D07384-83BB-4D0F-BCAC-E46FCF152BBE}"/>
              </a:ext>
            </a:extLst>
          </p:cNvPr>
          <p:cNvSpPr/>
          <p:nvPr/>
        </p:nvSpPr>
        <p:spPr>
          <a:xfrm>
            <a:off x="165420" y="355259"/>
            <a:ext cx="54863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224. Выполните действия: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E45182-4343-4574-8F6C-CD85433801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505" t="5746" r="3319" b="12633"/>
          <a:stretch/>
        </p:blipFill>
        <p:spPr>
          <a:xfrm>
            <a:off x="293687" y="646371"/>
            <a:ext cx="4064633" cy="6201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EB9D3C-032B-4088-9631-E9F22DE38190}"/>
                  </a:ext>
                </a:extLst>
              </p:cNvPr>
              <p:cNvSpPr/>
              <p:nvPr/>
            </p:nvSpPr>
            <p:spPr>
              <a:xfrm>
                <a:off x="70295" y="1266543"/>
                <a:ext cx="5626794" cy="16936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C00000"/>
                    </a:solidFill>
                  </a:rPr>
                  <a:t>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C00000"/>
                    </a:solidFill>
                  </a:rPr>
                  <a:t>       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𝟖𝟔</m:t>
                        </m:r>
                      </m:den>
                    </m:f>
                    <m:r>
                      <a:rPr lang="en-US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𝟖𝟔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𝟖𝟔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𝟖𝟔</m:t>
                        </m:r>
                      </m:den>
                    </m:f>
                  </m:oMath>
                </a14:m>
                <a:endParaRPr lang="ru-RU" sz="1600" dirty="0"/>
              </a:p>
              <a:p>
                <a:endParaRPr lang="ru-RU" sz="1600" dirty="0"/>
              </a:p>
              <a:p>
                <a:r>
                  <a:rPr lang="ru-RU" sz="1600" b="1" dirty="0">
                    <a:solidFill>
                      <a:srgbClr val="0070C0"/>
                    </a:solidFill>
                  </a:rPr>
                  <a:t>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𝟐𝟖𝟖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𝟐𝟓𝟒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𝟐𝟖𝟖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C00000"/>
                    </a:solidFill>
                  </a:rPr>
                  <a:t>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𝟏𝟓𝟏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𝟑𝟗𝟏</m:t>
                        </m:r>
                      </m:den>
                    </m:f>
                  </m:oMath>
                </a14:m>
                <a:r>
                  <a:rPr lang="ru-RU" sz="1600" dirty="0"/>
                  <a:t>    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𝟐𝟒𝟕</m:t>
                        </m:r>
                      </m:den>
                    </m:f>
                    <m:r>
                      <a:rPr lang="en-US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𝟐𝟒𝟕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𝟐𝟒𝟕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𝟐𝟒𝟕</m:t>
                        </m:r>
                      </m:den>
                    </m:f>
                  </m:oMath>
                </a14:m>
                <a:endParaRPr lang="ru-RU" sz="1600" dirty="0"/>
              </a:p>
              <a:p>
                <a:endParaRPr lang="ru-RU" dirty="0"/>
              </a:p>
              <a:p>
                <a:r>
                  <a:rPr lang="ru-RU" sz="1600" b="1" dirty="0">
                    <a:solidFill>
                      <a:srgbClr val="0070C0"/>
                    </a:solidFill>
                  </a:rPr>
                  <a:t>д)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𝟏𝟔𝟏𝟑</m:t>
                        </m:r>
                      </m:den>
                    </m:f>
                    <m:r>
                      <a:rPr lang="en-US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𝟑𝟐𝟕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𝟏𝟔𝟏𝟑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𝟑𝟐𝟕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𝟖𝟔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𝟏𝟔𝟏𝟑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 е)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𝟐𝟑𝟎𝟔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𝟏𝟐𝟏𝟐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𝟐𝟑𝟎𝟔</m:t>
                        </m:r>
                      </m:den>
                    </m:f>
                    <m:r>
                      <m:rPr>
                        <m:nor/>
                      </m:rPr>
                      <a:rPr lang="ru-RU" sz="1600" dirty="0"/>
                      <m:t>=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𝟏𝟓𝟔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𝟏𝟐𝟏𝟐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𝟐𝟑𝟎𝟔</m:t>
                        </m:r>
                      </m:den>
                    </m:f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𝟏𝟑𝟔𝟖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𝟐𝟑𝟎𝟔</m:t>
                        </m:r>
                      </m:den>
                    </m:f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EB9D3C-032B-4088-9631-E9F22DE381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5" y="1266543"/>
                <a:ext cx="5626794" cy="1693605"/>
              </a:xfrm>
              <a:prstGeom prst="rect">
                <a:avLst/>
              </a:prstGeom>
              <a:blipFill>
                <a:blip r:embed="rId4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0784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22135B7-2644-4A59-851C-5B6E7BE4C5B6}"/>
              </a:ext>
            </a:extLst>
          </p:cNvPr>
          <p:cNvSpPr/>
          <p:nvPr/>
        </p:nvSpPr>
        <p:spPr>
          <a:xfrm>
            <a:off x="45286" y="359412"/>
            <a:ext cx="26679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225. Решите уравнения: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683FD2-5B34-46B6-8111-83F9461B9B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402" t="17972" r="2422" b="6601"/>
          <a:stretch/>
        </p:blipFill>
        <p:spPr>
          <a:xfrm>
            <a:off x="198595" y="657448"/>
            <a:ext cx="5029201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EF4BA2-97E8-4A53-8E4D-0751212F26D9}"/>
                  </a:ext>
                </a:extLst>
              </p:cNvPr>
              <p:cNvSpPr/>
              <p:nvPr/>
            </p:nvSpPr>
            <p:spPr>
              <a:xfrm>
                <a:off x="930462" y="1055645"/>
                <a:ext cx="3906460" cy="11672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 х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х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EF4BA2-97E8-4A53-8E4D-0751212F26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462" y="1055645"/>
                <a:ext cx="3906460" cy="1167243"/>
              </a:xfrm>
              <a:prstGeom prst="rect">
                <a:avLst/>
              </a:prstGeom>
              <a:blipFill>
                <a:blip r:embed="rId4"/>
                <a:stretch>
                  <a:fillRect l="-469" b="-1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A2E8096-F185-485B-9201-6A0DDEF0C396}"/>
              </a:ext>
            </a:extLst>
          </p:cNvPr>
          <p:cNvCxnSpPr/>
          <p:nvPr/>
        </p:nvCxnSpPr>
        <p:spPr>
          <a:xfrm>
            <a:off x="1109521" y="2263401"/>
            <a:ext cx="114299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B6270E8-9DC4-407C-B315-0F8EDB463E70}"/>
              </a:ext>
            </a:extLst>
          </p:cNvPr>
          <p:cNvCxnSpPr/>
          <p:nvPr/>
        </p:nvCxnSpPr>
        <p:spPr>
          <a:xfrm>
            <a:off x="3386082" y="2263401"/>
            <a:ext cx="114299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A614580E-B862-4101-9B79-302B6BC03849}"/>
                  </a:ext>
                </a:extLst>
              </p:cNvPr>
              <p:cNvSpPr/>
              <p:nvPr/>
            </p:nvSpPr>
            <p:spPr>
              <a:xfrm>
                <a:off x="1035427" y="2303915"/>
                <a:ext cx="1402050" cy="774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A614580E-B862-4101-9B79-302B6BC038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427" y="2303915"/>
                <a:ext cx="1402050" cy="7745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08ABD2A-E866-4D1A-9BAF-429947911C6F}"/>
                  </a:ext>
                </a:extLst>
              </p:cNvPr>
              <p:cNvSpPr/>
              <p:nvPr/>
            </p:nvSpPr>
            <p:spPr>
              <a:xfrm>
                <a:off x="3265487" y="2278192"/>
                <a:ext cx="1402050" cy="774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08ABD2A-E866-4D1A-9BAF-429947911C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487" y="2278192"/>
                <a:ext cx="1402050" cy="7745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117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EF4BA2-97E8-4A53-8E4D-0751212F26D9}"/>
                  </a:ext>
                </a:extLst>
              </p:cNvPr>
              <p:cNvSpPr/>
              <p:nvPr/>
            </p:nvSpPr>
            <p:spPr>
              <a:xfrm>
                <a:off x="761838" y="822737"/>
                <a:ext cx="4243707" cy="11683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+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р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z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1EF4BA2-97E8-4A53-8E4D-0751212F26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38" y="822737"/>
                <a:ext cx="4243707" cy="1168333"/>
              </a:xfrm>
              <a:prstGeom prst="rect">
                <a:avLst/>
              </a:prstGeom>
              <a:blipFill>
                <a:blip r:embed="rId3"/>
                <a:stretch>
                  <a:fillRect l="-862" b="-1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7953903-AC1A-49ED-ADE0-3CE1C5B2A174}"/>
              </a:ext>
            </a:extLst>
          </p:cNvPr>
          <p:cNvCxnSpPr>
            <a:cxnSpLocks/>
          </p:cNvCxnSpPr>
          <p:nvPr/>
        </p:nvCxnSpPr>
        <p:spPr>
          <a:xfrm>
            <a:off x="3036886" y="1991070"/>
            <a:ext cx="13716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B223AF3-DA31-4C77-8848-A6DEB1060E73}"/>
              </a:ext>
            </a:extLst>
          </p:cNvPr>
          <p:cNvCxnSpPr/>
          <p:nvPr/>
        </p:nvCxnSpPr>
        <p:spPr>
          <a:xfrm>
            <a:off x="750887" y="1991070"/>
            <a:ext cx="1142999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6FAE859F-A9C2-4072-9846-D31C0408992F}"/>
                  </a:ext>
                </a:extLst>
              </p:cNvPr>
              <p:cNvSpPr/>
              <p:nvPr/>
            </p:nvSpPr>
            <p:spPr>
              <a:xfrm>
                <a:off x="750887" y="2079625"/>
                <a:ext cx="1337930" cy="7728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6FAE859F-A9C2-4072-9846-D31C040899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87" y="2079625"/>
                <a:ext cx="1337930" cy="7728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511B42F1-1253-4AC9-876F-5E8F9B5CD25F}"/>
                  </a:ext>
                </a:extLst>
              </p:cNvPr>
              <p:cNvSpPr/>
              <p:nvPr/>
            </p:nvSpPr>
            <p:spPr>
              <a:xfrm>
                <a:off x="3036886" y="2079625"/>
                <a:ext cx="1607235" cy="77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𝟒𝟖𝟗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𝟒𝟖𝟗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𝟓𝟖𝟑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511B42F1-1253-4AC9-876F-5E8F9B5CD2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886" y="2079625"/>
                <a:ext cx="1607235" cy="7756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65688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24860</TotalTime>
  <Words>555</Words>
  <Application>Microsoft Office PowerPoint</Application>
  <PresentationFormat>Произвольный</PresentationFormat>
  <Paragraphs>94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1995</cp:revision>
  <cp:lastPrinted>2020-09-30T03:25:16Z</cp:lastPrinted>
  <dcterms:created xsi:type="dcterms:W3CDTF">2020-04-09T07:32:19Z</dcterms:created>
  <dcterms:modified xsi:type="dcterms:W3CDTF">2020-12-04T16:34:07Z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