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888" r:id="rId3"/>
    <p:sldId id="926" r:id="rId4"/>
    <p:sldId id="901" r:id="rId5"/>
    <p:sldId id="908" r:id="rId6"/>
    <p:sldId id="927" r:id="rId7"/>
    <p:sldId id="932" r:id="rId8"/>
    <p:sldId id="928" r:id="rId9"/>
    <p:sldId id="929" r:id="rId10"/>
    <p:sldId id="345" r:id="rId11"/>
    <p:sldId id="346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0FFFF"/>
    <a:srgbClr val="FFFCFF"/>
    <a:srgbClr val="EFE4F0"/>
    <a:srgbClr val="0066CC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6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5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312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34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99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907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04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72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953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7.png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80024"/>
            <a:ext cx="2349910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НАХОЖДЕНИЕ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ЧИСЛА ПО ЕГО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ЧАСТИ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4549" y="1606052"/>
            <a:ext cx="304799" cy="121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 descr="Математика. 5 класс: 103, 104. Нахождение числа по его части (дроби)">
            <a:extLst>
              <a:ext uri="{FF2B5EF4-FFF2-40B4-BE49-F238E27FC236}">
                <a16:creationId xmlns:a16="http://schemas.microsoft.com/office/drawing/2014/main" id="{880A7B29-AF66-47A1-BA82-7B1EC38EC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329" y="1223052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339">
            <a:extLst>
              <a:ext uri="{FF2B5EF4-FFF2-40B4-BE49-F238E27FC236}">
                <a16:creationId xmlns:a16="http://schemas.microsoft.com/office/drawing/2014/main" id="{CE351821-07E1-441D-9DC0-107F692290A7}"/>
              </a:ext>
            </a:extLst>
          </p:cNvPr>
          <p:cNvGrpSpPr>
            <a:grpSpLocks/>
          </p:cNvGrpSpPr>
          <p:nvPr/>
        </p:nvGrpSpPr>
        <p:grpSpPr bwMode="auto">
          <a:xfrm>
            <a:off x="1682691" y="1760632"/>
            <a:ext cx="2241350" cy="1189778"/>
            <a:chOff x="3120" y="2848"/>
            <a:chExt cx="2344" cy="1088"/>
          </a:xfrm>
        </p:grpSpPr>
        <p:sp>
          <p:nvSpPr>
            <p:cNvPr id="417108" name="Freeform 340">
              <a:extLst>
                <a:ext uri="{FF2B5EF4-FFF2-40B4-BE49-F238E27FC236}">
                  <a16:creationId xmlns:a16="http://schemas.microsoft.com/office/drawing/2014/main" id="{7D76F39B-BB34-4A37-B02F-B37B7D641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>
                <a:gd name="T0" fmla="*/ 0 w 2344"/>
                <a:gd name="T1" fmla="*/ 56 h 680"/>
                <a:gd name="T2" fmla="*/ 272 w 2344"/>
                <a:gd name="T3" fmla="*/ 392 h 680"/>
                <a:gd name="T4" fmla="*/ 792 w 2344"/>
                <a:gd name="T5" fmla="*/ 640 h 680"/>
                <a:gd name="T6" fmla="*/ 1640 w 2344"/>
                <a:gd name="T7" fmla="*/ 632 h 680"/>
                <a:gd name="T8" fmla="*/ 2080 w 2344"/>
                <a:gd name="T9" fmla="*/ 392 h 680"/>
                <a:gd name="T10" fmla="*/ 2344 w 2344"/>
                <a:gd name="T11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 sz="852"/>
            </a:p>
          </p:txBody>
        </p:sp>
        <p:sp>
          <p:nvSpPr>
            <p:cNvPr id="59410" name="Oval 341">
              <a:extLst>
                <a:ext uri="{FF2B5EF4-FFF2-40B4-BE49-F238E27FC236}">
                  <a16:creationId xmlns:a16="http://schemas.microsoft.com/office/drawing/2014/main" id="{B75C3B4D-6409-40B3-AACD-8C1CE158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pic>
          <p:nvPicPr>
            <p:cNvPr id="59411" name="Picture 342" descr="uz">
              <a:extLst>
                <a:ext uri="{FF2B5EF4-FFF2-40B4-BE49-F238E27FC236}">
                  <a16:creationId xmlns:a16="http://schemas.microsoft.com/office/drawing/2014/main" id="{6066B407-9FC2-4958-9AB5-C912A1FF2E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9395" name="Text Box 331">
            <a:extLst>
              <a:ext uri="{FF2B5EF4-FFF2-40B4-BE49-F238E27FC236}">
                <a16:creationId xmlns:a16="http://schemas.microsoft.com/office/drawing/2014/main" id="{34A7384D-6510-4ED3-9C9A-7146F0D34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8" y="343675"/>
            <a:ext cx="55053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ru-RU" sz="1400" b="1" dirty="0">
                <a:solidFill>
                  <a:srgbClr val="0070C0"/>
                </a:solidFill>
              </a:rPr>
              <a:t>       Продавец поделил сыр на 8 равных частей, сделав ножом только три разреза. Как он это сделал? </a:t>
            </a:r>
            <a:endParaRPr lang="ru-RU" altLang="ru-RU" sz="9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6" name="Freeform 137">
            <a:extLst>
              <a:ext uri="{FF2B5EF4-FFF2-40B4-BE49-F238E27FC236}">
                <a16:creationId xmlns:a16="http://schemas.microsoft.com/office/drawing/2014/main" id="{F2577D10-93FD-448D-BF9E-D8BE149CFF31}"/>
              </a:ext>
            </a:extLst>
          </p:cNvPr>
          <p:cNvSpPr>
            <a:spLocks/>
          </p:cNvSpPr>
          <p:nvPr/>
        </p:nvSpPr>
        <p:spPr bwMode="auto">
          <a:xfrm>
            <a:off x="6612486" y="-30045"/>
            <a:ext cx="63845" cy="69855"/>
          </a:xfrm>
          <a:custGeom>
            <a:avLst/>
            <a:gdLst>
              <a:gd name="T0" fmla="*/ 2147483646 w 53"/>
              <a:gd name="T1" fmla="*/ 2147483646 h 77"/>
              <a:gd name="T2" fmla="*/ 2147483646 w 53"/>
              <a:gd name="T3" fmla="*/ 0 h 77"/>
              <a:gd name="T4" fmla="*/ 2147483646 w 53"/>
              <a:gd name="T5" fmla="*/ 2147483646 h 77"/>
              <a:gd name="T6" fmla="*/ 2147483646 w 53"/>
              <a:gd name="T7" fmla="*/ 2147483646 h 77"/>
              <a:gd name="T8" fmla="*/ 2147483646 w 53"/>
              <a:gd name="T9" fmla="*/ 2147483646 h 77"/>
              <a:gd name="T10" fmla="*/ 2147483646 w 53"/>
              <a:gd name="T11" fmla="*/ 0 h 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3" h="77">
                <a:moveTo>
                  <a:pt x="36" y="18"/>
                </a:moveTo>
                <a:cubicBezTo>
                  <a:pt x="35" y="15"/>
                  <a:pt x="34" y="0"/>
                  <a:pt x="30" y="0"/>
                </a:cubicBezTo>
                <a:cubicBezTo>
                  <a:pt x="26" y="0"/>
                  <a:pt x="16" y="9"/>
                  <a:pt x="12" y="18"/>
                </a:cubicBezTo>
                <a:cubicBezTo>
                  <a:pt x="8" y="27"/>
                  <a:pt x="0" y="46"/>
                  <a:pt x="6" y="54"/>
                </a:cubicBezTo>
                <a:cubicBezTo>
                  <a:pt x="12" y="62"/>
                  <a:pt x="45" y="77"/>
                  <a:pt x="49" y="68"/>
                </a:cubicBezTo>
                <a:cubicBezTo>
                  <a:pt x="53" y="59"/>
                  <a:pt x="34" y="14"/>
                  <a:pt x="30" y="0"/>
                </a:cubicBez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66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59397" name="Group 330">
            <a:extLst>
              <a:ext uri="{FF2B5EF4-FFF2-40B4-BE49-F238E27FC236}">
                <a16:creationId xmlns:a16="http://schemas.microsoft.com/office/drawing/2014/main" id="{065D96A1-C6AA-4CA3-A800-8EEC54EB9690}"/>
              </a:ext>
            </a:extLst>
          </p:cNvPr>
          <p:cNvGrpSpPr>
            <a:grpSpLocks/>
          </p:cNvGrpSpPr>
          <p:nvPr/>
        </p:nvGrpSpPr>
        <p:grpSpPr bwMode="auto">
          <a:xfrm>
            <a:off x="1670673" y="1346012"/>
            <a:ext cx="2241350" cy="1156729"/>
            <a:chOff x="1280" y="2224"/>
            <a:chExt cx="2984" cy="1540"/>
          </a:xfrm>
        </p:grpSpPr>
        <p:sp>
          <p:nvSpPr>
            <p:cNvPr id="59404" name="Freeform 288">
              <a:extLst>
                <a:ext uri="{FF2B5EF4-FFF2-40B4-BE49-F238E27FC236}">
                  <a16:creationId xmlns:a16="http://schemas.microsoft.com/office/drawing/2014/main" id="{8A6F38AF-925D-4CA3-93C1-466FDDB9CF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" y="2224"/>
              <a:ext cx="2984" cy="1540"/>
            </a:xfrm>
            <a:custGeom>
              <a:avLst/>
              <a:gdLst>
                <a:gd name="T0" fmla="*/ 0 w 2984"/>
                <a:gd name="T1" fmla="*/ 4 h 1540"/>
                <a:gd name="T2" fmla="*/ 8 w 2984"/>
                <a:gd name="T3" fmla="*/ 984 h 1540"/>
                <a:gd name="T4" fmla="*/ 48 w 2984"/>
                <a:gd name="T5" fmla="*/ 1104 h 1540"/>
                <a:gd name="T6" fmla="*/ 112 w 2984"/>
                <a:gd name="T7" fmla="*/ 1180 h 1540"/>
                <a:gd name="T8" fmla="*/ 180 w 2984"/>
                <a:gd name="T9" fmla="*/ 1228 h 1540"/>
                <a:gd name="T10" fmla="*/ 260 w 2984"/>
                <a:gd name="T11" fmla="*/ 1288 h 1540"/>
                <a:gd name="T12" fmla="*/ 368 w 2984"/>
                <a:gd name="T13" fmla="*/ 1336 h 1540"/>
                <a:gd name="T14" fmla="*/ 488 w 2984"/>
                <a:gd name="T15" fmla="*/ 1384 h 1540"/>
                <a:gd name="T16" fmla="*/ 640 w 2984"/>
                <a:gd name="T17" fmla="*/ 1432 h 1540"/>
                <a:gd name="T18" fmla="*/ 768 w 2984"/>
                <a:gd name="T19" fmla="*/ 1464 h 1540"/>
                <a:gd name="T20" fmla="*/ 952 w 2984"/>
                <a:gd name="T21" fmla="*/ 1500 h 1540"/>
                <a:gd name="T22" fmla="*/ 1108 w 2984"/>
                <a:gd name="T23" fmla="*/ 1520 h 1540"/>
                <a:gd name="T24" fmla="*/ 1276 w 2984"/>
                <a:gd name="T25" fmla="*/ 1536 h 1540"/>
                <a:gd name="T26" fmla="*/ 1432 w 2984"/>
                <a:gd name="T27" fmla="*/ 1540 h 1540"/>
                <a:gd name="T28" fmla="*/ 1584 w 2984"/>
                <a:gd name="T29" fmla="*/ 1536 h 1540"/>
                <a:gd name="T30" fmla="*/ 1776 w 2984"/>
                <a:gd name="T31" fmla="*/ 1528 h 1540"/>
                <a:gd name="T32" fmla="*/ 1940 w 2984"/>
                <a:gd name="T33" fmla="*/ 1520 h 1540"/>
                <a:gd name="T34" fmla="*/ 2136 w 2984"/>
                <a:gd name="T35" fmla="*/ 1496 h 1540"/>
                <a:gd name="T36" fmla="*/ 2456 w 2984"/>
                <a:gd name="T37" fmla="*/ 1400 h 1540"/>
                <a:gd name="T38" fmla="*/ 2616 w 2984"/>
                <a:gd name="T39" fmla="*/ 1340 h 1540"/>
                <a:gd name="T40" fmla="*/ 2776 w 2984"/>
                <a:gd name="T41" fmla="*/ 1244 h 1540"/>
                <a:gd name="T42" fmla="*/ 2860 w 2984"/>
                <a:gd name="T43" fmla="*/ 1172 h 1540"/>
                <a:gd name="T44" fmla="*/ 2928 w 2984"/>
                <a:gd name="T45" fmla="*/ 1100 h 1540"/>
                <a:gd name="T46" fmla="*/ 2984 w 2984"/>
                <a:gd name="T47" fmla="*/ 992 h 1540"/>
                <a:gd name="T48" fmla="*/ 2960 w 2984"/>
                <a:gd name="T49" fmla="*/ 0 h 1540"/>
                <a:gd name="T50" fmla="*/ 2916 w 2984"/>
                <a:gd name="T51" fmla="*/ 100 h 1540"/>
                <a:gd name="T52" fmla="*/ 2848 w 2984"/>
                <a:gd name="T53" fmla="*/ 216 h 1540"/>
                <a:gd name="T54" fmla="*/ 2748 w 2984"/>
                <a:gd name="T55" fmla="*/ 292 h 1540"/>
                <a:gd name="T56" fmla="*/ 2620 w 2984"/>
                <a:gd name="T57" fmla="*/ 364 h 1540"/>
                <a:gd name="T58" fmla="*/ 2480 w 2984"/>
                <a:gd name="T59" fmla="*/ 408 h 1540"/>
                <a:gd name="T60" fmla="*/ 2328 w 2984"/>
                <a:gd name="T61" fmla="*/ 460 h 1540"/>
                <a:gd name="T62" fmla="*/ 2168 w 2984"/>
                <a:gd name="T63" fmla="*/ 496 h 1540"/>
                <a:gd name="T64" fmla="*/ 1992 w 2984"/>
                <a:gd name="T65" fmla="*/ 528 h 1540"/>
                <a:gd name="T66" fmla="*/ 1824 w 2984"/>
                <a:gd name="T67" fmla="*/ 544 h 1540"/>
                <a:gd name="T68" fmla="*/ 1620 w 2984"/>
                <a:gd name="T69" fmla="*/ 552 h 1540"/>
                <a:gd name="T70" fmla="*/ 1452 w 2984"/>
                <a:gd name="T71" fmla="*/ 552 h 1540"/>
                <a:gd name="T72" fmla="*/ 1284 w 2984"/>
                <a:gd name="T73" fmla="*/ 552 h 1540"/>
                <a:gd name="T74" fmla="*/ 1156 w 2984"/>
                <a:gd name="T75" fmla="*/ 548 h 1540"/>
                <a:gd name="T76" fmla="*/ 1008 w 2984"/>
                <a:gd name="T77" fmla="*/ 536 h 1540"/>
                <a:gd name="T78" fmla="*/ 848 w 2984"/>
                <a:gd name="T79" fmla="*/ 508 h 1540"/>
                <a:gd name="T80" fmla="*/ 760 w 2984"/>
                <a:gd name="T81" fmla="*/ 484 h 1540"/>
                <a:gd name="T82" fmla="*/ 700 w 2984"/>
                <a:gd name="T83" fmla="*/ 468 h 1540"/>
                <a:gd name="T84" fmla="*/ 532 w 2984"/>
                <a:gd name="T85" fmla="*/ 428 h 1540"/>
                <a:gd name="T86" fmla="*/ 408 w 2984"/>
                <a:gd name="T87" fmla="*/ 384 h 1540"/>
                <a:gd name="T88" fmla="*/ 312 w 2984"/>
                <a:gd name="T89" fmla="*/ 336 h 1540"/>
                <a:gd name="T90" fmla="*/ 200 w 2984"/>
                <a:gd name="T91" fmla="*/ 280 h 1540"/>
                <a:gd name="T92" fmla="*/ 56 w 2984"/>
                <a:gd name="T93" fmla="*/ 148 h 1540"/>
                <a:gd name="T94" fmla="*/ 0 w 2984"/>
                <a:gd name="T95" fmla="*/ 4 h 154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984" h="1540">
                  <a:moveTo>
                    <a:pt x="0" y="4"/>
                  </a:moveTo>
                  <a:lnTo>
                    <a:pt x="8" y="984"/>
                  </a:lnTo>
                  <a:lnTo>
                    <a:pt x="48" y="1104"/>
                  </a:lnTo>
                  <a:lnTo>
                    <a:pt x="112" y="1180"/>
                  </a:lnTo>
                  <a:lnTo>
                    <a:pt x="180" y="1228"/>
                  </a:lnTo>
                  <a:lnTo>
                    <a:pt x="260" y="1288"/>
                  </a:lnTo>
                  <a:lnTo>
                    <a:pt x="368" y="1336"/>
                  </a:lnTo>
                  <a:lnTo>
                    <a:pt x="488" y="1384"/>
                  </a:lnTo>
                  <a:lnTo>
                    <a:pt x="640" y="1432"/>
                  </a:lnTo>
                  <a:lnTo>
                    <a:pt x="768" y="1464"/>
                  </a:lnTo>
                  <a:lnTo>
                    <a:pt x="952" y="1500"/>
                  </a:lnTo>
                  <a:lnTo>
                    <a:pt x="1108" y="1520"/>
                  </a:lnTo>
                  <a:lnTo>
                    <a:pt x="1276" y="1536"/>
                  </a:lnTo>
                  <a:lnTo>
                    <a:pt x="1432" y="1540"/>
                  </a:lnTo>
                  <a:lnTo>
                    <a:pt x="1584" y="1536"/>
                  </a:lnTo>
                  <a:lnTo>
                    <a:pt x="1776" y="1528"/>
                  </a:lnTo>
                  <a:lnTo>
                    <a:pt x="1940" y="1520"/>
                  </a:lnTo>
                  <a:lnTo>
                    <a:pt x="2136" y="1496"/>
                  </a:lnTo>
                  <a:lnTo>
                    <a:pt x="2456" y="1400"/>
                  </a:lnTo>
                  <a:lnTo>
                    <a:pt x="2616" y="1340"/>
                  </a:lnTo>
                  <a:lnTo>
                    <a:pt x="2776" y="1244"/>
                  </a:lnTo>
                  <a:lnTo>
                    <a:pt x="2860" y="1172"/>
                  </a:lnTo>
                  <a:lnTo>
                    <a:pt x="2928" y="1100"/>
                  </a:lnTo>
                  <a:lnTo>
                    <a:pt x="2984" y="992"/>
                  </a:lnTo>
                  <a:lnTo>
                    <a:pt x="2960" y="0"/>
                  </a:lnTo>
                  <a:lnTo>
                    <a:pt x="2916" y="100"/>
                  </a:lnTo>
                  <a:lnTo>
                    <a:pt x="2848" y="216"/>
                  </a:lnTo>
                  <a:lnTo>
                    <a:pt x="2748" y="292"/>
                  </a:lnTo>
                  <a:lnTo>
                    <a:pt x="2620" y="364"/>
                  </a:lnTo>
                  <a:lnTo>
                    <a:pt x="2480" y="408"/>
                  </a:lnTo>
                  <a:lnTo>
                    <a:pt x="2328" y="460"/>
                  </a:lnTo>
                  <a:lnTo>
                    <a:pt x="2168" y="496"/>
                  </a:lnTo>
                  <a:lnTo>
                    <a:pt x="1992" y="528"/>
                  </a:lnTo>
                  <a:lnTo>
                    <a:pt x="1824" y="544"/>
                  </a:lnTo>
                  <a:lnTo>
                    <a:pt x="1620" y="552"/>
                  </a:lnTo>
                  <a:lnTo>
                    <a:pt x="1452" y="552"/>
                  </a:lnTo>
                  <a:lnTo>
                    <a:pt x="1284" y="552"/>
                  </a:lnTo>
                  <a:lnTo>
                    <a:pt x="1156" y="548"/>
                  </a:lnTo>
                  <a:lnTo>
                    <a:pt x="1008" y="536"/>
                  </a:lnTo>
                  <a:lnTo>
                    <a:pt x="848" y="508"/>
                  </a:lnTo>
                  <a:lnTo>
                    <a:pt x="760" y="484"/>
                  </a:lnTo>
                  <a:lnTo>
                    <a:pt x="700" y="468"/>
                  </a:lnTo>
                  <a:lnTo>
                    <a:pt x="532" y="428"/>
                  </a:lnTo>
                  <a:lnTo>
                    <a:pt x="408" y="384"/>
                  </a:lnTo>
                  <a:lnTo>
                    <a:pt x="312" y="336"/>
                  </a:lnTo>
                  <a:lnTo>
                    <a:pt x="200" y="280"/>
                  </a:lnTo>
                  <a:lnTo>
                    <a:pt x="56" y="148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5" name="Freeform 321">
              <a:extLst>
                <a:ext uri="{FF2B5EF4-FFF2-40B4-BE49-F238E27FC236}">
                  <a16:creationId xmlns:a16="http://schemas.microsoft.com/office/drawing/2014/main" id="{50C69CD4-D315-48B8-A117-AE13014FA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8" y="3360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6" name="Freeform 324">
              <a:extLst>
                <a:ext uri="{FF2B5EF4-FFF2-40B4-BE49-F238E27FC236}">
                  <a16:creationId xmlns:a16="http://schemas.microsoft.com/office/drawing/2014/main" id="{C3150C04-C287-417B-B9CD-8C3A18ABD5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2976"/>
              <a:ext cx="112" cy="117"/>
            </a:xfrm>
            <a:custGeom>
              <a:avLst/>
              <a:gdLst>
                <a:gd name="T0" fmla="*/ 32 w 128"/>
                <a:gd name="T1" fmla="*/ 4 h 149"/>
                <a:gd name="T2" fmla="*/ 4 w 128"/>
                <a:gd name="T3" fmla="*/ 8 h 149"/>
                <a:gd name="T4" fmla="*/ 11 w 128"/>
                <a:gd name="T5" fmla="*/ 26 h 149"/>
                <a:gd name="T6" fmla="*/ 54 w 128"/>
                <a:gd name="T7" fmla="*/ 30 h 149"/>
                <a:gd name="T8" fmla="*/ 32 w 128"/>
                <a:gd name="T9" fmla="*/ 4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7" name="Freeform 325">
              <a:extLst>
                <a:ext uri="{FF2B5EF4-FFF2-40B4-BE49-F238E27FC236}">
                  <a16:creationId xmlns:a16="http://schemas.microsoft.com/office/drawing/2014/main" id="{3D37D661-B0B6-4773-A0FC-AA5066708F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" y="2992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8" name="Freeform 326">
              <a:extLst>
                <a:ext uri="{FF2B5EF4-FFF2-40B4-BE49-F238E27FC236}">
                  <a16:creationId xmlns:a16="http://schemas.microsoft.com/office/drawing/2014/main" id="{F2CD0F39-1591-4F00-8552-7227596536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3216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59398" name="Group 329">
            <a:extLst>
              <a:ext uri="{FF2B5EF4-FFF2-40B4-BE49-F238E27FC236}">
                <a16:creationId xmlns:a16="http://schemas.microsoft.com/office/drawing/2014/main" id="{DE38361F-5ED0-4A18-9E87-56E879FDC596}"/>
              </a:ext>
            </a:extLst>
          </p:cNvPr>
          <p:cNvGrpSpPr>
            <a:grpSpLocks/>
          </p:cNvGrpSpPr>
          <p:nvPr/>
        </p:nvGrpSpPr>
        <p:grpSpPr bwMode="auto">
          <a:xfrm>
            <a:off x="1676682" y="907356"/>
            <a:ext cx="2223323" cy="859284"/>
            <a:chOff x="1288" y="1640"/>
            <a:chExt cx="2960" cy="1144"/>
          </a:xfrm>
        </p:grpSpPr>
        <p:sp>
          <p:nvSpPr>
            <p:cNvPr id="59399" name="Oval 287">
              <a:extLst>
                <a:ext uri="{FF2B5EF4-FFF2-40B4-BE49-F238E27FC236}">
                  <a16:creationId xmlns:a16="http://schemas.microsoft.com/office/drawing/2014/main" id="{3E07CC5A-AED2-4461-B370-37F8F7A66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1640"/>
              <a:ext cx="2960" cy="114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59400" name="Freeform 322">
              <a:extLst>
                <a:ext uri="{FF2B5EF4-FFF2-40B4-BE49-F238E27FC236}">
                  <a16:creationId xmlns:a16="http://schemas.microsoft.com/office/drawing/2014/main" id="{FCB0A94C-FB88-4FAA-ACA6-720545D65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" y="2432"/>
              <a:ext cx="112" cy="69"/>
            </a:xfrm>
            <a:custGeom>
              <a:avLst/>
              <a:gdLst>
                <a:gd name="T0" fmla="*/ 32 w 128"/>
                <a:gd name="T1" fmla="*/ 0 h 149"/>
                <a:gd name="T2" fmla="*/ 4 w 128"/>
                <a:gd name="T3" fmla="*/ 0 h 149"/>
                <a:gd name="T4" fmla="*/ 11 w 128"/>
                <a:gd name="T5" fmla="*/ 1 h 149"/>
                <a:gd name="T6" fmla="*/ 54 w 128"/>
                <a:gd name="T7" fmla="*/ 1 h 149"/>
                <a:gd name="T8" fmla="*/ 32 w 128"/>
                <a:gd name="T9" fmla="*/ 0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1" name="Freeform 323">
              <a:extLst>
                <a:ext uri="{FF2B5EF4-FFF2-40B4-BE49-F238E27FC236}">
                  <a16:creationId xmlns:a16="http://schemas.microsoft.com/office/drawing/2014/main" id="{45D8897E-EB7F-4032-A54C-530E5FD7E8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4" y="2528"/>
              <a:ext cx="112" cy="117"/>
            </a:xfrm>
            <a:custGeom>
              <a:avLst/>
              <a:gdLst>
                <a:gd name="T0" fmla="*/ 32 w 128"/>
                <a:gd name="T1" fmla="*/ 4 h 149"/>
                <a:gd name="T2" fmla="*/ 4 w 128"/>
                <a:gd name="T3" fmla="*/ 8 h 149"/>
                <a:gd name="T4" fmla="*/ 11 w 128"/>
                <a:gd name="T5" fmla="*/ 26 h 149"/>
                <a:gd name="T6" fmla="*/ 54 w 128"/>
                <a:gd name="T7" fmla="*/ 30 h 149"/>
                <a:gd name="T8" fmla="*/ 32 w 128"/>
                <a:gd name="T9" fmla="*/ 4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2" name="Freeform 327">
              <a:extLst>
                <a:ext uri="{FF2B5EF4-FFF2-40B4-BE49-F238E27FC236}">
                  <a16:creationId xmlns:a16="http://schemas.microsoft.com/office/drawing/2014/main" id="{54119FC6-8C9E-43D1-89F7-EE366C9B6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4" y="2160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59403" name="Freeform 328">
              <a:extLst>
                <a:ext uri="{FF2B5EF4-FFF2-40B4-BE49-F238E27FC236}">
                  <a16:creationId xmlns:a16="http://schemas.microsoft.com/office/drawing/2014/main" id="{B7576A76-8AC6-4EB9-9F43-825B9F7BD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0" y="1888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20" name="object 2">
            <a:extLst>
              <a:ext uri="{FF2B5EF4-FFF2-40B4-BE49-F238E27FC236}">
                <a16:creationId xmlns:a16="http://schemas.microsoft.com/office/drawing/2014/main" id="{8B60E638-AE66-4181-952B-427995E5459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D98788-CDF7-42EF-B138-44596454E6C6}"/>
              </a:ext>
            </a:extLst>
          </p:cNvPr>
          <p:cNvSpPr/>
          <p:nvPr/>
        </p:nvSpPr>
        <p:spPr>
          <a:xfrm>
            <a:off x="903287" y="0"/>
            <a:ext cx="42666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ЗАНИМАТЕЛЬНАЯ  ЗАДАЧА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Text Box 2">
            <a:extLst>
              <a:ext uri="{FF2B5EF4-FFF2-40B4-BE49-F238E27FC236}">
                <a16:creationId xmlns:a16="http://schemas.microsoft.com/office/drawing/2014/main" id="{B116E9A5-16B3-4C75-9123-36853E947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886" y="2559075"/>
            <a:ext cx="441146" cy="61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3406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420867" name="Text Box 3">
            <a:extLst>
              <a:ext uri="{FF2B5EF4-FFF2-40B4-BE49-F238E27FC236}">
                <a16:creationId xmlns:a16="http://schemas.microsoft.com/office/drawing/2014/main" id="{C9977295-A9B0-4576-B58C-55B814A02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309" y="2715309"/>
            <a:ext cx="824265" cy="412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2082" b="1">
                <a:effectLst>
                  <a:outerShdw blurRad="38100" dist="38100" dir="2700000" algn="tl">
                    <a:srgbClr val="C0C0C0"/>
                  </a:outerShdw>
                </a:effectLst>
              </a:rPr>
              <a:t>доли</a:t>
            </a:r>
          </a:p>
        </p:txBody>
      </p:sp>
      <p:sp>
        <p:nvSpPr>
          <p:cNvPr id="420868" name="Text Box 4">
            <a:extLst>
              <a:ext uri="{FF2B5EF4-FFF2-40B4-BE49-F238E27FC236}">
                <a16:creationId xmlns:a16="http://schemas.microsoft.com/office/drawing/2014/main" id="{5A111C12-D81F-427E-AAA0-496B9ADC7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868" y="2572971"/>
            <a:ext cx="441146" cy="6164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3406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grpSp>
        <p:nvGrpSpPr>
          <p:cNvPr id="420869" name="Group 5">
            <a:extLst>
              <a:ext uri="{FF2B5EF4-FFF2-40B4-BE49-F238E27FC236}">
                <a16:creationId xmlns:a16="http://schemas.microsoft.com/office/drawing/2014/main" id="{3EF417E5-C42B-4D24-8062-74ED3B05A889}"/>
              </a:ext>
            </a:extLst>
          </p:cNvPr>
          <p:cNvGrpSpPr>
            <a:grpSpLocks/>
          </p:cNvGrpSpPr>
          <p:nvPr/>
        </p:nvGrpSpPr>
        <p:grpSpPr bwMode="auto">
          <a:xfrm>
            <a:off x="578347" y="2537852"/>
            <a:ext cx="1332492" cy="616671"/>
            <a:chOff x="102" y="3439"/>
            <a:chExt cx="1774" cy="821"/>
          </a:xfrm>
        </p:grpSpPr>
        <p:sp>
          <p:nvSpPr>
            <p:cNvPr id="420870" name="Text Box 6">
              <a:extLst>
                <a:ext uri="{FF2B5EF4-FFF2-40B4-BE49-F238E27FC236}">
                  <a16:creationId xmlns:a16="http://schemas.microsoft.com/office/drawing/2014/main" id="{A4995781-5907-405C-9BA6-7F915D45F0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" y="3439"/>
              <a:ext cx="587" cy="82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ru-RU" altLang="ru-RU" sz="3406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8</a:t>
              </a:r>
            </a:p>
          </p:txBody>
        </p:sp>
        <p:sp>
          <p:nvSpPr>
            <p:cNvPr id="420871" name="Text Box 7">
              <a:extLst>
                <a:ext uri="{FF2B5EF4-FFF2-40B4-BE49-F238E27FC236}">
                  <a16:creationId xmlns:a16="http://schemas.microsoft.com/office/drawing/2014/main" id="{BECA34F0-818C-4E6F-907C-E3124EF66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" y="3631"/>
              <a:ext cx="1302" cy="5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ru-RU" altLang="ru-RU" sz="2082" b="1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долей</a:t>
              </a:r>
            </a:p>
          </p:txBody>
        </p:sp>
      </p:grpSp>
      <p:sp>
        <p:nvSpPr>
          <p:cNvPr id="420872" name="Text Box 8">
            <a:extLst>
              <a:ext uri="{FF2B5EF4-FFF2-40B4-BE49-F238E27FC236}">
                <a16:creationId xmlns:a16="http://schemas.microsoft.com/office/drawing/2014/main" id="{DE2F824B-D1C6-4D0A-8A9C-A2C92257A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820" y="683721"/>
            <a:ext cx="232756" cy="325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514" b="1" dirty="0">
                <a:latin typeface="Times New Roman" panose="02020603050405020304" pitchFamily="18" charset="0"/>
              </a:rPr>
              <a:t> </a:t>
            </a:r>
          </a:p>
        </p:txBody>
      </p:sp>
      <p:grpSp>
        <p:nvGrpSpPr>
          <p:cNvPr id="60423" name="Group 9">
            <a:extLst>
              <a:ext uri="{FF2B5EF4-FFF2-40B4-BE49-F238E27FC236}">
                <a16:creationId xmlns:a16="http://schemas.microsoft.com/office/drawing/2014/main" id="{0FD99785-20D7-4157-B92B-4D460DDC2437}"/>
              </a:ext>
            </a:extLst>
          </p:cNvPr>
          <p:cNvGrpSpPr>
            <a:grpSpLocks/>
          </p:cNvGrpSpPr>
          <p:nvPr/>
        </p:nvGrpSpPr>
        <p:grpSpPr bwMode="auto">
          <a:xfrm>
            <a:off x="1682691" y="2073099"/>
            <a:ext cx="2241350" cy="1189778"/>
            <a:chOff x="3120" y="2848"/>
            <a:chExt cx="2344" cy="1088"/>
          </a:xfrm>
        </p:grpSpPr>
        <p:sp>
          <p:nvSpPr>
            <p:cNvPr id="420874" name="Freeform 10">
              <a:extLst>
                <a:ext uri="{FF2B5EF4-FFF2-40B4-BE49-F238E27FC236}">
                  <a16:creationId xmlns:a16="http://schemas.microsoft.com/office/drawing/2014/main" id="{E5D42F4B-2F3C-4904-AB7B-4FD5808A2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>
                <a:gd name="T0" fmla="*/ 0 w 2344"/>
                <a:gd name="T1" fmla="*/ 56 h 680"/>
                <a:gd name="T2" fmla="*/ 272 w 2344"/>
                <a:gd name="T3" fmla="*/ 392 h 680"/>
                <a:gd name="T4" fmla="*/ 792 w 2344"/>
                <a:gd name="T5" fmla="*/ 640 h 680"/>
                <a:gd name="T6" fmla="*/ 1640 w 2344"/>
                <a:gd name="T7" fmla="*/ 632 h 680"/>
                <a:gd name="T8" fmla="*/ 2080 w 2344"/>
                <a:gd name="T9" fmla="*/ 392 h 680"/>
                <a:gd name="T10" fmla="*/ 2344 w 2344"/>
                <a:gd name="T11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 sz="852"/>
            </a:p>
          </p:txBody>
        </p:sp>
        <p:sp>
          <p:nvSpPr>
            <p:cNvPr id="60619" name="Oval 11">
              <a:extLst>
                <a:ext uri="{FF2B5EF4-FFF2-40B4-BE49-F238E27FC236}">
                  <a16:creationId xmlns:a16="http://schemas.microsoft.com/office/drawing/2014/main" id="{BE4D11E2-CC6B-4E3F-9CCE-AD4ECF170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pic>
          <p:nvPicPr>
            <p:cNvPr id="60620" name="Picture 12" descr="uz">
              <a:extLst>
                <a:ext uri="{FF2B5EF4-FFF2-40B4-BE49-F238E27FC236}">
                  <a16:creationId xmlns:a16="http://schemas.microsoft.com/office/drawing/2014/main" id="{A0A578AC-2F90-4E2C-9FF8-DF4EBE911E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0425" name="Group 14">
            <a:extLst>
              <a:ext uri="{FF2B5EF4-FFF2-40B4-BE49-F238E27FC236}">
                <a16:creationId xmlns:a16="http://schemas.microsoft.com/office/drawing/2014/main" id="{76E46BDE-CC68-41C5-90EA-1CF1D9D2615E}"/>
              </a:ext>
            </a:extLst>
          </p:cNvPr>
          <p:cNvGrpSpPr>
            <a:grpSpLocks/>
          </p:cNvGrpSpPr>
          <p:nvPr/>
        </p:nvGrpSpPr>
        <p:grpSpPr bwMode="auto">
          <a:xfrm>
            <a:off x="1935819" y="1584118"/>
            <a:ext cx="1550317" cy="838253"/>
            <a:chOff x="1920" y="292"/>
            <a:chExt cx="2064" cy="1116"/>
          </a:xfrm>
        </p:grpSpPr>
        <p:sp>
          <p:nvSpPr>
            <p:cNvPr id="60606" name="Freeform 15">
              <a:extLst>
                <a:ext uri="{FF2B5EF4-FFF2-40B4-BE49-F238E27FC236}">
                  <a16:creationId xmlns:a16="http://schemas.microsoft.com/office/drawing/2014/main" id="{7F4A3BE4-4156-448A-A686-FA65C25D2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" y="408"/>
              <a:ext cx="2019" cy="480"/>
            </a:xfrm>
            <a:custGeom>
              <a:avLst/>
              <a:gdLst>
                <a:gd name="T0" fmla="*/ 0 w 2019"/>
                <a:gd name="T1" fmla="*/ 96 h 480"/>
                <a:gd name="T2" fmla="*/ 2019 w 2019"/>
                <a:gd name="T3" fmla="*/ 0 h 480"/>
                <a:gd name="T4" fmla="*/ 1171 w 2019"/>
                <a:gd name="T5" fmla="*/ 480 h 480"/>
                <a:gd name="T6" fmla="*/ 0 w 2019"/>
                <a:gd name="T7" fmla="*/ 96 h 4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9" h="480">
                  <a:moveTo>
                    <a:pt x="0" y="96"/>
                  </a:moveTo>
                  <a:lnTo>
                    <a:pt x="2019" y="0"/>
                  </a:lnTo>
                  <a:lnTo>
                    <a:pt x="1171" y="48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07" name="Freeform 16">
              <a:extLst>
                <a:ext uri="{FF2B5EF4-FFF2-40B4-BE49-F238E27FC236}">
                  <a16:creationId xmlns:a16="http://schemas.microsoft.com/office/drawing/2014/main" id="{CBB79BE0-5623-43B3-B8AE-DA17F63C0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" y="404"/>
              <a:ext cx="880" cy="996"/>
            </a:xfrm>
            <a:custGeom>
              <a:avLst/>
              <a:gdLst>
                <a:gd name="T0" fmla="*/ 0 w 880"/>
                <a:gd name="T1" fmla="*/ 996 h 996"/>
                <a:gd name="T2" fmla="*/ 880 w 880"/>
                <a:gd name="T3" fmla="*/ 508 h 996"/>
                <a:gd name="T4" fmla="*/ 849 w 880"/>
                <a:gd name="T5" fmla="*/ 0 h 996"/>
                <a:gd name="T6" fmla="*/ 8 w 880"/>
                <a:gd name="T7" fmla="*/ 492 h 99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80" h="996">
                  <a:moveTo>
                    <a:pt x="0" y="996"/>
                  </a:moveTo>
                  <a:lnTo>
                    <a:pt x="880" y="508"/>
                  </a:lnTo>
                  <a:cubicBezTo>
                    <a:pt x="868" y="337"/>
                    <a:pt x="860" y="170"/>
                    <a:pt x="849" y="0"/>
                  </a:cubicBezTo>
                  <a:lnTo>
                    <a:pt x="8" y="492"/>
                  </a:ln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08" name="Freeform 17">
              <a:extLst>
                <a:ext uri="{FF2B5EF4-FFF2-40B4-BE49-F238E27FC236}">
                  <a16:creationId xmlns:a16="http://schemas.microsoft.com/office/drawing/2014/main" id="{7928C106-E2AB-4EE7-9730-059088E8A3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496"/>
              <a:ext cx="1200" cy="912"/>
            </a:xfrm>
            <a:custGeom>
              <a:avLst/>
              <a:gdLst>
                <a:gd name="T0" fmla="*/ 1200 w 1200"/>
                <a:gd name="T1" fmla="*/ 912 h 912"/>
                <a:gd name="T2" fmla="*/ 48 w 1200"/>
                <a:gd name="T3" fmla="*/ 472 h 912"/>
                <a:gd name="T4" fmla="*/ 0 w 1200"/>
                <a:gd name="T5" fmla="*/ 0 h 912"/>
                <a:gd name="T6" fmla="*/ 1192 w 1200"/>
                <a:gd name="T7" fmla="*/ 400 h 912"/>
                <a:gd name="T8" fmla="*/ 1200 w 1200"/>
                <a:gd name="T9" fmla="*/ 912 h 9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0" h="912">
                  <a:moveTo>
                    <a:pt x="1200" y="912"/>
                  </a:moveTo>
                  <a:lnTo>
                    <a:pt x="48" y="472"/>
                  </a:lnTo>
                  <a:lnTo>
                    <a:pt x="0" y="0"/>
                  </a:lnTo>
                  <a:lnTo>
                    <a:pt x="1192" y="400"/>
                  </a:lnTo>
                  <a:lnTo>
                    <a:pt x="1200" y="9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09" name="Freeform 18">
              <a:extLst>
                <a:ext uri="{FF2B5EF4-FFF2-40B4-BE49-F238E27FC236}">
                  <a16:creationId xmlns:a16="http://schemas.microsoft.com/office/drawing/2014/main" id="{CDF3F2DF-E5EA-4C4A-BE80-4E4D173FC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9" y="292"/>
              <a:ext cx="2039" cy="212"/>
            </a:xfrm>
            <a:custGeom>
              <a:avLst/>
              <a:gdLst>
                <a:gd name="T0" fmla="*/ 0 w 2039"/>
                <a:gd name="T1" fmla="*/ 212 h 212"/>
                <a:gd name="T2" fmla="*/ 330 w 2039"/>
                <a:gd name="T3" fmla="*/ 109 h 212"/>
                <a:gd name="T4" fmla="*/ 637 w 2039"/>
                <a:gd name="T5" fmla="*/ 43 h 212"/>
                <a:gd name="T6" fmla="*/ 1236 w 2039"/>
                <a:gd name="T7" fmla="*/ 1 h 212"/>
                <a:gd name="T8" fmla="*/ 1551 w 2039"/>
                <a:gd name="T9" fmla="*/ 31 h 212"/>
                <a:gd name="T10" fmla="*/ 2039 w 2039"/>
                <a:gd name="T11" fmla="*/ 10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39" h="212">
                  <a:moveTo>
                    <a:pt x="0" y="212"/>
                  </a:moveTo>
                  <a:cubicBezTo>
                    <a:pt x="55" y="196"/>
                    <a:pt x="224" y="137"/>
                    <a:pt x="330" y="109"/>
                  </a:cubicBezTo>
                  <a:cubicBezTo>
                    <a:pt x="436" y="81"/>
                    <a:pt x="486" y="61"/>
                    <a:pt x="637" y="43"/>
                  </a:cubicBezTo>
                  <a:cubicBezTo>
                    <a:pt x="788" y="25"/>
                    <a:pt x="1083" y="3"/>
                    <a:pt x="1236" y="1"/>
                  </a:cubicBezTo>
                  <a:cubicBezTo>
                    <a:pt x="1388" y="0"/>
                    <a:pt x="1417" y="13"/>
                    <a:pt x="1551" y="31"/>
                  </a:cubicBezTo>
                  <a:cubicBezTo>
                    <a:pt x="1685" y="49"/>
                    <a:pt x="1937" y="92"/>
                    <a:pt x="2039" y="108"/>
                  </a:cubicBez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0" name="Freeform 19">
              <a:extLst>
                <a:ext uri="{FF2B5EF4-FFF2-40B4-BE49-F238E27FC236}">
                  <a16:creationId xmlns:a16="http://schemas.microsoft.com/office/drawing/2014/main" id="{65808116-FD7F-410B-9013-12A5EE235A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" y="75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1" name="Freeform 20">
              <a:extLst>
                <a:ext uri="{FF2B5EF4-FFF2-40B4-BE49-F238E27FC236}">
                  <a16:creationId xmlns:a16="http://schemas.microsoft.com/office/drawing/2014/main" id="{B7546D51-FE30-4169-9B53-E6EA349831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5" y="84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2" name="Freeform 21">
              <a:extLst>
                <a:ext uri="{FF2B5EF4-FFF2-40B4-BE49-F238E27FC236}">
                  <a16:creationId xmlns:a16="http://schemas.microsoft.com/office/drawing/2014/main" id="{78806B24-6120-4327-B010-0C99217AA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" y="108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3" name="Freeform 22">
              <a:extLst>
                <a:ext uri="{FF2B5EF4-FFF2-40B4-BE49-F238E27FC236}">
                  <a16:creationId xmlns:a16="http://schemas.microsoft.com/office/drawing/2014/main" id="{F2772FEE-B7A9-4696-83C3-BEC7DFC7A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5" y="904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4" name="Freeform 23">
              <a:extLst>
                <a:ext uri="{FF2B5EF4-FFF2-40B4-BE49-F238E27FC236}">
                  <a16:creationId xmlns:a16="http://schemas.microsoft.com/office/drawing/2014/main" id="{7E3DD521-6FE1-4384-930D-B6F4E897C6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7" y="648"/>
              <a:ext cx="101" cy="125"/>
            </a:xfrm>
            <a:custGeom>
              <a:avLst/>
              <a:gdLst>
                <a:gd name="T0" fmla="*/ 1728 w 53"/>
                <a:gd name="T1" fmla="*/ 325 h 77"/>
                <a:gd name="T2" fmla="*/ 1439 w 53"/>
                <a:gd name="T3" fmla="*/ 0 h 77"/>
                <a:gd name="T4" fmla="*/ 581 w 53"/>
                <a:gd name="T5" fmla="*/ 325 h 77"/>
                <a:gd name="T6" fmla="*/ 276 w 53"/>
                <a:gd name="T7" fmla="*/ 994 h 77"/>
                <a:gd name="T8" fmla="*/ 2331 w 53"/>
                <a:gd name="T9" fmla="*/ 1244 h 77"/>
                <a:gd name="T10" fmla="*/ 1439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5" name="Freeform 24">
              <a:extLst>
                <a:ext uri="{FF2B5EF4-FFF2-40B4-BE49-F238E27FC236}">
                  <a16:creationId xmlns:a16="http://schemas.microsoft.com/office/drawing/2014/main" id="{58F06E78-D908-4575-9E31-5C2C8869659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667" y="92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6" name="Freeform 25">
              <a:extLst>
                <a:ext uri="{FF2B5EF4-FFF2-40B4-BE49-F238E27FC236}">
                  <a16:creationId xmlns:a16="http://schemas.microsoft.com/office/drawing/2014/main" id="{743846B5-ECD6-4787-8CAB-12AEBF21A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5" y="119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617" name="Freeform 26">
              <a:extLst>
                <a:ext uri="{FF2B5EF4-FFF2-40B4-BE49-F238E27FC236}">
                  <a16:creationId xmlns:a16="http://schemas.microsoft.com/office/drawing/2014/main" id="{5E522E84-CFEA-44F4-A6AA-734397F57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" y="456"/>
              <a:ext cx="117" cy="125"/>
            </a:xfrm>
            <a:custGeom>
              <a:avLst/>
              <a:gdLst>
                <a:gd name="T0" fmla="*/ 4133 w 53"/>
                <a:gd name="T1" fmla="*/ 325 h 77"/>
                <a:gd name="T2" fmla="*/ 3466 w 53"/>
                <a:gd name="T3" fmla="*/ 0 h 77"/>
                <a:gd name="T4" fmla="*/ 1355 w 53"/>
                <a:gd name="T5" fmla="*/ 325 h 77"/>
                <a:gd name="T6" fmla="*/ 687 w 53"/>
                <a:gd name="T7" fmla="*/ 994 h 77"/>
                <a:gd name="T8" fmla="*/ 5649 w 53"/>
                <a:gd name="T9" fmla="*/ 1244 h 77"/>
                <a:gd name="T10" fmla="*/ 3466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60426" name="Group 27">
            <a:extLst>
              <a:ext uri="{FF2B5EF4-FFF2-40B4-BE49-F238E27FC236}">
                <a16:creationId xmlns:a16="http://schemas.microsoft.com/office/drawing/2014/main" id="{846E8327-E564-4FA7-AB08-C5AF5C95BD31}"/>
              </a:ext>
            </a:extLst>
          </p:cNvPr>
          <p:cNvGrpSpPr>
            <a:grpSpLocks/>
          </p:cNvGrpSpPr>
          <p:nvPr/>
        </p:nvGrpSpPr>
        <p:grpSpPr bwMode="auto">
          <a:xfrm>
            <a:off x="2810126" y="1659230"/>
            <a:ext cx="1110159" cy="982468"/>
            <a:chOff x="2780" y="312"/>
            <a:chExt cx="1478" cy="1308"/>
          </a:xfrm>
        </p:grpSpPr>
        <p:grpSp>
          <p:nvGrpSpPr>
            <p:cNvPr id="60591" name="Group 28">
              <a:extLst>
                <a:ext uri="{FF2B5EF4-FFF2-40B4-BE49-F238E27FC236}">
                  <a16:creationId xmlns:a16="http://schemas.microsoft.com/office/drawing/2014/main" id="{8068C417-C77E-418E-B64F-417D37D209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312"/>
              <a:ext cx="1478" cy="1308"/>
              <a:chOff x="3868" y="888"/>
              <a:chExt cx="1478" cy="1308"/>
            </a:xfrm>
          </p:grpSpPr>
          <p:sp>
            <p:nvSpPr>
              <p:cNvPr id="60595" name="Freeform 29">
                <a:extLst>
                  <a:ext uri="{FF2B5EF4-FFF2-40B4-BE49-F238E27FC236}">
                    <a16:creationId xmlns:a16="http://schemas.microsoft.com/office/drawing/2014/main" id="{10999EC3-7D94-495C-A964-C1D817C880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888"/>
                <a:ext cx="1120" cy="1308"/>
              </a:xfrm>
              <a:custGeom>
                <a:avLst/>
                <a:gdLst>
                  <a:gd name="T0" fmla="*/ 876 w 1120"/>
                  <a:gd name="T1" fmla="*/ 0 h 1308"/>
                  <a:gd name="T2" fmla="*/ 0 w 1120"/>
                  <a:gd name="T3" fmla="*/ 508 h 1308"/>
                  <a:gd name="T4" fmla="*/ 1120 w 1120"/>
                  <a:gd name="T5" fmla="*/ 820 h 1308"/>
                  <a:gd name="T6" fmla="*/ 1120 w 1120"/>
                  <a:gd name="T7" fmla="*/ 1308 h 1308"/>
                  <a:gd name="T8" fmla="*/ 36 w 1120"/>
                  <a:gd name="T9" fmla="*/ 1016 h 1308"/>
                  <a:gd name="T10" fmla="*/ 8 w 1120"/>
                  <a:gd name="T11" fmla="*/ 508 h 1308"/>
                  <a:gd name="T12" fmla="*/ 32 w 1120"/>
                  <a:gd name="T13" fmla="*/ 1020 h 1308"/>
                  <a:gd name="T14" fmla="*/ 880 w 1120"/>
                  <a:gd name="T15" fmla="*/ 488 h 1308"/>
                  <a:gd name="T16" fmla="*/ 876 w 1120"/>
                  <a:gd name="T17" fmla="*/ 0 h 130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120" h="1308">
                    <a:moveTo>
                      <a:pt x="876" y="0"/>
                    </a:moveTo>
                    <a:lnTo>
                      <a:pt x="0" y="508"/>
                    </a:lnTo>
                    <a:lnTo>
                      <a:pt x="1120" y="820"/>
                    </a:lnTo>
                    <a:lnTo>
                      <a:pt x="1120" y="1308"/>
                    </a:lnTo>
                    <a:lnTo>
                      <a:pt x="36" y="1016"/>
                    </a:lnTo>
                    <a:lnTo>
                      <a:pt x="8" y="508"/>
                    </a:lnTo>
                    <a:lnTo>
                      <a:pt x="32" y="1020"/>
                    </a:lnTo>
                    <a:lnTo>
                      <a:pt x="880" y="488"/>
                    </a:lnTo>
                    <a:lnTo>
                      <a:pt x="87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96" name="Freeform 30">
                <a:extLst>
                  <a:ext uri="{FF2B5EF4-FFF2-40B4-BE49-F238E27FC236}">
                    <a16:creationId xmlns:a16="http://schemas.microsoft.com/office/drawing/2014/main" id="{5A2711E9-42D8-4DD7-9784-79127F75C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4" y="896"/>
                <a:ext cx="586" cy="828"/>
              </a:xfrm>
              <a:custGeom>
                <a:avLst/>
                <a:gdLst>
                  <a:gd name="T0" fmla="*/ 0 w 586"/>
                  <a:gd name="T1" fmla="*/ 0 h 828"/>
                  <a:gd name="T2" fmla="*/ 204 w 586"/>
                  <a:gd name="T3" fmla="*/ 72 h 828"/>
                  <a:gd name="T4" fmla="*/ 388 w 586"/>
                  <a:gd name="T5" fmla="*/ 172 h 828"/>
                  <a:gd name="T6" fmla="*/ 532 w 586"/>
                  <a:gd name="T7" fmla="*/ 300 h 828"/>
                  <a:gd name="T8" fmla="*/ 584 w 586"/>
                  <a:gd name="T9" fmla="*/ 464 h 828"/>
                  <a:gd name="T10" fmla="*/ 544 w 586"/>
                  <a:gd name="T11" fmla="*/ 596 h 828"/>
                  <a:gd name="T12" fmla="*/ 456 w 586"/>
                  <a:gd name="T13" fmla="*/ 688 h 828"/>
                  <a:gd name="T14" fmla="*/ 428 w 586"/>
                  <a:gd name="T15" fmla="*/ 708 h 828"/>
                  <a:gd name="T16" fmla="*/ 324 w 586"/>
                  <a:gd name="T17" fmla="*/ 788 h 828"/>
                  <a:gd name="T18" fmla="*/ 244 w 586"/>
                  <a:gd name="T19" fmla="*/ 828 h 8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86" h="828">
                    <a:moveTo>
                      <a:pt x="0" y="0"/>
                    </a:moveTo>
                    <a:cubicBezTo>
                      <a:pt x="34" y="12"/>
                      <a:pt x="139" y="43"/>
                      <a:pt x="204" y="72"/>
                    </a:cubicBezTo>
                    <a:cubicBezTo>
                      <a:pt x="269" y="101"/>
                      <a:pt x="333" y="134"/>
                      <a:pt x="388" y="172"/>
                    </a:cubicBezTo>
                    <a:cubicBezTo>
                      <a:pt x="443" y="210"/>
                      <a:pt x="499" y="251"/>
                      <a:pt x="532" y="300"/>
                    </a:cubicBezTo>
                    <a:cubicBezTo>
                      <a:pt x="565" y="349"/>
                      <a:pt x="582" y="415"/>
                      <a:pt x="584" y="464"/>
                    </a:cubicBezTo>
                    <a:cubicBezTo>
                      <a:pt x="586" y="513"/>
                      <a:pt x="565" y="559"/>
                      <a:pt x="544" y="596"/>
                    </a:cubicBezTo>
                    <a:cubicBezTo>
                      <a:pt x="523" y="633"/>
                      <a:pt x="475" y="669"/>
                      <a:pt x="456" y="688"/>
                    </a:cubicBezTo>
                    <a:cubicBezTo>
                      <a:pt x="437" y="707"/>
                      <a:pt x="450" y="691"/>
                      <a:pt x="428" y="708"/>
                    </a:cubicBezTo>
                    <a:cubicBezTo>
                      <a:pt x="406" y="725"/>
                      <a:pt x="355" y="768"/>
                      <a:pt x="324" y="788"/>
                    </a:cubicBezTo>
                    <a:cubicBezTo>
                      <a:pt x="293" y="808"/>
                      <a:pt x="268" y="818"/>
                      <a:pt x="244" y="82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97" name="Freeform 31">
                <a:extLst>
                  <a:ext uri="{FF2B5EF4-FFF2-40B4-BE49-F238E27FC236}">
                    <a16:creationId xmlns:a16="http://schemas.microsoft.com/office/drawing/2014/main" id="{1AF773B2-3FEB-43B2-8D54-B41ADF5B82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8" y="1376"/>
                <a:ext cx="595" cy="816"/>
              </a:xfrm>
              <a:custGeom>
                <a:avLst/>
                <a:gdLst>
                  <a:gd name="T0" fmla="*/ 0 w 595"/>
                  <a:gd name="T1" fmla="*/ 0 h 816"/>
                  <a:gd name="T2" fmla="*/ 220 w 595"/>
                  <a:gd name="T3" fmla="*/ 76 h 816"/>
                  <a:gd name="T4" fmla="*/ 400 w 595"/>
                  <a:gd name="T5" fmla="*/ 172 h 816"/>
                  <a:gd name="T6" fmla="*/ 532 w 595"/>
                  <a:gd name="T7" fmla="*/ 292 h 816"/>
                  <a:gd name="T8" fmla="*/ 592 w 595"/>
                  <a:gd name="T9" fmla="*/ 452 h 816"/>
                  <a:gd name="T10" fmla="*/ 552 w 595"/>
                  <a:gd name="T11" fmla="*/ 588 h 816"/>
                  <a:gd name="T12" fmla="*/ 440 w 595"/>
                  <a:gd name="T13" fmla="*/ 708 h 816"/>
                  <a:gd name="T14" fmla="*/ 332 w 595"/>
                  <a:gd name="T15" fmla="*/ 776 h 816"/>
                  <a:gd name="T16" fmla="*/ 248 w 595"/>
                  <a:gd name="T17" fmla="*/ 816 h 81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95" h="816">
                    <a:moveTo>
                      <a:pt x="0" y="0"/>
                    </a:moveTo>
                    <a:cubicBezTo>
                      <a:pt x="37" y="13"/>
                      <a:pt x="153" y="47"/>
                      <a:pt x="220" y="76"/>
                    </a:cubicBezTo>
                    <a:cubicBezTo>
                      <a:pt x="287" y="105"/>
                      <a:pt x="348" y="136"/>
                      <a:pt x="400" y="172"/>
                    </a:cubicBezTo>
                    <a:cubicBezTo>
                      <a:pt x="452" y="208"/>
                      <a:pt x="500" y="245"/>
                      <a:pt x="532" y="292"/>
                    </a:cubicBezTo>
                    <a:cubicBezTo>
                      <a:pt x="564" y="339"/>
                      <a:pt x="589" y="403"/>
                      <a:pt x="592" y="452"/>
                    </a:cubicBezTo>
                    <a:cubicBezTo>
                      <a:pt x="595" y="501"/>
                      <a:pt x="577" y="545"/>
                      <a:pt x="552" y="588"/>
                    </a:cubicBezTo>
                    <a:cubicBezTo>
                      <a:pt x="527" y="631"/>
                      <a:pt x="477" y="677"/>
                      <a:pt x="440" y="708"/>
                    </a:cubicBezTo>
                    <a:cubicBezTo>
                      <a:pt x="403" y="739"/>
                      <a:pt x="364" y="758"/>
                      <a:pt x="332" y="776"/>
                    </a:cubicBezTo>
                    <a:cubicBezTo>
                      <a:pt x="300" y="794"/>
                      <a:pt x="266" y="808"/>
                      <a:pt x="248" y="81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98" name="Freeform 32">
                <a:extLst>
                  <a:ext uri="{FF2B5EF4-FFF2-40B4-BE49-F238E27FC236}">
                    <a16:creationId xmlns:a16="http://schemas.microsoft.com/office/drawing/2014/main" id="{6DC9C9D8-FEC2-4316-BEA5-D8637A6B03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0" y="1312"/>
                <a:ext cx="26" cy="533"/>
              </a:xfrm>
              <a:custGeom>
                <a:avLst/>
                <a:gdLst>
                  <a:gd name="T0" fmla="*/ 0 w 26"/>
                  <a:gd name="T1" fmla="*/ 0 h 533"/>
                  <a:gd name="T2" fmla="*/ 26 w 26"/>
                  <a:gd name="T3" fmla="*/ 533 h 533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6" h="533">
                    <a:moveTo>
                      <a:pt x="0" y="0"/>
                    </a:moveTo>
                    <a:lnTo>
                      <a:pt x="26" y="533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99" name="Freeform 33">
                <a:extLst>
                  <a:ext uri="{FF2B5EF4-FFF2-40B4-BE49-F238E27FC236}">
                    <a16:creationId xmlns:a16="http://schemas.microsoft.com/office/drawing/2014/main" id="{56922B01-EC62-42DC-82CB-CC5D5C3A48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897"/>
                <a:ext cx="1458" cy="816"/>
              </a:xfrm>
              <a:custGeom>
                <a:avLst/>
                <a:gdLst>
                  <a:gd name="T0" fmla="*/ 858 w 1458"/>
                  <a:gd name="T1" fmla="*/ 0 h 816"/>
                  <a:gd name="T2" fmla="*/ 0 w 1458"/>
                  <a:gd name="T3" fmla="*/ 498 h 816"/>
                  <a:gd name="T4" fmla="*/ 1134 w 1458"/>
                  <a:gd name="T5" fmla="*/ 816 h 816"/>
                  <a:gd name="T6" fmla="*/ 1258 w 1458"/>
                  <a:gd name="T7" fmla="*/ 751 h 816"/>
                  <a:gd name="T8" fmla="*/ 1374 w 1458"/>
                  <a:gd name="T9" fmla="*/ 648 h 816"/>
                  <a:gd name="T10" fmla="*/ 1428 w 1458"/>
                  <a:gd name="T11" fmla="*/ 594 h 816"/>
                  <a:gd name="T12" fmla="*/ 1458 w 1458"/>
                  <a:gd name="T13" fmla="*/ 498 h 816"/>
                  <a:gd name="T14" fmla="*/ 1452 w 1458"/>
                  <a:gd name="T15" fmla="*/ 396 h 816"/>
                  <a:gd name="T16" fmla="*/ 1386 w 1458"/>
                  <a:gd name="T17" fmla="*/ 271 h 816"/>
                  <a:gd name="T18" fmla="*/ 1254 w 1458"/>
                  <a:gd name="T19" fmla="*/ 162 h 816"/>
                  <a:gd name="T20" fmla="*/ 1098 w 1458"/>
                  <a:gd name="T21" fmla="*/ 79 h 816"/>
                  <a:gd name="T22" fmla="*/ 1002 w 1458"/>
                  <a:gd name="T23" fmla="*/ 47 h 816"/>
                  <a:gd name="T24" fmla="*/ 858 w 1458"/>
                  <a:gd name="T25" fmla="*/ 0 h 81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458" h="816">
                    <a:moveTo>
                      <a:pt x="858" y="0"/>
                    </a:moveTo>
                    <a:lnTo>
                      <a:pt x="0" y="498"/>
                    </a:lnTo>
                    <a:lnTo>
                      <a:pt x="1134" y="816"/>
                    </a:lnTo>
                    <a:lnTo>
                      <a:pt x="1258" y="751"/>
                    </a:lnTo>
                    <a:lnTo>
                      <a:pt x="1374" y="648"/>
                    </a:lnTo>
                    <a:lnTo>
                      <a:pt x="1428" y="594"/>
                    </a:lnTo>
                    <a:lnTo>
                      <a:pt x="1458" y="498"/>
                    </a:lnTo>
                    <a:lnTo>
                      <a:pt x="1452" y="396"/>
                    </a:lnTo>
                    <a:lnTo>
                      <a:pt x="1386" y="271"/>
                    </a:lnTo>
                    <a:lnTo>
                      <a:pt x="1254" y="162"/>
                    </a:lnTo>
                    <a:lnTo>
                      <a:pt x="1098" y="79"/>
                    </a:lnTo>
                    <a:lnTo>
                      <a:pt x="1002" y="47"/>
                    </a:lnTo>
                    <a:lnTo>
                      <a:pt x="85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600" name="Freeform 34">
                <a:extLst>
                  <a:ext uri="{FF2B5EF4-FFF2-40B4-BE49-F238E27FC236}">
                    <a16:creationId xmlns:a16="http://schemas.microsoft.com/office/drawing/2014/main" id="{F2C16EB6-D39D-43A1-8567-7F46A6CC07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1401"/>
                <a:ext cx="1116" cy="792"/>
              </a:xfrm>
              <a:custGeom>
                <a:avLst/>
                <a:gdLst>
                  <a:gd name="T0" fmla="*/ 0 w 1116"/>
                  <a:gd name="T1" fmla="*/ 0 h 792"/>
                  <a:gd name="T2" fmla="*/ 1116 w 1116"/>
                  <a:gd name="T3" fmla="*/ 312 h 792"/>
                  <a:gd name="T4" fmla="*/ 1116 w 1116"/>
                  <a:gd name="T5" fmla="*/ 792 h 792"/>
                  <a:gd name="T6" fmla="*/ 36 w 1116"/>
                  <a:gd name="T7" fmla="*/ 504 h 792"/>
                  <a:gd name="T8" fmla="*/ 0 w 1116"/>
                  <a:gd name="T9" fmla="*/ 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16" h="792">
                    <a:moveTo>
                      <a:pt x="0" y="0"/>
                    </a:moveTo>
                    <a:lnTo>
                      <a:pt x="1116" y="312"/>
                    </a:lnTo>
                    <a:lnTo>
                      <a:pt x="1116" y="792"/>
                    </a:lnTo>
                    <a:lnTo>
                      <a:pt x="36" y="50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601" name="Freeform 35">
                <a:extLst>
                  <a:ext uri="{FF2B5EF4-FFF2-40B4-BE49-F238E27FC236}">
                    <a16:creationId xmlns:a16="http://schemas.microsoft.com/office/drawing/2014/main" id="{6A698974-3669-45E7-9CD3-B0885BC5B3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2" y="1401"/>
                <a:ext cx="354" cy="792"/>
              </a:xfrm>
              <a:custGeom>
                <a:avLst/>
                <a:gdLst>
                  <a:gd name="T0" fmla="*/ 0 w 354"/>
                  <a:gd name="T1" fmla="*/ 318 h 792"/>
                  <a:gd name="T2" fmla="*/ 6 w 354"/>
                  <a:gd name="T3" fmla="*/ 792 h 792"/>
                  <a:gd name="T4" fmla="*/ 66 w 354"/>
                  <a:gd name="T5" fmla="*/ 756 h 792"/>
                  <a:gd name="T6" fmla="*/ 126 w 354"/>
                  <a:gd name="T7" fmla="*/ 726 h 792"/>
                  <a:gd name="T8" fmla="*/ 204 w 354"/>
                  <a:gd name="T9" fmla="*/ 672 h 792"/>
                  <a:gd name="T10" fmla="*/ 240 w 354"/>
                  <a:gd name="T11" fmla="*/ 636 h 792"/>
                  <a:gd name="T12" fmla="*/ 288 w 354"/>
                  <a:gd name="T13" fmla="*/ 588 h 792"/>
                  <a:gd name="T14" fmla="*/ 324 w 354"/>
                  <a:gd name="T15" fmla="*/ 522 h 792"/>
                  <a:gd name="T16" fmla="*/ 354 w 354"/>
                  <a:gd name="T17" fmla="*/ 450 h 792"/>
                  <a:gd name="T18" fmla="*/ 330 w 354"/>
                  <a:gd name="T19" fmla="*/ 0 h 792"/>
                  <a:gd name="T20" fmla="*/ 312 w 354"/>
                  <a:gd name="T21" fmla="*/ 78 h 792"/>
                  <a:gd name="T22" fmla="*/ 252 w 354"/>
                  <a:gd name="T23" fmla="*/ 150 h 792"/>
                  <a:gd name="T24" fmla="*/ 180 w 354"/>
                  <a:gd name="T25" fmla="*/ 210 h 792"/>
                  <a:gd name="T26" fmla="*/ 90 w 354"/>
                  <a:gd name="T27" fmla="*/ 264 h 792"/>
                  <a:gd name="T28" fmla="*/ 30 w 354"/>
                  <a:gd name="T29" fmla="*/ 300 h 792"/>
                  <a:gd name="T30" fmla="*/ 0 w 354"/>
                  <a:gd name="T31" fmla="*/ 318 h 79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4" h="792">
                    <a:moveTo>
                      <a:pt x="0" y="318"/>
                    </a:moveTo>
                    <a:lnTo>
                      <a:pt x="6" y="792"/>
                    </a:lnTo>
                    <a:lnTo>
                      <a:pt x="66" y="756"/>
                    </a:lnTo>
                    <a:lnTo>
                      <a:pt x="126" y="726"/>
                    </a:lnTo>
                    <a:lnTo>
                      <a:pt x="204" y="672"/>
                    </a:lnTo>
                    <a:lnTo>
                      <a:pt x="240" y="636"/>
                    </a:lnTo>
                    <a:lnTo>
                      <a:pt x="288" y="588"/>
                    </a:lnTo>
                    <a:lnTo>
                      <a:pt x="324" y="522"/>
                    </a:lnTo>
                    <a:lnTo>
                      <a:pt x="354" y="450"/>
                    </a:lnTo>
                    <a:lnTo>
                      <a:pt x="330" y="0"/>
                    </a:lnTo>
                    <a:lnTo>
                      <a:pt x="312" y="78"/>
                    </a:lnTo>
                    <a:lnTo>
                      <a:pt x="252" y="150"/>
                    </a:lnTo>
                    <a:lnTo>
                      <a:pt x="180" y="210"/>
                    </a:lnTo>
                    <a:lnTo>
                      <a:pt x="90" y="264"/>
                    </a:lnTo>
                    <a:lnTo>
                      <a:pt x="30" y="300"/>
                    </a:lnTo>
                    <a:lnTo>
                      <a:pt x="0" y="3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602" name="Freeform 36">
                <a:extLst>
                  <a:ext uri="{FF2B5EF4-FFF2-40B4-BE49-F238E27FC236}">
                    <a16:creationId xmlns:a16="http://schemas.microsoft.com/office/drawing/2014/main" id="{89D1F1C3-ACFB-4780-A88F-53BB5D99DB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7" y="1620"/>
                <a:ext cx="117" cy="125"/>
              </a:xfrm>
              <a:custGeom>
                <a:avLst/>
                <a:gdLst>
                  <a:gd name="T0" fmla="*/ 4133 w 53"/>
                  <a:gd name="T1" fmla="*/ 325 h 77"/>
                  <a:gd name="T2" fmla="*/ 3466 w 53"/>
                  <a:gd name="T3" fmla="*/ 0 h 77"/>
                  <a:gd name="T4" fmla="*/ 1355 w 53"/>
                  <a:gd name="T5" fmla="*/ 325 h 77"/>
                  <a:gd name="T6" fmla="*/ 687 w 53"/>
                  <a:gd name="T7" fmla="*/ 994 h 77"/>
                  <a:gd name="T8" fmla="*/ 5649 w 53"/>
                  <a:gd name="T9" fmla="*/ 1244 h 77"/>
                  <a:gd name="T10" fmla="*/ 3466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603" name="Freeform 37">
                <a:extLst>
                  <a:ext uri="{FF2B5EF4-FFF2-40B4-BE49-F238E27FC236}">
                    <a16:creationId xmlns:a16="http://schemas.microsoft.com/office/drawing/2014/main" id="{BA0C9CCD-EEF5-491F-A012-E820A6E9C2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1" y="1586"/>
                <a:ext cx="85" cy="93"/>
              </a:xfrm>
              <a:custGeom>
                <a:avLst/>
                <a:gdLst>
                  <a:gd name="T0" fmla="*/ 614 w 53"/>
                  <a:gd name="T1" fmla="*/ 58 h 77"/>
                  <a:gd name="T2" fmla="*/ 507 w 53"/>
                  <a:gd name="T3" fmla="*/ 0 h 77"/>
                  <a:gd name="T4" fmla="*/ 197 w 53"/>
                  <a:gd name="T5" fmla="*/ 58 h 77"/>
                  <a:gd name="T6" fmla="*/ 107 w 53"/>
                  <a:gd name="T7" fmla="*/ 168 h 77"/>
                  <a:gd name="T8" fmla="*/ 840 w 53"/>
                  <a:gd name="T9" fmla="*/ 211 h 77"/>
                  <a:gd name="T10" fmla="*/ 507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604" name="Freeform 38">
                <a:extLst>
                  <a:ext uri="{FF2B5EF4-FFF2-40B4-BE49-F238E27FC236}">
                    <a16:creationId xmlns:a16="http://schemas.microsoft.com/office/drawing/2014/main" id="{E385C8EF-AE68-4F9C-9584-DC3266E30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9" y="1686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605" name="Freeform 39">
                <a:extLst>
                  <a:ext uri="{FF2B5EF4-FFF2-40B4-BE49-F238E27FC236}">
                    <a16:creationId xmlns:a16="http://schemas.microsoft.com/office/drawing/2014/main" id="{FB47216A-30CE-467C-A620-3498B450832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411" y="1754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sp>
          <p:nvSpPr>
            <p:cNvPr id="60592" name="Freeform 40">
              <a:extLst>
                <a:ext uri="{FF2B5EF4-FFF2-40B4-BE49-F238E27FC236}">
                  <a16:creationId xmlns:a16="http://schemas.microsoft.com/office/drawing/2014/main" id="{744BD2A3-86F7-48E2-8ECD-9DA0C6FAE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7" y="804"/>
              <a:ext cx="117" cy="125"/>
            </a:xfrm>
            <a:custGeom>
              <a:avLst/>
              <a:gdLst>
                <a:gd name="T0" fmla="*/ 4133 w 53"/>
                <a:gd name="T1" fmla="*/ 325 h 77"/>
                <a:gd name="T2" fmla="*/ 3466 w 53"/>
                <a:gd name="T3" fmla="*/ 0 h 77"/>
                <a:gd name="T4" fmla="*/ 1355 w 53"/>
                <a:gd name="T5" fmla="*/ 325 h 77"/>
                <a:gd name="T6" fmla="*/ 687 w 53"/>
                <a:gd name="T7" fmla="*/ 994 h 77"/>
                <a:gd name="T8" fmla="*/ 5649 w 53"/>
                <a:gd name="T9" fmla="*/ 1244 h 77"/>
                <a:gd name="T10" fmla="*/ 3466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93" name="Freeform 41">
              <a:extLst>
                <a:ext uri="{FF2B5EF4-FFF2-40B4-BE49-F238E27FC236}">
                  <a16:creationId xmlns:a16="http://schemas.microsoft.com/office/drawing/2014/main" id="{16446733-AB87-4CEC-8996-BC8A999FF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9" y="83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94" name="Freeform 42">
              <a:extLst>
                <a:ext uri="{FF2B5EF4-FFF2-40B4-BE49-F238E27FC236}">
                  <a16:creationId xmlns:a16="http://schemas.microsoft.com/office/drawing/2014/main" id="{ABFBFF9D-7804-4DF2-91ED-9D8334A851C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835" y="73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60427" name="Group 43">
            <a:extLst>
              <a:ext uri="{FF2B5EF4-FFF2-40B4-BE49-F238E27FC236}">
                <a16:creationId xmlns:a16="http://schemas.microsoft.com/office/drawing/2014/main" id="{5FE00A25-1001-4F80-81BC-F1783E717971}"/>
              </a:ext>
            </a:extLst>
          </p:cNvPr>
          <p:cNvGrpSpPr>
            <a:grpSpLocks/>
          </p:cNvGrpSpPr>
          <p:nvPr/>
        </p:nvGrpSpPr>
        <p:grpSpPr bwMode="auto">
          <a:xfrm>
            <a:off x="1680438" y="1737347"/>
            <a:ext cx="1150720" cy="1003500"/>
            <a:chOff x="236" y="976"/>
            <a:chExt cx="1532" cy="1336"/>
          </a:xfrm>
        </p:grpSpPr>
        <p:grpSp>
          <p:nvGrpSpPr>
            <p:cNvPr id="60573" name="Group 44">
              <a:extLst>
                <a:ext uri="{FF2B5EF4-FFF2-40B4-BE49-F238E27FC236}">
                  <a16:creationId xmlns:a16="http://schemas.microsoft.com/office/drawing/2014/main" id="{B5E712EE-4FA9-49E7-AA61-8BBDB08EB9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" y="976"/>
              <a:ext cx="1527" cy="1336"/>
              <a:chOff x="1409" y="1192"/>
              <a:chExt cx="1527" cy="1336"/>
            </a:xfrm>
          </p:grpSpPr>
          <p:sp>
            <p:nvSpPr>
              <p:cNvPr id="60588" name="Freeform 45">
                <a:extLst>
                  <a:ext uri="{FF2B5EF4-FFF2-40B4-BE49-F238E27FC236}">
                    <a16:creationId xmlns:a16="http://schemas.microsoft.com/office/drawing/2014/main" id="{21374EFC-F959-48ED-AB22-CA2FE337E5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0" y="1192"/>
                <a:ext cx="1176" cy="1328"/>
              </a:xfrm>
              <a:custGeom>
                <a:avLst/>
                <a:gdLst>
                  <a:gd name="T0" fmla="*/ 0 w 1176"/>
                  <a:gd name="T1" fmla="*/ 0 h 1328"/>
                  <a:gd name="T2" fmla="*/ 1175 w 1176"/>
                  <a:gd name="T3" fmla="*/ 396 h 1328"/>
                  <a:gd name="T4" fmla="*/ 312 w 1176"/>
                  <a:gd name="T5" fmla="*/ 840 h 1328"/>
                  <a:gd name="T6" fmla="*/ 336 w 1176"/>
                  <a:gd name="T7" fmla="*/ 1328 h 1328"/>
                  <a:gd name="T8" fmla="*/ 1176 w 1176"/>
                  <a:gd name="T9" fmla="*/ 912 h 1328"/>
                  <a:gd name="T10" fmla="*/ 1167 w 1176"/>
                  <a:gd name="T11" fmla="*/ 396 h 1328"/>
                  <a:gd name="T12" fmla="*/ 1143 w 1176"/>
                  <a:gd name="T13" fmla="*/ 908 h 1328"/>
                  <a:gd name="T14" fmla="*/ 48 w 1176"/>
                  <a:gd name="T15" fmla="*/ 480 h 1328"/>
                  <a:gd name="T16" fmla="*/ 0 w 1176"/>
                  <a:gd name="T17" fmla="*/ 0 h 132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176" h="1328">
                    <a:moveTo>
                      <a:pt x="0" y="0"/>
                    </a:moveTo>
                    <a:lnTo>
                      <a:pt x="1175" y="396"/>
                    </a:lnTo>
                    <a:lnTo>
                      <a:pt x="312" y="840"/>
                    </a:lnTo>
                    <a:lnTo>
                      <a:pt x="336" y="1328"/>
                    </a:lnTo>
                    <a:lnTo>
                      <a:pt x="1176" y="912"/>
                    </a:lnTo>
                    <a:lnTo>
                      <a:pt x="1167" y="396"/>
                    </a:lnTo>
                    <a:lnTo>
                      <a:pt x="1143" y="908"/>
                    </a:lnTo>
                    <a:lnTo>
                      <a:pt x="48" y="48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89" name="Freeform 46">
                <a:extLst>
                  <a:ext uri="{FF2B5EF4-FFF2-40B4-BE49-F238E27FC236}">
                    <a16:creationId xmlns:a16="http://schemas.microsoft.com/office/drawing/2014/main" id="{E3A10498-0FF8-4F3D-981E-5125D5673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9" y="1192"/>
                <a:ext cx="663" cy="856"/>
              </a:xfrm>
              <a:custGeom>
                <a:avLst/>
                <a:gdLst>
                  <a:gd name="T0" fmla="*/ 359 w 663"/>
                  <a:gd name="T1" fmla="*/ 0 h 856"/>
                  <a:gd name="T2" fmla="*/ 183 w 663"/>
                  <a:gd name="T3" fmla="*/ 112 h 856"/>
                  <a:gd name="T4" fmla="*/ 55 w 663"/>
                  <a:gd name="T5" fmla="*/ 224 h 856"/>
                  <a:gd name="T6" fmla="*/ 7 w 663"/>
                  <a:gd name="T7" fmla="*/ 344 h 856"/>
                  <a:gd name="T8" fmla="*/ 15 w 663"/>
                  <a:gd name="T9" fmla="*/ 432 h 856"/>
                  <a:gd name="T10" fmla="*/ 79 w 663"/>
                  <a:gd name="T11" fmla="*/ 544 h 856"/>
                  <a:gd name="T12" fmla="*/ 159 w 663"/>
                  <a:gd name="T13" fmla="*/ 624 h 856"/>
                  <a:gd name="T14" fmla="*/ 255 w 663"/>
                  <a:gd name="T15" fmla="*/ 696 h 856"/>
                  <a:gd name="T16" fmla="*/ 455 w 663"/>
                  <a:gd name="T17" fmla="*/ 784 h 856"/>
                  <a:gd name="T18" fmla="*/ 663 w 663"/>
                  <a:gd name="T19" fmla="*/ 856 h 85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63" h="856">
                    <a:moveTo>
                      <a:pt x="359" y="0"/>
                    </a:moveTo>
                    <a:cubicBezTo>
                      <a:pt x="330" y="19"/>
                      <a:pt x="234" y="75"/>
                      <a:pt x="183" y="112"/>
                    </a:cubicBezTo>
                    <a:cubicBezTo>
                      <a:pt x="132" y="149"/>
                      <a:pt x="84" y="185"/>
                      <a:pt x="55" y="224"/>
                    </a:cubicBezTo>
                    <a:cubicBezTo>
                      <a:pt x="26" y="263"/>
                      <a:pt x="14" y="309"/>
                      <a:pt x="7" y="344"/>
                    </a:cubicBezTo>
                    <a:cubicBezTo>
                      <a:pt x="0" y="379"/>
                      <a:pt x="3" y="399"/>
                      <a:pt x="15" y="432"/>
                    </a:cubicBezTo>
                    <a:cubicBezTo>
                      <a:pt x="27" y="465"/>
                      <a:pt x="55" y="512"/>
                      <a:pt x="79" y="544"/>
                    </a:cubicBezTo>
                    <a:cubicBezTo>
                      <a:pt x="103" y="576"/>
                      <a:pt x="130" y="599"/>
                      <a:pt x="159" y="624"/>
                    </a:cubicBezTo>
                    <a:cubicBezTo>
                      <a:pt x="188" y="649"/>
                      <a:pt x="206" y="669"/>
                      <a:pt x="255" y="696"/>
                    </a:cubicBezTo>
                    <a:cubicBezTo>
                      <a:pt x="304" y="723"/>
                      <a:pt x="387" y="757"/>
                      <a:pt x="455" y="784"/>
                    </a:cubicBezTo>
                    <a:cubicBezTo>
                      <a:pt x="523" y="811"/>
                      <a:pt x="620" y="841"/>
                      <a:pt x="66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90" name="Freeform 47">
                <a:extLst>
                  <a:ext uri="{FF2B5EF4-FFF2-40B4-BE49-F238E27FC236}">
                    <a16:creationId xmlns:a16="http://schemas.microsoft.com/office/drawing/2014/main" id="{961661CD-7D45-4070-A4DD-5E7723B46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7" y="1672"/>
                <a:ext cx="653" cy="856"/>
              </a:xfrm>
              <a:custGeom>
                <a:avLst/>
                <a:gdLst>
                  <a:gd name="T0" fmla="*/ 373 w 653"/>
                  <a:gd name="T1" fmla="*/ 0 h 856"/>
                  <a:gd name="T2" fmla="*/ 197 w 653"/>
                  <a:gd name="T3" fmla="*/ 88 h 856"/>
                  <a:gd name="T4" fmla="*/ 61 w 653"/>
                  <a:gd name="T5" fmla="*/ 208 h 856"/>
                  <a:gd name="T6" fmla="*/ 5 w 653"/>
                  <a:gd name="T7" fmla="*/ 344 h 856"/>
                  <a:gd name="T8" fmla="*/ 29 w 653"/>
                  <a:gd name="T9" fmla="*/ 472 h 856"/>
                  <a:gd name="T10" fmla="*/ 117 w 653"/>
                  <a:gd name="T11" fmla="*/ 584 h 856"/>
                  <a:gd name="T12" fmla="*/ 269 w 653"/>
                  <a:gd name="T13" fmla="*/ 704 h 856"/>
                  <a:gd name="T14" fmla="*/ 453 w 653"/>
                  <a:gd name="T15" fmla="*/ 776 h 856"/>
                  <a:gd name="T16" fmla="*/ 653 w 653"/>
                  <a:gd name="T17" fmla="*/ 856 h 85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53" h="856">
                    <a:moveTo>
                      <a:pt x="373" y="0"/>
                    </a:moveTo>
                    <a:cubicBezTo>
                      <a:pt x="345" y="15"/>
                      <a:pt x="249" y="53"/>
                      <a:pt x="197" y="88"/>
                    </a:cubicBezTo>
                    <a:cubicBezTo>
                      <a:pt x="145" y="123"/>
                      <a:pt x="93" y="165"/>
                      <a:pt x="61" y="208"/>
                    </a:cubicBezTo>
                    <a:cubicBezTo>
                      <a:pt x="29" y="251"/>
                      <a:pt x="10" y="300"/>
                      <a:pt x="5" y="344"/>
                    </a:cubicBezTo>
                    <a:cubicBezTo>
                      <a:pt x="0" y="388"/>
                      <a:pt x="10" y="432"/>
                      <a:pt x="29" y="472"/>
                    </a:cubicBezTo>
                    <a:cubicBezTo>
                      <a:pt x="48" y="512"/>
                      <a:pt x="77" y="545"/>
                      <a:pt x="117" y="584"/>
                    </a:cubicBezTo>
                    <a:cubicBezTo>
                      <a:pt x="157" y="623"/>
                      <a:pt x="213" y="672"/>
                      <a:pt x="269" y="704"/>
                    </a:cubicBezTo>
                    <a:cubicBezTo>
                      <a:pt x="325" y="736"/>
                      <a:pt x="389" y="751"/>
                      <a:pt x="453" y="776"/>
                    </a:cubicBezTo>
                    <a:cubicBezTo>
                      <a:pt x="517" y="801"/>
                      <a:pt x="611" y="839"/>
                      <a:pt x="65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sp>
          <p:nvSpPr>
            <p:cNvPr id="60574" name="Freeform 48">
              <a:extLst>
                <a:ext uri="{FF2B5EF4-FFF2-40B4-BE49-F238E27FC236}">
                  <a16:creationId xmlns:a16="http://schemas.microsoft.com/office/drawing/2014/main" id="{FD084544-7259-4073-BD0A-4CED958AD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" y="1392"/>
              <a:ext cx="848" cy="896"/>
            </a:xfrm>
            <a:custGeom>
              <a:avLst/>
              <a:gdLst>
                <a:gd name="T0" fmla="*/ 832 w 848"/>
                <a:gd name="T1" fmla="*/ 0 h 896"/>
                <a:gd name="T2" fmla="*/ 848 w 848"/>
                <a:gd name="T3" fmla="*/ 496 h 896"/>
                <a:gd name="T4" fmla="*/ 16 w 848"/>
                <a:gd name="T5" fmla="*/ 896 h 896"/>
                <a:gd name="T6" fmla="*/ 0 w 848"/>
                <a:gd name="T7" fmla="*/ 432 h 896"/>
                <a:gd name="T8" fmla="*/ 832 w 848"/>
                <a:gd name="T9" fmla="*/ 0 h 8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48" h="896">
                  <a:moveTo>
                    <a:pt x="832" y="0"/>
                  </a:moveTo>
                  <a:lnTo>
                    <a:pt x="848" y="496"/>
                  </a:lnTo>
                  <a:lnTo>
                    <a:pt x="16" y="896"/>
                  </a:lnTo>
                  <a:lnTo>
                    <a:pt x="0" y="432"/>
                  </a:lnTo>
                  <a:lnTo>
                    <a:pt x="83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5" name="Freeform 49">
              <a:extLst>
                <a:ext uri="{FF2B5EF4-FFF2-40B4-BE49-F238E27FC236}">
                  <a16:creationId xmlns:a16="http://schemas.microsoft.com/office/drawing/2014/main" id="{3C11216D-8D50-4687-B1DD-2807C7D42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976"/>
              <a:ext cx="1528" cy="852"/>
            </a:xfrm>
            <a:custGeom>
              <a:avLst/>
              <a:gdLst>
                <a:gd name="T0" fmla="*/ 364 w 1528"/>
                <a:gd name="T1" fmla="*/ 0 h 852"/>
                <a:gd name="T2" fmla="*/ 1528 w 1528"/>
                <a:gd name="T3" fmla="*/ 404 h 852"/>
                <a:gd name="T4" fmla="*/ 664 w 1528"/>
                <a:gd name="T5" fmla="*/ 852 h 852"/>
                <a:gd name="T6" fmla="*/ 492 w 1528"/>
                <a:gd name="T7" fmla="*/ 800 h 852"/>
                <a:gd name="T8" fmla="*/ 348 w 1528"/>
                <a:gd name="T9" fmla="*/ 736 h 852"/>
                <a:gd name="T10" fmla="*/ 220 w 1528"/>
                <a:gd name="T11" fmla="*/ 672 h 852"/>
                <a:gd name="T12" fmla="*/ 112 w 1528"/>
                <a:gd name="T13" fmla="*/ 588 h 852"/>
                <a:gd name="T14" fmla="*/ 28 w 1528"/>
                <a:gd name="T15" fmla="*/ 464 h 852"/>
                <a:gd name="T16" fmla="*/ 0 w 1528"/>
                <a:gd name="T17" fmla="*/ 364 h 852"/>
                <a:gd name="T18" fmla="*/ 32 w 1528"/>
                <a:gd name="T19" fmla="*/ 252 h 852"/>
                <a:gd name="T20" fmla="*/ 92 w 1528"/>
                <a:gd name="T21" fmla="*/ 192 h 852"/>
                <a:gd name="T22" fmla="*/ 156 w 1528"/>
                <a:gd name="T23" fmla="*/ 128 h 852"/>
                <a:gd name="T24" fmla="*/ 256 w 1528"/>
                <a:gd name="T25" fmla="*/ 68 h 852"/>
                <a:gd name="T26" fmla="*/ 364 w 1528"/>
                <a:gd name="T27" fmla="*/ 0 h 8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8" h="852">
                  <a:moveTo>
                    <a:pt x="364" y="0"/>
                  </a:moveTo>
                  <a:lnTo>
                    <a:pt x="1528" y="404"/>
                  </a:lnTo>
                  <a:lnTo>
                    <a:pt x="664" y="852"/>
                  </a:lnTo>
                  <a:lnTo>
                    <a:pt x="492" y="800"/>
                  </a:lnTo>
                  <a:lnTo>
                    <a:pt x="348" y="736"/>
                  </a:lnTo>
                  <a:lnTo>
                    <a:pt x="220" y="672"/>
                  </a:lnTo>
                  <a:lnTo>
                    <a:pt x="112" y="588"/>
                  </a:lnTo>
                  <a:lnTo>
                    <a:pt x="28" y="464"/>
                  </a:lnTo>
                  <a:lnTo>
                    <a:pt x="0" y="364"/>
                  </a:lnTo>
                  <a:lnTo>
                    <a:pt x="32" y="252"/>
                  </a:lnTo>
                  <a:lnTo>
                    <a:pt x="92" y="192"/>
                  </a:lnTo>
                  <a:lnTo>
                    <a:pt x="156" y="128"/>
                  </a:lnTo>
                  <a:lnTo>
                    <a:pt x="256" y="68"/>
                  </a:lnTo>
                  <a:lnTo>
                    <a:pt x="3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6" name="Freeform 50">
              <a:extLst>
                <a:ext uri="{FF2B5EF4-FFF2-40B4-BE49-F238E27FC236}">
                  <a16:creationId xmlns:a16="http://schemas.microsoft.com/office/drawing/2014/main" id="{09644713-1EB6-4F59-A2C0-1829B37B0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1372"/>
              <a:ext cx="696" cy="928"/>
            </a:xfrm>
            <a:custGeom>
              <a:avLst/>
              <a:gdLst>
                <a:gd name="T0" fmla="*/ 0 w 696"/>
                <a:gd name="T1" fmla="*/ 0 h 928"/>
                <a:gd name="T2" fmla="*/ 32 w 696"/>
                <a:gd name="T3" fmla="*/ 488 h 928"/>
                <a:gd name="T4" fmla="*/ 80 w 696"/>
                <a:gd name="T5" fmla="*/ 600 h 928"/>
                <a:gd name="T6" fmla="*/ 152 w 696"/>
                <a:gd name="T7" fmla="*/ 680 h 928"/>
                <a:gd name="T8" fmla="*/ 248 w 696"/>
                <a:gd name="T9" fmla="*/ 760 h 928"/>
                <a:gd name="T10" fmla="*/ 368 w 696"/>
                <a:gd name="T11" fmla="*/ 824 h 928"/>
                <a:gd name="T12" fmla="*/ 496 w 696"/>
                <a:gd name="T13" fmla="*/ 864 h 928"/>
                <a:gd name="T14" fmla="*/ 576 w 696"/>
                <a:gd name="T15" fmla="*/ 584 h 928"/>
                <a:gd name="T16" fmla="*/ 488 w 696"/>
                <a:gd name="T17" fmla="*/ 872 h 928"/>
                <a:gd name="T18" fmla="*/ 584 w 696"/>
                <a:gd name="T19" fmla="*/ 904 h 928"/>
                <a:gd name="T20" fmla="*/ 696 w 696"/>
                <a:gd name="T21" fmla="*/ 928 h 928"/>
                <a:gd name="T22" fmla="*/ 672 w 696"/>
                <a:gd name="T23" fmla="*/ 464 h 928"/>
                <a:gd name="T24" fmla="*/ 544 w 696"/>
                <a:gd name="T25" fmla="*/ 416 h 928"/>
                <a:gd name="T26" fmla="*/ 408 w 696"/>
                <a:gd name="T27" fmla="*/ 368 h 928"/>
                <a:gd name="T28" fmla="*/ 256 w 696"/>
                <a:gd name="T29" fmla="*/ 296 h 928"/>
                <a:gd name="T30" fmla="*/ 144 w 696"/>
                <a:gd name="T31" fmla="*/ 216 h 928"/>
                <a:gd name="T32" fmla="*/ 56 w 696"/>
                <a:gd name="T33" fmla="*/ 112 h 928"/>
                <a:gd name="T34" fmla="*/ 0 w 696"/>
                <a:gd name="T35" fmla="*/ 0 h 9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96" h="928">
                  <a:moveTo>
                    <a:pt x="0" y="0"/>
                  </a:moveTo>
                  <a:lnTo>
                    <a:pt x="32" y="488"/>
                  </a:lnTo>
                  <a:lnTo>
                    <a:pt x="80" y="600"/>
                  </a:lnTo>
                  <a:lnTo>
                    <a:pt x="152" y="680"/>
                  </a:lnTo>
                  <a:lnTo>
                    <a:pt x="248" y="760"/>
                  </a:lnTo>
                  <a:lnTo>
                    <a:pt x="368" y="824"/>
                  </a:lnTo>
                  <a:lnTo>
                    <a:pt x="496" y="864"/>
                  </a:lnTo>
                  <a:lnTo>
                    <a:pt x="576" y="584"/>
                  </a:lnTo>
                  <a:lnTo>
                    <a:pt x="488" y="872"/>
                  </a:lnTo>
                  <a:lnTo>
                    <a:pt x="584" y="904"/>
                  </a:lnTo>
                  <a:lnTo>
                    <a:pt x="696" y="928"/>
                  </a:lnTo>
                  <a:lnTo>
                    <a:pt x="672" y="464"/>
                  </a:lnTo>
                  <a:lnTo>
                    <a:pt x="544" y="416"/>
                  </a:lnTo>
                  <a:lnTo>
                    <a:pt x="408" y="368"/>
                  </a:lnTo>
                  <a:lnTo>
                    <a:pt x="256" y="296"/>
                  </a:lnTo>
                  <a:lnTo>
                    <a:pt x="144" y="216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7" name="Freeform 51">
              <a:extLst>
                <a:ext uri="{FF2B5EF4-FFF2-40B4-BE49-F238E27FC236}">
                  <a16:creationId xmlns:a16="http://schemas.microsoft.com/office/drawing/2014/main" id="{37A76E33-8663-4829-A826-F07ACF2FF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" y="1586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8" name="Freeform 52">
              <a:extLst>
                <a:ext uri="{FF2B5EF4-FFF2-40B4-BE49-F238E27FC236}">
                  <a16:creationId xmlns:a16="http://schemas.microsoft.com/office/drawing/2014/main" id="{94BED748-0A44-49FF-8475-0710274936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139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9" name="Freeform 53">
              <a:extLst>
                <a:ext uri="{FF2B5EF4-FFF2-40B4-BE49-F238E27FC236}">
                  <a16:creationId xmlns:a16="http://schemas.microsoft.com/office/drawing/2014/main" id="{E97A7076-7877-41A0-B096-32D20C909B9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15" y="156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0" name="Freeform 54">
              <a:extLst>
                <a:ext uri="{FF2B5EF4-FFF2-40B4-BE49-F238E27FC236}">
                  <a16:creationId xmlns:a16="http://schemas.microsoft.com/office/drawing/2014/main" id="{F45985FF-8C8F-4187-B4D8-15266C007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5" y="1858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1" name="Freeform 55">
              <a:extLst>
                <a:ext uri="{FF2B5EF4-FFF2-40B4-BE49-F238E27FC236}">
                  <a16:creationId xmlns:a16="http://schemas.microsoft.com/office/drawing/2014/main" id="{6BE8EC6E-CDF0-46DB-ACBB-F164265A2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9" y="167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2" name="Freeform 56">
              <a:extLst>
                <a:ext uri="{FF2B5EF4-FFF2-40B4-BE49-F238E27FC236}">
                  <a16:creationId xmlns:a16="http://schemas.microsoft.com/office/drawing/2014/main" id="{20960841-E9AE-426D-95D6-5B8053F9E2B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483" y="183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3" name="Freeform 57">
              <a:extLst>
                <a:ext uri="{FF2B5EF4-FFF2-40B4-BE49-F238E27FC236}">
                  <a16:creationId xmlns:a16="http://schemas.microsoft.com/office/drawing/2014/main" id="{5AE97753-6D36-4611-A007-7F3BBB609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1794"/>
              <a:ext cx="85" cy="125"/>
            </a:xfrm>
            <a:custGeom>
              <a:avLst/>
              <a:gdLst>
                <a:gd name="T0" fmla="*/ 614 w 53"/>
                <a:gd name="T1" fmla="*/ 325 h 77"/>
                <a:gd name="T2" fmla="*/ 507 w 53"/>
                <a:gd name="T3" fmla="*/ 0 h 77"/>
                <a:gd name="T4" fmla="*/ 197 w 53"/>
                <a:gd name="T5" fmla="*/ 325 h 77"/>
                <a:gd name="T6" fmla="*/ 107 w 53"/>
                <a:gd name="T7" fmla="*/ 994 h 77"/>
                <a:gd name="T8" fmla="*/ 840 w 53"/>
                <a:gd name="T9" fmla="*/ 1244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4" name="Freeform 58">
              <a:extLst>
                <a:ext uri="{FF2B5EF4-FFF2-40B4-BE49-F238E27FC236}">
                  <a16:creationId xmlns:a16="http://schemas.microsoft.com/office/drawing/2014/main" id="{394CF637-F396-4651-A41D-B3AEBA02DD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" y="189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5" name="Freeform 59">
              <a:extLst>
                <a:ext uri="{FF2B5EF4-FFF2-40B4-BE49-F238E27FC236}">
                  <a16:creationId xmlns:a16="http://schemas.microsoft.com/office/drawing/2014/main" id="{0C81D344-D950-411D-BFCF-2C40842B1E6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31" y="209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6" name="Freeform 60">
              <a:extLst>
                <a:ext uri="{FF2B5EF4-FFF2-40B4-BE49-F238E27FC236}">
                  <a16:creationId xmlns:a16="http://schemas.microsoft.com/office/drawing/2014/main" id="{5E6062D2-C95B-46A1-B5BA-147CB6E993D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" y="1090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87" name="Freeform 61">
              <a:extLst>
                <a:ext uri="{FF2B5EF4-FFF2-40B4-BE49-F238E27FC236}">
                  <a16:creationId xmlns:a16="http://schemas.microsoft.com/office/drawing/2014/main" id="{94724879-B506-458B-9A04-9E1889255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1298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60428" name="Group 62">
            <a:extLst>
              <a:ext uri="{FF2B5EF4-FFF2-40B4-BE49-F238E27FC236}">
                <a16:creationId xmlns:a16="http://schemas.microsoft.com/office/drawing/2014/main" id="{197DCB04-070B-452D-8078-44DCEE471716}"/>
              </a:ext>
            </a:extLst>
          </p:cNvPr>
          <p:cNvGrpSpPr>
            <a:grpSpLocks/>
          </p:cNvGrpSpPr>
          <p:nvPr/>
        </p:nvGrpSpPr>
        <p:grpSpPr bwMode="auto">
          <a:xfrm>
            <a:off x="2170170" y="2043805"/>
            <a:ext cx="1496236" cy="771403"/>
            <a:chOff x="3768" y="3184"/>
            <a:chExt cx="1992" cy="1027"/>
          </a:xfrm>
        </p:grpSpPr>
        <p:sp>
          <p:nvSpPr>
            <p:cNvPr id="60554" name="Freeform 63">
              <a:extLst>
                <a:ext uri="{FF2B5EF4-FFF2-40B4-BE49-F238E27FC236}">
                  <a16:creationId xmlns:a16="http://schemas.microsoft.com/office/drawing/2014/main" id="{315D3EEB-BB7A-4AC5-96DD-F9E27A124F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3184"/>
              <a:ext cx="880" cy="920"/>
            </a:xfrm>
            <a:custGeom>
              <a:avLst/>
              <a:gdLst>
                <a:gd name="T0" fmla="*/ 856 w 880"/>
                <a:gd name="T1" fmla="*/ 0 h 920"/>
                <a:gd name="T2" fmla="*/ 0 w 880"/>
                <a:gd name="T3" fmla="*/ 440 h 920"/>
                <a:gd name="T4" fmla="*/ 16 w 880"/>
                <a:gd name="T5" fmla="*/ 920 h 920"/>
                <a:gd name="T6" fmla="*/ 880 w 880"/>
                <a:gd name="T7" fmla="*/ 528 h 920"/>
                <a:gd name="T8" fmla="*/ 856 w 880"/>
                <a:gd name="T9" fmla="*/ 0 h 9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0" h="920">
                  <a:moveTo>
                    <a:pt x="856" y="0"/>
                  </a:moveTo>
                  <a:lnTo>
                    <a:pt x="0" y="440"/>
                  </a:lnTo>
                  <a:lnTo>
                    <a:pt x="16" y="920"/>
                  </a:lnTo>
                  <a:lnTo>
                    <a:pt x="880" y="528"/>
                  </a:lnTo>
                  <a:lnTo>
                    <a:pt x="85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5" name="Freeform 64">
              <a:extLst>
                <a:ext uri="{FF2B5EF4-FFF2-40B4-BE49-F238E27FC236}">
                  <a16:creationId xmlns:a16="http://schemas.microsoft.com/office/drawing/2014/main" id="{8BF6CD38-5EB3-4A99-8C36-8E9890695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3184"/>
              <a:ext cx="1120" cy="832"/>
            </a:xfrm>
            <a:custGeom>
              <a:avLst/>
              <a:gdLst>
                <a:gd name="T0" fmla="*/ 0 w 1120"/>
                <a:gd name="T1" fmla="*/ 0 h 832"/>
                <a:gd name="T2" fmla="*/ 1112 w 1120"/>
                <a:gd name="T3" fmla="*/ 320 h 832"/>
                <a:gd name="T4" fmla="*/ 1120 w 1120"/>
                <a:gd name="T5" fmla="*/ 832 h 832"/>
                <a:gd name="T6" fmla="*/ 16 w 1120"/>
                <a:gd name="T7" fmla="*/ 520 h 8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20" h="832">
                  <a:moveTo>
                    <a:pt x="0" y="0"/>
                  </a:moveTo>
                  <a:lnTo>
                    <a:pt x="1112" y="320"/>
                  </a:lnTo>
                  <a:cubicBezTo>
                    <a:pt x="1115" y="491"/>
                    <a:pt x="1117" y="661"/>
                    <a:pt x="1120" y="832"/>
                  </a:cubicBezTo>
                  <a:lnTo>
                    <a:pt x="16" y="52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6" name="Freeform 65">
              <a:extLst>
                <a:ext uri="{FF2B5EF4-FFF2-40B4-BE49-F238E27FC236}">
                  <a16:creationId xmlns:a16="http://schemas.microsoft.com/office/drawing/2014/main" id="{3611C943-16E4-4477-8109-F8F563E32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352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7" name="Freeform 66">
              <a:extLst>
                <a:ext uri="{FF2B5EF4-FFF2-40B4-BE49-F238E27FC236}">
                  <a16:creationId xmlns:a16="http://schemas.microsoft.com/office/drawing/2014/main" id="{4E909D8C-934D-4803-BCCC-C36127566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400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8" name="Freeform 67">
              <a:extLst>
                <a:ext uri="{FF2B5EF4-FFF2-40B4-BE49-F238E27FC236}">
                  <a16:creationId xmlns:a16="http://schemas.microsoft.com/office/drawing/2014/main" id="{2E2F5D65-D714-4C6E-A6F3-1B3A0F6A7D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3504"/>
              <a:ext cx="1968" cy="704"/>
            </a:xfrm>
            <a:custGeom>
              <a:avLst/>
              <a:gdLst>
                <a:gd name="T0" fmla="*/ 1968 w 1968"/>
                <a:gd name="T1" fmla="*/ 496 h 704"/>
                <a:gd name="T2" fmla="*/ 1968 w 1968"/>
                <a:gd name="T3" fmla="*/ 0 h 704"/>
                <a:gd name="T4" fmla="*/ 1808 w 1968"/>
                <a:gd name="T5" fmla="*/ 80 h 704"/>
                <a:gd name="T6" fmla="*/ 1552 w 1968"/>
                <a:gd name="T7" fmla="*/ 144 h 704"/>
                <a:gd name="T8" fmla="*/ 1248 w 1968"/>
                <a:gd name="T9" fmla="*/ 208 h 704"/>
                <a:gd name="T10" fmla="*/ 1008 w 1968"/>
                <a:gd name="T11" fmla="*/ 224 h 704"/>
                <a:gd name="T12" fmla="*/ 768 w 1968"/>
                <a:gd name="T13" fmla="*/ 224 h 704"/>
                <a:gd name="T14" fmla="*/ 528 w 1968"/>
                <a:gd name="T15" fmla="*/ 208 h 704"/>
                <a:gd name="T16" fmla="*/ 272 w 1968"/>
                <a:gd name="T17" fmla="*/ 176 h 704"/>
                <a:gd name="T18" fmla="*/ 128 w 1968"/>
                <a:gd name="T19" fmla="*/ 144 h 704"/>
                <a:gd name="T20" fmla="*/ 0 w 1968"/>
                <a:gd name="T21" fmla="*/ 128 h 704"/>
                <a:gd name="T22" fmla="*/ 16 w 1968"/>
                <a:gd name="T23" fmla="*/ 608 h 704"/>
                <a:gd name="T24" fmla="*/ 192 w 1968"/>
                <a:gd name="T25" fmla="*/ 640 h 704"/>
                <a:gd name="T26" fmla="*/ 368 w 1968"/>
                <a:gd name="T27" fmla="*/ 672 h 704"/>
                <a:gd name="T28" fmla="*/ 480 w 1968"/>
                <a:gd name="T29" fmla="*/ 688 h 704"/>
                <a:gd name="T30" fmla="*/ 592 w 1968"/>
                <a:gd name="T31" fmla="*/ 688 h 704"/>
                <a:gd name="T32" fmla="*/ 768 w 1968"/>
                <a:gd name="T33" fmla="*/ 704 h 704"/>
                <a:gd name="T34" fmla="*/ 928 w 1968"/>
                <a:gd name="T35" fmla="*/ 704 h 704"/>
                <a:gd name="T36" fmla="*/ 1072 w 1968"/>
                <a:gd name="T37" fmla="*/ 704 h 704"/>
                <a:gd name="T38" fmla="*/ 1264 w 1968"/>
                <a:gd name="T39" fmla="*/ 688 h 704"/>
                <a:gd name="T40" fmla="*/ 1392 w 1968"/>
                <a:gd name="T41" fmla="*/ 672 h 704"/>
                <a:gd name="T42" fmla="*/ 1536 w 1968"/>
                <a:gd name="T43" fmla="*/ 640 h 704"/>
                <a:gd name="T44" fmla="*/ 1712 w 1968"/>
                <a:gd name="T45" fmla="*/ 592 h 704"/>
                <a:gd name="T46" fmla="*/ 1824 w 1968"/>
                <a:gd name="T47" fmla="*/ 560 h 704"/>
                <a:gd name="T48" fmla="*/ 1904 w 1968"/>
                <a:gd name="T49" fmla="*/ 528 h 704"/>
                <a:gd name="T50" fmla="*/ 1968 w 1968"/>
                <a:gd name="T51" fmla="*/ 496 h 7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968" h="704">
                  <a:moveTo>
                    <a:pt x="1968" y="496"/>
                  </a:moveTo>
                  <a:lnTo>
                    <a:pt x="1968" y="0"/>
                  </a:lnTo>
                  <a:lnTo>
                    <a:pt x="1808" y="80"/>
                  </a:lnTo>
                  <a:lnTo>
                    <a:pt x="1552" y="144"/>
                  </a:lnTo>
                  <a:lnTo>
                    <a:pt x="1248" y="208"/>
                  </a:lnTo>
                  <a:lnTo>
                    <a:pt x="1008" y="224"/>
                  </a:lnTo>
                  <a:lnTo>
                    <a:pt x="768" y="224"/>
                  </a:lnTo>
                  <a:lnTo>
                    <a:pt x="528" y="208"/>
                  </a:lnTo>
                  <a:lnTo>
                    <a:pt x="272" y="176"/>
                  </a:lnTo>
                  <a:lnTo>
                    <a:pt x="128" y="144"/>
                  </a:lnTo>
                  <a:lnTo>
                    <a:pt x="0" y="128"/>
                  </a:lnTo>
                  <a:lnTo>
                    <a:pt x="16" y="608"/>
                  </a:lnTo>
                  <a:lnTo>
                    <a:pt x="192" y="640"/>
                  </a:lnTo>
                  <a:lnTo>
                    <a:pt x="368" y="672"/>
                  </a:lnTo>
                  <a:lnTo>
                    <a:pt x="480" y="688"/>
                  </a:lnTo>
                  <a:lnTo>
                    <a:pt x="592" y="688"/>
                  </a:lnTo>
                  <a:lnTo>
                    <a:pt x="768" y="704"/>
                  </a:lnTo>
                  <a:lnTo>
                    <a:pt x="928" y="704"/>
                  </a:lnTo>
                  <a:lnTo>
                    <a:pt x="1072" y="704"/>
                  </a:lnTo>
                  <a:lnTo>
                    <a:pt x="1264" y="688"/>
                  </a:lnTo>
                  <a:lnTo>
                    <a:pt x="1392" y="672"/>
                  </a:lnTo>
                  <a:lnTo>
                    <a:pt x="1536" y="640"/>
                  </a:lnTo>
                  <a:lnTo>
                    <a:pt x="1712" y="592"/>
                  </a:lnTo>
                  <a:lnTo>
                    <a:pt x="1824" y="560"/>
                  </a:lnTo>
                  <a:lnTo>
                    <a:pt x="1904" y="528"/>
                  </a:lnTo>
                  <a:lnTo>
                    <a:pt x="1968" y="49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9" name="Freeform 68">
              <a:extLst>
                <a:ext uri="{FF2B5EF4-FFF2-40B4-BE49-F238E27FC236}">
                  <a16:creationId xmlns:a16="http://schemas.microsoft.com/office/drawing/2014/main" id="{736E39FA-DEB9-4BA1-9AA0-86E533E59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0" name="Freeform 69">
              <a:extLst>
                <a:ext uri="{FF2B5EF4-FFF2-40B4-BE49-F238E27FC236}">
                  <a16:creationId xmlns:a16="http://schemas.microsoft.com/office/drawing/2014/main" id="{F6312C39-95DD-466E-A0E8-9471C8056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1" name="Freeform 70">
              <a:extLst>
                <a:ext uri="{FF2B5EF4-FFF2-40B4-BE49-F238E27FC236}">
                  <a16:creationId xmlns:a16="http://schemas.microsoft.com/office/drawing/2014/main" id="{95E5BA6A-D46C-46B4-8A71-BF8012F275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2" name="Freeform 71">
              <a:extLst>
                <a:ext uri="{FF2B5EF4-FFF2-40B4-BE49-F238E27FC236}">
                  <a16:creationId xmlns:a16="http://schemas.microsoft.com/office/drawing/2014/main" id="{3037D967-3608-4AF2-8973-D254EC6DDC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3" name="Freeform 72">
              <a:extLst>
                <a:ext uri="{FF2B5EF4-FFF2-40B4-BE49-F238E27FC236}">
                  <a16:creationId xmlns:a16="http://schemas.microsoft.com/office/drawing/2014/main" id="{7CA4ED4A-69BB-4696-B177-EB3BAB6362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4" name="Freeform 73">
              <a:extLst>
                <a:ext uri="{FF2B5EF4-FFF2-40B4-BE49-F238E27FC236}">
                  <a16:creationId xmlns:a16="http://schemas.microsoft.com/office/drawing/2014/main" id="{6793AD88-7884-43A2-AB66-557305AFA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5" name="Freeform 74">
              <a:extLst>
                <a:ext uri="{FF2B5EF4-FFF2-40B4-BE49-F238E27FC236}">
                  <a16:creationId xmlns:a16="http://schemas.microsoft.com/office/drawing/2014/main" id="{23FF62C8-C83E-4DCB-AB4D-885230773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6" name="Freeform 75">
              <a:extLst>
                <a:ext uri="{FF2B5EF4-FFF2-40B4-BE49-F238E27FC236}">
                  <a16:creationId xmlns:a16="http://schemas.microsoft.com/office/drawing/2014/main" id="{ACE8422F-6571-4CA8-A81C-9BFFAC99AFE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7" name="Freeform 76">
              <a:extLst>
                <a:ext uri="{FF2B5EF4-FFF2-40B4-BE49-F238E27FC236}">
                  <a16:creationId xmlns:a16="http://schemas.microsoft.com/office/drawing/2014/main" id="{B354A632-6020-4A31-897A-2B4A247782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9" y="3874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8" name="Freeform 77">
              <a:extLst>
                <a:ext uri="{FF2B5EF4-FFF2-40B4-BE49-F238E27FC236}">
                  <a16:creationId xmlns:a16="http://schemas.microsoft.com/office/drawing/2014/main" id="{D5782FB3-AD6E-4E00-A09C-B55925605E0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3" y="368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69" name="Freeform 78">
              <a:extLst>
                <a:ext uri="{FF2B5EF4-FFF2-40B4-BE49-F238E27FC236}">
                  <a16:creationId xmlns:a16="http://schemas.microsoft.com/office/drawing/2014/main" id="{812EA43E-5FAF-4944-9F90-29949B26466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467" y="38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0" name="Freeform 79">
              <a:extLst>
                <a:ext uri="{FF2B5EF4-FFF2-40B4-BE49-F238E27FC236}">
                  <a16:creationId xmlns:a16="http://schemas.microsoft.com/office/drawing/2014/main" id="{85323347-B8F7-4D92-896B-5FBA14779C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1" y="3938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1" name="Freeform 80">
              <a:extLst>
                <a:ext uri="{FF2B5EF4-FFF2-40B4-BE49-F238E27FC236}">
                  <a16:creationId xmlns:a16="http://schemas.microsoft.com/office/drawing/2014/main" id="{47609E94-B7F6-46BC-B3F2-5A7FBA9C9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" y="37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72" name="Freeform 81">
              <a:extLst>
                <a:ext uri="{FF2B5EF4-FFF2-40B4-BE49-F238E27FC236}">
                  <a16:creationId xmlns:a16="http://schemas.microsoft.com/office/drawing/2014/main" id="{C5D66942-C3DA-4DE7-89DB-9DC1C4980CC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139" y="391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420946" name="Group 82">
            <a:extLst>
              <a:ext uri="{FF2B5EF4-FFF2-40B4-BE49-F238E27FC236}">
                <a16:creationId xmlns:a16="http://schemas.microsoft.com/office/drawing/2014/main" id="{AF02DDE3-4AF5-4AB1-BD04-EAED1825D3A2}"/>
              </a:ext>
            </a:extLst>
          </p:cNvPr>
          <p:cNvGrpSpPr>
            <a:grpSpLocks/>
          </p:cNvGrpSpPr>
          <p:nvPr/>
        </p:nvGrpSpPr>
        <p:grpSpPr bwMode="auto">
          <a:xfrm>
            <a:off x="1935068" y="1228837"/>
            <a:ext cx="1550317" cy="838253"/>
            <a:chOff x="1920" y="292"/>
            <a:chExt cx="2064" cy="1116"/>
          </a:xfrm>
        </p:grpSpPr>
        <p:sp>
          <p:nvSpPr>
            <p:cNvPr id="60542" name="Freeform 83">
              <a:extLst>
                <a:ext uri="{FF2B5EF4-FFF2-40B4-BE49-F238E27FC236}">
                  <a16:creationId xmlns:a16="http://schemas.microsoft.com/office/drawing/2014/main" id="{27337C2E-55E6-4B5E-BCEE-FD6A1B3771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" y="408"/>
              <a:ext cx="2019" cy="480"/>
            </a:xfrm>
            <a:custGeom>
              <a:avLst/>
              <a:gdLst>
                <a:gd name="T0" fmla="*/ 0 w 2019"/>
                <a:gd name="T1" fmla="*/ 96 h 480"/>
                <a:gd name="T2" fmla="*/ 2019 w 2019"/>
                <a:gd name="T3" fmla="*/ 0 h 480"/>
                <a:gd name="T4" fmla="*/ 1171 w 2019"/>
                <a:gd name="T5" fmla="*/ 480 h 480"/>
                <a:gd name="T6" fmla="*/ 0 w 2019"/>
                <a:gd name="T7" fmla="*/ 96 h 4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9" h="480">
                  <a:moveTo>
                    <a:pt x="0" y="96"/>
                  </a:moveTo>
                  <a:lnTo>
                    <a:pt x="2019" y="0"/>
                  </a:lnTo>
                  <a:lnTo>
                    <a:pt x="1171" y="48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3" name="Freeform 84">
              <a:extLst>
                <a:ext uri="{FF2B5EF4-FFF2-40B4-BE49-F238E27FC236}">
                  <a16:creationId xmlns:a16="http://schemas.microsoft.com/office/drawing/2014/main" id="{63B1B8D0-2E81-49A7-8174-FB5CD4A884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04" y="404"/>
              <a:ext cx="880" cy="996"/>
            </a:xfrm>
            <a:custGeom>
              <a:avLst/>
              <a:gdLst>
                <a:gd name="T0" fmla="*/ 0 w 880"/>
                <a:gd name="T1" fmla="*/ 996 h 996"/>
                <a:gd name="T2" fmla="*/ 880 w 880"/>
                <a:gd name="T3" fmla="*/ 508 h 996"/>
                <a:gd name="T4" fmla="*/ 849 w 880"/>
                <a:gd name="T5" fmla="*/ 0 h 996"/>
                <a:gd name="T6" fmla="*/ 8 w 880"/>
                <a:gd name="T7" fmla="*/ 492 h 99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80" h="996">
                  <a:moveTo>
                    <a:pt x="0" y="996"/>
                  </a:moveTo>
                  <a:lnTo>
                    <a:pt x="880" y="508"/>
                  </a:lnTo>
                  <a:cubicBezTo>
                    <a:pt x="868" y="337"/>
                    <a:pt x="860" y="170"/>
                    <a:pt x="849" y="0"/>
                  </a:cubicBezTo>
                  <a:lnTo>
                    <a:pt x="8" y="492"/>
                  </a:ln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4" name="Freeform 85">
              <a:extLst>
                <a:ext uri="{FF2B5EF4-FFF2-40B4-BE49-F238E27FC236}">
                  <a16:creationId xmlns:a16="http://schemas.microsoft.com/office/drawing/2014/main" id="{9481FDCA-7B0F-4304-B963-723E28023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496"/>
              <a:ext cx="1200" cy="912"/>
            </a:xfrm>
            <a:custGeom>
              <a:avLst/>
              <a:gdLst>
                <a:gd name="T0" fmla="*/ 1200 w 1200"/>
                <a:gd name="T1" fmla="*/ 912 h 912"/>
                <a:gd name="T2" fmla="*/ 48 w 1200"/>
                <a:gd name="T3" fmla="*/ 472 h 912"/>
                <a:gd name="T4" fmla="*/ 0 w 1200"/>
                <a:gd name="T5" fmla="*/ 0 h 912"/>
                <a:gd name="T6" fmla="*/ 1192 w 1200"/>
                <a:gd name="T7" fmla="*/ 400 h 912"/>
                <a:gd name="T8" fmla="*/ 1200 w 1200"/>
                <a:gd name="T9" fmla="*/ 912 h 9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00" h="912">
                  <a:moveTo>
                    <a:pt x="1200" y="912"/>
                  </a:moveTo>
                  <a:lnTo>
                    <a:pt x="48" y="472"/>
                  </a:lnTo>
                  <a:lnTo>
                    <a:pt x="0" y="0"/>
                  </a:lnTo>
                  <a:lnTo>
                    <a:pt x="1192" y="400"/>
                  </a:lnTo>
                  <a:lnTo>
                    <a:pt x="1200" y="9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5" name="Freeform 86">
              <a:extLst>
                <a:ext uri="{FF2B5EF4-FFF2-40B4-BE49-F238E27FC236}">
                  <a16:creationId xmlns:a16="http://schemas.microsoft.com/office/drawing/2014/main" id="{F284904A-F383-421C-AFA5-B4201D05E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9" y="292"/>
              <a:ext cx="2039" cy="212"/>
            </a:xfrm>
            <a:custGeom>
              <a:avLst/>
              <a:gdLst>
                <a:gd name="T0" fmla="*/ 0 w 2039"/>
                <a:gd name="T1" fmla="*/ 212 h 212"/>
                <a:gd name="T2" fmla="*/ 330 w 2039"/>
                <a:gd name="T3" fmla="*/ 109 h 212"/>
                <a:gd name="T4" fmla="*/ 637 w 2039"/>
                <a:gd name="T5" fmla="*/ 43 h 212"/>
                <a:gd name="T6" fmla="*/ 1236 w 2039"/>
                <a:gd name="T7" fmla="*/ 1 h 212"/>
                <a:gd name="T8" fmla="*/ 1551 w 2039"/>
                <a:gd name="T9" fmla="*/ 31 h 212"/>
                <a:gd name="T10" fmla="*/ 2039 w 2039"/>
                <a:gd name="T11" fmla="*/ 10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39" h="212">
                  <a:moveTo>
                    <a:pt x="0" y="212"/>
                  </a:moveTo>
                  <a:cubicBezTo>
                    <a:pt x="55" y="196"/>
                    <a:pt x="224" y="137"/>
                    <a:pt x="330" y="109"/>
                  </a:cubicBezTo>
                  <a:cubicBezTo>
                    <a:pt x="436" y="81"/>
                    <a:pt x="486" y="61"/>
                    <a:pt x="637" y="43"/>
                  </a:cubicBezTo>
                  <a:cubicBezTo>
                    <a:pt x="788" y="25"/>
                    <a:pt x="1083" y="3"/>
                    <a:pt x="1236" y="1"/>
                  </a:cubicBezTo>
                  <a:cubicBezTo>
                    <a:pt x="1388" y="0"/>
                    <a:pt x="1417" y="13"/>
                    <a:pt x="1551" y="31"/>
                  </a:cubicBezTo>
                  <a:cubicBezTo>
                    <a:pt x="1685" y="49"/>
                    <a:pt x="1937" y="92"/>
                    <a:pt x="2039" y="108"/>
                  </a:cubicBez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6" name="Freeform 87">
              <a:extLst>
                <a:ext uri="{FF2B5EF4-FFF2-40B4-BE49-F238E27FC236}">
                  <a16:creationId xmlns:a16="http://schemas.microsoft.com/office/drawing/2014/main" id="{784F2ACC-2605-4D9E-8844-35DE1DEFD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9" y="75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7" name="Freeform 88">
              <a:extLst>
                <a:ext uri="{FF2B5EF4-FFF2-40B4-BE49-F238E27FC236}">
                  <a16:creationId xmlns:a16="http://schemas.microsoft.com/office/drawing/2014/main" id="{DF29A796-04B9-4588-8FEC-C853FC98E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5" y="84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8" name="Freeform 89">
              <a:extLst>
                <a:ext uri="{FF2B5EF4-FFF2-40B4-BE49-F238E27FC236}">
                  <a16:creationId xmlns:a16="http://schemas.microsoft.com/office/drawing/2014/main" id="{80640ED3-A5CC-4EC9-BED6-38A1BB20B44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1" y="108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49" name="Freeform 90">
              <a:extLst>
                <a:ext uri="{FF2B5EF4-FFF2-40B4-BE49-F238E27FC236}">
                  <a16:creationId xmlns:a16="http://schemas.microsoft.com/office/drawing/2014/main" id="{8FD27144-3C2D-458F-B4D7-95844B3D7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5" y="904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0" name="Freeform 91">
              <a:extLst>
                <a:ext uri="{FF2B5EF4-FFF2-40B4-BE49-F238E27FC236}">
                  <a16:creationId xmlns:a16="http://schemas.microsoft.com/office/drawing/2014/main" id="{DB0B8BDF-50BB-4D77-B62D-E88764CF7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7" y="648"/>
              <a:ext cx="101" cy="125"/>
            </a:xfrm>
            <a:custGeom>
              <a:avLst/>
              <a:gdLst>
                <a:gd name="T0" fmla="*/ 1728 w 53"/>
                <a:gd name="T1" fmla="*/ 325 h 77"/>
                <a:gd name="T2" fmla="*/ 1439 w 53"/>
                <a:gd name="T3" fmla="*/ 0 h 77"/>
                <a:gd name="T4" fmla="*/ 581 w 53"/>
                <a:gd name="T5" fmla="*/ 325 h 77"/>
                <a:gd name="T6" fmla="*/ 276 w 53"/>
                <a:gd name="T7" fmla="*/ 994 h 77"/>
                <a:gd name="T8" fmla="*/ 2331 w 53"/>
                <a:gd name="T9" fmla="*/ 1244 h 77"/>
                <a:gd name="T10" fmla="*/ 1439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1" name="Freeform 92">
              <a:extLst>
                <a:ext uri="{FF2B5EF4-FFF2-40B4-BE49-F238E27FC236}">
                  <a16:creationId xmlns:a16="http://schemas.microsoft.com/office/drawing/2014/main" id="{6C1C3B79-503D-4635-83A3-F41AC807CE5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667" y="92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2" name="Freeform 93">
              <a:extLst>
                <a:ext uri="{FF2B5EF4-FFF2-40B4-BE49-F238E27FC236}">
                  <a16:creationId xmlns:a16="http://schemas.microsoft.com/office/drawing/2014/main" id="{CD830450-A837-498E-94BE-2BCCD5ED9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5" y="119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53" name="Freeform 94">
              <a:extLst>
                <a:ext uri="{FF2B5EF4-FFF2-40B4-BE49-F238E27FC236}">
                  <a16:creationId xmlns:a16="http://schemas.microsoft.com/office/drawing/2014/main" id="{5E42D354-EBF6-4592-89A1-9A2BAD603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3" y="456"/>
              <a:ext cx="117" cy="125"/>
            </a:xfrm>
            <a:custGeom>
              <a:avLst/>
              <a:gdLst>
                <a:gd name="T0" fmla="*/ 4133 w 53"/>
                <a:gd name="T1" fmla="*/ 325 h 77"/>
                <a:gd name="T2" fmla="*/ 3466 w 53"/>
                <a:gd name="T3" fmla="*/ 0 h 77"/>
                <a:gd name="T4" fmla="*/ 1355 w 53"/>
                <a:gd name="T5" fmla="*/ 325 h 77"/>
                <a:gd name="T6" fmla="*/ 687 w 53"/>
                <a:gd name="T7" fmla="*/ 994 h 77"/>
                <a:gd name="T8" fmla="*/ 5649 w 53"/>
                <a:gd name="T9" fmla="*/ 1244 h 77"/>
                <a:gd name="T10" fmla="*/ 3466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420960" name="Group 96">
            <a:extLst>
              <a:ext uri="{FF2B5EF4-FFF2-40B4-BE49-F238E27FC236}">
                <a16:creationId xmlns:a16="http://schemas.microsoft.com/office/drawing/2014/main" id="{1F22F0D8-DE60-4F61-9E71-D75CEC50CB35}"/>
              </a:ext>
            </a:extLst>
          </p:cNvPr>
          <p:cNvGrpSpPr>
            <a:grpSpLocks/>
          </p:cNvGrpSpPr>
          <p:nvPr/>
        </p:nvGrpSpPr>
        <p:grpSpPr bwMode="auto">
          <a:xfrm>
            <a:off x="2809375" y="1303949"/>
            <a:ext cx="1110159" cy="982468"/>
            <a:chOff x="2780" y="312"/>
            <a:chExt cx="1478" cy="1308"/>
          </a:xfrm>
        </p:grpSpPr>
        <p:grpSp>
          <p:nvGrpSpPr>
            <p:cNvPr id="60527" name="Group 97">
              <a:extLst>
                <a:ext uri="{FF2B5EF4-FFF2-40B4-BE49-F238E27FC236}">
                  <a16:creationId xmlns:a16="http://schemas.microsoft.com/office/drawing/2014/main" id="{A64A0FE3-13BA-4CA1-8372-E803DC7A09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80" y="312"/>
              <a:ext cx="1478" cy="1308"/>
              <a:chOff x="3868" y="888"/>
              <a:chExt cx="1478" cy="1308"/>
            </a:xfrm>
          </p:grpSpPr>
          <p:sp>
            <p:nvSpPr>
              <p:cNvPr id="60531" name="Freeform 98">
                <a:extLst>
                  <a:ext uri="{FF2B5EF4-FFF2-40B4-BE49-F238E27FC236}">
                    <a16:creationId xmlns:a16="http://schemas.microsoft.com/office/drawing/2014/main" id="{7E6ED996-C24B-429E-B48A-F87C4E5617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" y="888"/>
                <a:ext cx="1120" cy="1308"/>
              </a:xfrm>
              <a:custGeom>
                <a:avLst/>
                <a:gdLst>
                  <a:gd name="T0" fmla="*/ 876 w 1120"/>
                  <a:gd name="T1" fmla="*/ 0 h 1308"/>
                  <a:gd name="T2" fmla="*/ 0 w 1120"/>
                  <a:gd name="T3" fmla="*/ 508 h 1308"/>
                  <a:gd name="T4" fmla="*/ 1120 w 1120"/>
                  <a:gd name="T5" fmla="*/ 820 h 1308"/>
                  <a:gd name="T6" fmla="*/ 1120 w 1120"/>
                  <a:gd name="T7" fmla="*/ 1308 h 1308"/>
                  <a:gd name="T8" fmla="*/ 36 w 1120"/>
                  <a:gd name="T9" fmla="*/ 1016 h 1308"/>
                  <a:gd name="T10" fmla="*/ 8 w 1120"/>
                  <a:gd name="T11" fmla="*/ 508 h 1308"/>
                  <a:gd name="T12" fmla="*/ 32 w 1120"/>
                  <a:gd name="T13" fmla="*/ 1020 h 1308"/>
                  <a:gd name="T14" fmla="*/ 880 w 1120"/>
                  <a:gd name="T15" fmla="*/ 488 h 1308"/>
                  <a:gd name="T16" fmla="*/ 876 w 1120"/>
                  <a:gd name="T17" fmla="*/ 0 h 130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120" h="1308">
                    <a:moveTo>
                      <a:pt x="876" y="0"/>
                    </a:moveTo>
                    <a:lnTo>
                      <a:pt x="0" y="508"/>
                    </a:lnTo>
                    <a:lnTo>
                      <a:pt x="1120" y="820"/>
                    </a:lnTo>
                    <a:lnTo>
                      <a:pt x="1120" y="1308"/>
                    </a:lnTo>
                    <a:lnTo>
                      <a:pt x="36" y="1016"/>
                    </a:lnTo>
                    <a:lnTo>
                      <a:pt x="8" y="508"/>
                    </a:lnTo>
                    <a:lnTo>
                      <a:pt x="32" y="1020"/>
                    </a:lnTo>
                    <a:lnTo>
                      <a:pt x="880" y="488"/>
                    </a:lnTo>
                    <a:lnTo>
                      <a:pt x="87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2" name="Freeform 99">
                <a:extLst>
                  <a:ext uri="{FF2B5EF4-FFF2-40B4-BE49-F238E27FC236}">
                    <a16:creationId xmlns:a16="http://schemas.microsoft.com/office/drawing/2014/main" id="{8C76651A-78E5-41BB-81DF-62D3D976CF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4" y="896"/>
                <a:ext cx="586" cy="828"/>
              </a:xfrm>
              <a:custGeom>
                <a:avLst/>
                <a:gdLst>
                  <a:gd name="T0" fmla="*/ 0 w 586"/>
                  <a:gd name="T1" fmla="*/ 0 h 828"/>
                  <a:gd name="T2" fmla="*/ 204 w 586"/>
                  <a:gd name="T3" fmla="*/ 72 h 828"/>
                  <a:gd name="T4" fmla="*/ 388 w 586"/>
                  <a:gd name="T5" fmla="*/ 172 h 828"/>
                  <a:gd name="T6" fmla="*/ 532 w 586"/>
                  <a:gd name="T7" fmla="*/ 300 h 828"/>
                  <a:gd name="T8" fmla="*/ 584 w 586"/>
                  <a:gd name="T9" fmla="*/ 464 h 828"/>
                  <a:gd name="T10" fmla="*/ 544 w 586"/>
                  <a:gd name="T11" fmla="*/ 596 h 828"/>
                  <a:gd name="T12" fmla="*/ 456 w 586"/>
                  <a:gd name="T13" fmla="*/ 688 h 828"/>
                  <a:gd name="T14" fmla="*/ 428 w 586"/>
                  <a:gd name="T15" fmla="*/ 708 h 828"/>
                  <a:gd name="T16" fmla="*/ 324 w 586"/>
                  <a:gd name="T17" fmla="*/ 788 h 828"/>
                  <a:gd name="T18" fmla="*/ 244 w 586"/>
                  <a:gd name="T19" fmla="*/ 828 h 8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586" h="828">
                    <a:moveTo>
                      <a:pt x="0" y="0"/>
                    </a:moveTo>
                    <a:cubicBezTo>
                      <a:pt x="34" y="12"/>
                      <a:pt x="139" y="43"/>
                      <a:pt x="204" y="72"/>
                    </a:cubicBezTo>
                    <a:cubicBezTo>
                      <a:pt x="269" y="101"/>
                      <a:pt x="333" y="134"/>
                      <a:pt x="388" y="172"/>
                    </a:cubicBezTo>
                    <a:cubicBezTo>
                      <a:pt x="443" y="210"/>
                      <a:pt x="499" y="251"/>
                      <a:pt x="532" y="300"/>
                    </a:cubicBezTo>
                    <a:cubicBezTo>
                      <a:pt x="565" y="349"/>
                      <a:pt x="582" y="415"/>
                      <a:pt x="584" y="464"/>
                    </a:cubicBezTo>
                    <a:cubicBezTo>
                      <a:pt x="586" y="513"/>
                      <a:pt x="565" y="559"/>
                      <a:pt x="544" y="596"/>
                    </a:cubicBezTo>
                    <a:cubicBezTo>
                      <a:pt x="523" y="633"/>
                      <a:pt x="475" y="669"/>
                      <a:pt x="456" y="688"/>
                    </a:cubicBezTo>
                    <a:cubicBezTo>
                      <a:pt x="437" y="707"/>
                      <a:pt x="450" y="691"/>
                      <a:pt x="428" y="708"/>
                    </a:cubicBezTo>
                    <a:cubicBezTo>
                      <a:pt x="406" y="725"/>
                      <a:pt x="355" y="768"/>
                      <a:pt x="324" y="788"/>
                    </a:cubicBezTo>
                    <a:cubicBezTo>
                      <a:pt x="293" y="808"/>
                      <a:pt x="268" y="818"/>
                      <a:pt x="244" y="82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3" name="Freeform 100">
                <a:extLst>
                  <a:ext uri="{FF2B5EF4-FFF2-40B4-BE49-F238E27FC236}">
                    <a16:creationId xmlns:a16="http://schemas.microsoft.com/office/drawing/2014/main" id="{E03996F1-BCBC-40C1-BAD7-B9BDDD8910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8" y="1376"/>
                <a:ext cx="595" cy="816"/>
              </a:xfrm>
              <a:custGeom>
                <a:avLst/>
                <a:gdLst>
                  <a:gd name="T0" fmla="*/ 0 w 595"/>
                  <a:gd name="T1" fmla="*/ 0 h 816"/>
                  <a:gd name="T2" fmla="*/ 220 w 595"/>
                  <a:gd name="T3" fmla="*/ 76 h 816"/>
                  <a:gd name="T4" fmla="*/ 400 w 595"/>
                  <a:gd name="T5" fmla="*/ 172 h 816"/>
                  <a:gd name="T6" fmla="*/ 532 w 595"/>
                  <a:gd name="T7" fmla="*/ 292 h 816"/>
                  <a:gd name="T8" fmla="*/ 592 w 595"/>
                  <a:gd name="T9" fmla="*/ 452 h 816"/>
                  <a:gd name="T10" fmla="*/ 552 w 595"/>
                  <a:gd name="T11" fmla="*/ 588 h 816"/>
                  <a:gd name="T12" fmla="*/ 440 w 595"/>
                  <a:gd name="T13" fmla="*/ 708 h 816"/>
                  <a:gd name="T14" fmla="*/ 332 w 595"/>
                  <a:gd name="T15" fmla="*/ 776 h 816"/>
                  <a:gd name="T16" fmla="*/ 248 w 595"/>
                  <a:gd name="T17" fmla="*/ 816 h 81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95" h="816">
                    <a:moveTo>
                      <a:pt x="0" y="0"/>
                    </a:moveTo>
                    <a:cubicBezTo>
                      <a:pt x="37" y="13"/>
                      <a:pt x="153" y="47"/>
                      <a:pt x="220" y="76"/>
                    </a:cubicBezTo>
                    <a:cubicBezTo>
                      <a:pt x="287" y="105"/>
                      <a:pt x="348" y="136"/>
                      <a:pt x="400" y="172"/>
                    </a:cubicBezTo>
                    <a:cubicBezTo>
                      <a:pt x="452" y="208"/>
                      <a:pt x="500" y="245"/>
                      <a:pt x="532" y="292"/>
                    </a:cubicBezTo>
                    <a:cubicBezTo>
                      <a:pt x="564" y="339"/>
                      <a:pt x="589" y="403"/>
                      <a:pt x="592" y="452"/>
                    </a:cubicBezTo>
                    <a:cubicBezTo>
                      <a:pt x="595" y="501"/>
                      <a:pt x="577" y="545"/>
                      <a:pt x="552" y="588"/>
                    </a:cubicBezTo>
                    <a:cubicBezTo>
                      <a:pt x="527" y="631"/>
                      <a:pt x="477" y="677"/>
                      <a:pt x="440" y="708"/>
                    </a:cubicBezTo>
                    <a:cubicBezTo>
                      <a:pt x="403" y="739"/>
                      <a:pt x="364" y="758"/>
                      <a:pt x="332" y="776"/>
                    </a:cubicBezTo>
                    <a:cubicBezTo>
                      <a:pt x="300" y="794"/>
                      <a:pt x="266" y="808"/>
                      <a:pt x="248" y="81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4" name="Freeform 101">
                <a:extLst>
                  <a:ext uri="{FF2B5EF4-FFF2-40B4-BE49-F238E27FC236}">
                    <a16:creationId xmlns:a16="http://schemas.microsoft.com/office/drawing/2014/main" id="{B37B140B-F205-4AF6-AD6D-EE1FBA68E8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0" y="1312"/>
                <a:ext cx="26" cy="533"/>
              </a:xfrm>
              <a:custGeom>
                <a:avLst/>
                <a:gdLst>
                  <a:gd name="T0" fmla="*/ 0 w 26"/>
                  <a:gd name="T1" fmla="*/ 0 h 533"/>
                  <a:gd name="T2" fmla="*/ 26 w 26"/>
                  <a:gd name="T3" fmla="*/ 533 h 533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6" h="533">
                    <a:moveTo>
                      <a:pt x="0" y="0"/>
                    </a:moveTo>
                    <a:lnTo>
                      <a:pt x="26" y="533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5" name="Freeform 102">
                <a:extLst>
                  <a:ext uri="{FF2B5EF4-FFF2-40B4-BE49-F238E27FC236}">
                    <a16:creationId xmlns:a16="http://schemas.microsoft.com/office/drawing/2014/main" id="{09AA7FE0-43FC-4678-AE0D-97E182AD6D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897"/>
                <a:ext cx="1458" cy="816"/>
              </a:xfrm>
              <a:custGeom>
                <a:avLst/>
                <a:gdLst>
                  <a:gd name="T0" fmla="*/ 858 w 1458"/>
                  <a:gd name="T1" fmla="*/ 0 h 816"/>
                  <a:gd name="T2" fmla="*/ 0 w 1458"/>
                  <a:gd name="T3" fmla="*/ 498 h 816"/>
                  <a:gd name="T4" fmla="*/ 1134 w 1458"/>
                  <a:gd name="T5" fmla="*/ 816 h 816"/>
                  <a:gd name="T6" fmla="*/ 1258 w 1458"/>
                  <a:gd name="T7" fmla="*/ 751 h 816"/>
                  <a:gd name="T8" fmla="*/ 1374 w 1458"/>
                  <a:gd name="T9" fmla="*/ 648 h 816"/>
                  <a:gd name="T10" fmla="*/ 1428 w 1458"/>
                  <a:gd name="T11" fmla="*/ 594 h 816"/>
                  <a:gd name="T12" fmla="*/ 1458 w 1458"/>
                  <a:gd name="T13" fmla="*/ 498 h 816"/>
                  <a:gd name="T14" fmla="*/ 1452 w 1458"/>
                  <a:gd name="T15" fmla="*/ 396 h 816"/>
                  <a:gd name="T16" fmla="*/ 1386 w 1458"/>
                  <a:gd name="T17" fmla="*/ 271 h 816"/>
                  <a:gd name="T18" fmla="*/ 1254 w 1458"/>
                  <a:gd name="T19" fmla="*/ 162 h 816"/>
                  <a:gd name="T20" fmla="*/ 1098 w 1458"/>
                  <a:gd name="T21" fmla="*/ 79 h 816"/>
                  <a:gd name="T22" fmla="*/ 1002 w 1458"/>
                  <a:gd name="T23" fmla="*/ 47 h 816"/>
                  <a:gd name="T24" fmla="*/ 858 w 1458"/>
                  <a:gd name="T25" fmla="*/ 0 h 81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458" h="816">
                    <a:moveTo>
                      <a:pt x="858" y="0"/>
                    </a:moveTo>
                    <a:lnTo>
                      <a:pt x="0" y="498"/>
                    </a:lnTo>
                    <a:lnTo>
                      <a:pt x="1134" y="816"/>
                    </a:lnTo>
                    <a:lnTo>
                      <a:pt x="1258" y="751"/>
                    </a:lnTo>
                    <a:lnTo>
                      <a:pt x="1374" y="648"/>
                    </a:lnTo>
                    <a:lnTo>
                      <a:pt x="1428" y="594"/>
                    </a:lnTo>
                    <a:lnTo>
                      <a:pt x="1458" y="498"/>
                    </a:lnTo>
                    <a:lnTo>
                      <a:pt x="1452" y="396"/>
                    </a:lnTo>
                    <a:lnTo>
                      <a:pt x="1386" y="271"/>
                    </a:lnTo>
                    <a:lnTo>
                      <a:pt x="1254" y="162"/>
                    </a:lnTo>
                    <a:lnTo>
                      <a:pt x="1098" y="79"/>
                    </a:lnTo>
                    <a:lnTo>
                      <a:pt x="1002" y="47"/>
                    </a:lnTo>
                    <a:lnTo>
                      <a:pt x="85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6" name="Freeform 103">
                <a:extLst>
                  <a:ext uri="{FF2B5EF4-FFF2-40B4-BE49-F238E27FC236}">
                    <a16:creationId xmlns:a16="http://schemas.microsoft.com/office/drawing/2014/main" id="{581209CD-E95E-48DE-9E7D-1650DC8A0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0" y="1401"/>
                <a:ext cx="1116" cy="792"/>
              </a:xfrm>
              <a:custGeom>
                <a:avLst/>
                <a:gdLst>
                  <a:gd name="T0" fmla="*/ 0 w 1116"/>
                  <a:gd name="T1" fmla="*/ 0 h 792"/>
                  <a:gd name="T2" fmla="*/ 1116 w 1116"/>
                  <a:gd name="T3" fmla="*/ 312 h 792"/>
                  <a:gd name="T4" fmla="*/ 1116 w 1116"/>
                  <a:gd name="T5" fmla="*/ 792 h 792"/>
                  <a:gd name="T6" fmla="*/ 36 w 1116"/>
                  <a:gd name="T7" fmla="*/ 504 h 792"/>
                  <a:gd name="T8" fmla="*/ 0 w 1116"/>
                  <a:gd name="T9" fmla="*/ 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16" h="792">
                    <a:moveTo>
                      <a:pt x="0" y="0"/>
                    </a:moveTo>
                    <a:lnTo>
                      <a:pt x="1116" y="312"/>
                    </a:lnTo>
                    <a:lnTo>
                      <a:pt x="1116" y="792"/>
                    </a:lnTo>
                    <a:lnTo>
                      <a:pt x="36" y="50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7" name="Freeform 104">
                <a:extLst>
                  <a:ext uri="{FF2B5EF4-FFF2-40B4-BE49-F238E27FC236}">
                    <a16:creationId xmlns:a16="http://schemas.microsoft.com/office/drawing/2014/main" id="{0E066699-2F8A-4024-AAC9-FB1FA1387F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2" y="1401"/>
                <a:ext cx="354" cy="792"/>
              </a:xfrm>
              <a:custGeom>
                <a:avLst/>
                <a:gdLst>
                  <a:gd name="T0" fmla="*/ 0 w 354"/>
                  <a:gd name="T1" fmla="*/ 318 h 792"/>
                  <a:gd name="T2" fmla="*/ 6 w 354"/>
                  <a:gd name="T3" fmla="*/ 792 h 792"/>
                  <a:gd name="T4" fmla="*/ 66 w 354"/>
                  <a:gd name="T5" fmla="*/ 756 h 792"/>
                  <a:gd name="T6" fmla="*/ 126 w 354"/>
                  <a:gd name="T7" fmla="*/ 726 h 792"/>
                  <a:gd name="T8" fmla="*/ 204 w 354"/>
                  <a:gd name="T9" fmla="*/ 672 h 792"/>
                  <a:gd name="T10" fmla="*/ 240 w 354"/>
                  <a:gd name="T11" fmla="*/ 636 h 792"/>
                  <a:gd name="T12" fmla="*/ 288 w 354"/>
                  <a:gd name="T13" fmla="*/ 588 h 792"/>
                  <a:gd name="T14" fmla="*/ 324 w 354"/>
                  <a:gd name="T15" fmla="*/ 522 h 792"/>
                  <a:gd name="T16" fmla="*/ 354 w 354"/>
                  <a:gd name="T17" fmla="*/ 450 h 792"/>
                  <a:gd name="T18" fmla="*/ 330 w 354"/>
                  <a:gd name="T19" fmla="*/ 0 h 792"/>
                  <a:gd name="T20" fmla="*/ 312 w 354"/>
                  <a:gd name="T21" fmla="*/ 78 h 792"/>
                  <a:gd name="T22" fmla="*/ 252 w 354"/>
                  <a:gd name="T23" fmla="*/ 150 h 792"/>
                  <a:gd name="T24" fmla="*/ 180 w 354"/>
                  <a:gd name="T25" fmla="*/ 210 h 792"/>
                  <a:gd name="T26" fmla="*/ 90 w 354"/>
                  <a:gd name="T27" fmla="*/ 264 h 792"/>
                  <a:gd name="T28" fmla="*/ 30 w 354"/>
                  <a:gd name="T29" fmla="*/ 300 h 792"/>
                  <a:gd name="T30" fmla="*/ 0 w 354"/>
                  <a:gd name="T31" fmla="*/ 318 h 79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4" h="792">
                    <a:moveTo>
                      <a:pt x="0" y="318"/>
                    </a:moveTo>
                    <a:lnTo>
                      <a:pt x="6" y="792"/>
                    </a:lnTo>
                    <a:lnTo>
                      <a:pt x="66" y="756"/>
                    </a:lnTo>
                    <a:lnTo>
                      <a:pt x="126" y="726"/>
                    </a:lnTo>
                    <a:lnTo>
                      <a:pt x="204" y="672"/>
                    </a:lnTo>
                    <a:lnTo>
                      <a:pt x="240" y="636"/>
                    </a:lnTo>
                    <a:lnTo>
                      <a:pt x="288" y="588"/>
                    </a:lnTo>
                    <a:lnTo>
                      <a:pt x="324" y="522"/>
                    </a:lnTo>
                    <a:lnTo>
                      <a:pt x="354" y="450"/>
                    </a:lnTo>
                    <a:lnTo>
                      <a:pt x="330" y="0"/>
                    </a:lnTo>
                    <a:lnTo>
                      <a:pt x="312" y="78"/>
                    </a:lnTo>
                    <a:lnTo>
                      <a:pt x="252" y="150"/>
                    </a:lnTo>
                    <a:lnTo>
                      <a:pt x="180" y="210"/>
                    </a:lnTo>
                    <a:lnTo>
                      <a:pt x="90" y="264"/>
                    </a:lnTo>
                    <a:lnTo>
                      <a:pt x="30" y="300"/>
                    </a:lnTo>
                    <a:lnTo>
                      <a:pt x="0" y="3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8" name="Freeform 105">
                <a:extLst>
                  <a:ext uri="{FF2B5EF4-FFF2-40B4-BE49-F238E27FC236}">
                    <a16:creationId xmlns:a16="http://schemas.microsoft.com/office/drawing/2014/main" id="{18A899D9-931C-4ADB-B989-02B4FFF808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87" y="1620"/>
                <a:ext cx="117" cy="125"/>
              </a:xfrm>
              <a:custGeom>
                <a:avLst/>
                <a:gdLst>
                  <a:gd name="T0" fmla="*/ 4133 w 53"/>
                  <a:gd name="T1" fmla="*/ 325 h 77"/>
                  <a:gd name="T2" fmla="*/ 3466 w 53"/>
                  <a:gd name="T3" fmla="*/ 0 h 77"/>
                  <a:gd name="T4" fmla="*/ 1355 w 53"/>
                  <a:gd name="T5" fmla="*/ 325 h 77"/>
                  <a:gd name="T6" fmla="*/ 687 w 53"/>
                  <a:gd name="T7" fmla="*/ 994 h 77"/>
                  <a:gd name="T8" fmla="*/ 5649 w 53"/>
                  <a:gd name="T9" fmla="*/ 1244 h 77"/>
                  <a:gd name="T10" fmla="*/ 3466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39" name="Freeform 106">
                <a:extLst>
                  <a:ext uri="{FF2B5EF4-FFF2-40B4-BE49-F238E27FC236}">
                    <a16:creationId xmlns:a16="http://schemas.microsoft.com/office/drawing/2014/main" id="{FF53DDCD-F6D0-479B-B7DC-49AD48FEB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1" y="1586"/>
                <a:ext cx="85" cy="93"/>
              </a:xfrm>
              <a:custGeom>
                <a:avLst/>
                <a:gdLst>
                  <a:gd name="T0" fmla="*/ 614 w 53"/>
                  <a:gd name="T1" fmla="*/ 58 h 77"/>
                  <a:gd name="T2" fmla="*/ 507 w 53"/>
                  <a:gd name="T3" fmla="*/ 0 h 77"/>
                  <a:gd name="T4" fmla="*/ 197 w 53"/>
                  <a:gd name="T5" fmla="*/ 58 h 77"/>
                  <a:gd name="T6" fmla="*/ 107 w 53"/>
                  <a:gd name="T7" fmla="*/ 168 h 77"/>
                  <a:gd name="T8" fmla="*/ 840 w 53"/>
                  <a:gd name="T9" fmla="*/ 211 h 77"/>
                  <a:gd name="T10" fmla="*/ 507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40" name="Freeform 107">
                <a:extLst>
                  <a:ext uri="{FF2B5EF4-FFF2-40B4-BE49-F238E27FC236}">
                    <a16:creationId xmlns:a16="http://schemas.microsoft.com/office/drawing/2014/main" id="{3C35FF30-16B6-4032-8303-7C8E6DF3D6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9" y="1686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41" name="Freeform 108">
                <a:extLst>
                  <a:ext uri="{FF2B5EF4-FFF2-40B4-BE49-F238E27FC236}">
                    <a16:creationId xmlns:a16="http://schemas.microsoft.com/office/drawing/2014/main" id="{C6E306AE-354F-4E14-9327-DFD4C213A10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411" y="1754"/>
                <a:ext cx="53" cy="77"/>
              </a:xfrm>
              <a:custGeom>
                <a:avLst/>
                <a:gdLst>
                  <a:gd name="T0" fmla="*/ 36 w 53"/>
                  <a:gd name="T1" fmla="*/ 18 h 77"/>
                  <a:gd name="T2" fmla="*/ 30 w 53"/>
                  <a:gd name="T3" fmla="*/ 0 h 77"/>
                  <a:gd name="T4" fmla="*/ 12 w 53"/>
                  <a:gd name="T5" fmla="*/ 18 h 77"/>
                  <a:gd name="T6" fmla="*/ 6 w 53"/>
                  <a:gd name="T7" fmla="*/ 54 h 77"/>
                  <a:gd name="T8" fmla="*/ 49 w 53"/>
                  <a:gd name="T9" fmla="*/ 68 h 77"/>
                  <a:gd name="T10" fmla="*/ 30 w 53"/>
                  <a:gd name="T11" fmla="*/ 0 h 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sp>
          <p:nvSpPr>
            <p:cNvPr id="60528" name="Freeform 109">
              <a:extLst>
                <a:ext uri="{FF2B5EF4-FFF2-40B4-BE49-F238E27FC236}">
                  <a16:creationId xmlns:a16="http://schemas.microsoft.com/office/drawing/2014/main" id="{7A6373D6-E0E6-4612-BEB5-8C23381BF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7" y="804"/>
              <a:ext cx="117" cy="125"/>
            </a:xfrm>
            <a:custGeom>
              <a:avLst/>
              <a:gdLst>
                <a:gd name="T0" fmla="*/ 4133 w 53"/>
                <a:gd name="T1" fmla="*/ 325 h 77"/>
                <a:gd name="T2" fmla="*/ 3466 w 53"/>
                <a:gd name="T3" fmla="*/ 0 h 77"/>
                <a:gd name="T4" fmla="*/ 1355 w 53"/>
                <a:gd name="T5" fmla="*/ 325 h 77"/>
                <a:gd name="T6" fmla="*/ 687 w 53"/>
                <a:gd name="T7" fmla="*/ 994 h 77"/>
                <a:gd name="T8" fmla="*/ 5649 w 53"/>
                <a:gd name="T9" fmla="*/ 1244 h 77"/>
                <a:gd name="T10" fmla="*/ 3466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29" name="Freeform 110">
              <a:extLst>
                <a:ext uri="{FF2B5EF4-FFF2-40B4-BE49-F238E27FC236}">
                  <a16:creationId xmlns:a16="http://schemas.microsoft.com/office/drawing/2014/main" id="{D9072BCA-B4BF-4F8E-A39F-E104F3B47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9" y="83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30" name="Freeform 111">
              <a:extLst>
                <a:ext uri="{FF2B5EF4-FFF2-40B4-BE49-F238E27FC236}">
                  <a16:creationId xmlns:a16="http://schemas.microsoft.com/office/drawing/2014/main" id="{AE3188E4-0EBC-4C1D-AE9B-2C69601AAF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835" y="73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420976" name="Group 112">
            <a:extLst>
              <a:ext uri="{FF2B5EF4-FFF2-40B4-BE49-F238E27FC236}">
                <a16:creationId xmlns:a16="http://schemas.microsoft.com/office/drawing/2014/main" id="{936A55C0-3741-444C-89CB-C122D2A9E0B1}"/>
              </a:ext>
            </a:extLst>
          </p:cNvPr>
          <p:cNvGrpSpPr>
            <a:grpSpLocks/>
          </p:cNvGrpSpPr>
          <p:nvPr/>
        </p:nvGrpSpPr>
        <p:grpSpPr bwMode="auto">
          <a:xfrm>
            <a:off x="1679686" y="1382066"/>
            <a:ext cx="1150720" cy="1003500"/>
            <a:chOff x="236" y="976"/>
            <a:chExt cx="1532" cy="1336"/>
          </a:xfrm>
        </p:grpSpPr>
        <p:grpSp>
          <p:nvGrpSpPr>
            <p:cNvPr id="60509" name="Group 113">
              <a:extLst>
                <a:ext uri="{FF2B5EF4-FFF2-40B4-BE49-F238E27FC236}">
                  <a16:creationId xmlns:a16="http://schemas.microsoft.com/office/drawing/2014/main" id="{380CCCE8-241D-4A3E-9FE9-F1DC3BDFBA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" y="976"/>
              <a:ext cx="1527" cy="1336"/>
              <a:chOff x="1409" y="1192"/>
              <a:chExt cx="1527" cy="1336"/>
            </a:xfrm>
          </p:grpSpPr>
          <p:sp>
            <p:nvSpPr>
              <p:cNvPr id="60524" name="Freeform 114">
                <a:extLst>
                  <a:ext uri="{FF2B5EF4-FFF2-40B4-BE49-F238E27FC236}">
                    <a16:creationId xmlns:a16="http://schemas.microsoft.com/office/drawing/2014/main" id="{780011D1-F5E7-420E-B1E9-D808D2352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0" y="1192"/>
                <a:ext cx="1176" cy="1328"/>
              </a:xfrm>
              <a:custGeom>
                <a:avLst/>
                <a:gdLst>
                  <a:gd name="T0" fmla="*/ 0 w 1176"/>
                  <a:gd name="T1" fmla="*/ 0 h 1328"/>
                  <a:gd name="T2" fmla="*/ 1175 w 1176"/>
                  <a:gd name="T3" fmla="*/ 396 h 1328"/>
                  <a:gd name="T4" fmla="*/ 312 w 1176"/>
                  <a:gd name="T5" fmla="*/ 840 h 1328"/>
                  <a:gd name="T6" fmla="*/ 336 w 1176"/>
                  <a:gd name="T7" fmla="*/ 1328 h 1328"/>
                  <a:gd name="T8" fmla="*/ 1176 w 1176"/>
                  <a:gd name="T9" fmla="*/ 912 h 1328"/>
                  <a:gd name="T10" fmla="*/ 1167 w 1176"/>
                  <a:gd name="T11" fmla="*/ 396 h 1328"/>
                  <a:gd name="T12" fmla="*/ 1143 w 1176"/>
                  <a:gd name="T13" fmla="*/ 908 h 1328"/>
                  <a:gd name="T14" fmla="*/ 48 w 1176"/>
                  <a:gd name="T15" fmla="*/ 480 h 1328"/>
                  <a:gd name="T16" fmla="*/ 0 w 1176"/>
                  <a:gd name="T17" fmla="*/ 0 h 132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176" h="1328">
                    <a:moveTo>
                      <a:pt x="0" y="0"/>
                    </a:moveTo>
                    <a:lnTo>
                      <a:pt x="1175" y="396"/>
                    </a:lnTo>
                    <a:lnTo>
                      <a:pt x="312" y="840"/>
                    </a:lnTo>
                    <a:lnTo>
                      <a:pt x="336" y="1328"/>
                    </a:lnTo>
                    <a:lnTo>
                      <a:pt x="1176" y="912"/>
                    </a:lnTo>
                    <a:lnTo>
                      <a:pt x="1167" y="396"/>
                    </a:lnTo>
                    <a:lnTo>
                      <a:pt x="1143" y="908"/>
                    </a:lnTo>
                    <a:lnTo>
                      <a:pt x="48" y="48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25" name="Freeform 115">
                <a:extLst>
                  <a:ext uri="{FF2B5EF4-FFF2-40B4-BE49-F238E27FC236}">
                    <a16:creationId xmlns:a16="http://schemas.microsoft.com/office/drawing/2014/main" id="{35C8A399-0C6D-48B5-8E58-2AFBFDACF4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9" y="1192"/>
                <a:ext cx="663" cy="856"/>
              </a:xfrm>
              <a:custGeom>
                <a:avLst/>
                <a:gdLst>
                  <a:gd name="T0" fmla="*/ 359 w 663"/>
                  <a:gd name="T1" fmla="*/ 0 h 856"/>
                  <a:gd name="T2" fmla="*/ 183 w 663"/>
                  <a:gd name="T3" fmla="*/ 112 h 856"/>
                  <a:gd name="T4" fmla="*/ 55 w 663"/>
                  <a:gd name="T5" fmla="*/ 224 h 856"/>
                  <a:gd name="T6" fmla="*/ 7 w 663"/>
                  <a:gd name="T7" fmla="*/ 344 h 856"/>
                  <a:gd name="T8" fmla="*/ 15 w 663"/>
                  <a:gd name="T9" fmla="*/ 432 h 856"/>
                  <a:gd name="T10" fmla="*/ 79 w 663"/>
                  <a:gd name="T11" fmla="*/ 544 h 856"/>
                  <a:gd name="T12" fmla="*/ 159 w 663"/>
                  <a:gd name="T13" fmla="*/ 624 h 856"/>
                  <a:gd name="T14" fmla="*/ 255 w 663"/>
                  <a:gd name="T15" fmla="*/ 696 h 856"/>
                  <a:gd name="T16" fmla="*/ 455 w 663"/>
                  <a:gd name="T17" fmla="*/ 784 h 856"/>
                  <a:gd name="T18" fmla="*/ 663 w 663"/>
                  <a:gd name="T19" fmla="*/ 856 h 85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663" h="856">
                    <a:moveTo>
                      <a:pt x="359" y="0"/>
                    </a:moveTo>
                    <a:cubicBezTo>
                      <a:pt x="330" y="19"/>
                      <a:pt x="234" y="75"/>
                      <a:pt x="183" y="112"/>
                    </a:cubicBezTo>
                    <a:cubicBezTo>
                      <a:pt x="132" y="149"/>
                      <a:pt x="84" y="185"/>
                      <a:pt x="55" y="224"/>
                    </a:cubicBezTo>
                    <a:cubicBezTo>
                      <a:pt x="26" y="263"/>
                      <a:pt x="14" y="309"/>
                      <a:pt x="7" y="344"/>
                    </a:cubicBezTo>
                    <a:cubicBezTo>
                      <a:pt x="0" y="379"/>
                      <a:pt x="3" y="399"/>
                      <a:pt x="15" y="432"/>
                    </a:cubicBezTo>
                    <a:cubicBezTo>
                      <a:pt x="27" y="465"/>
                      <a:pt x="55" y="512"/>
                      <a:pt x="79" y="544"/>
                    </a:cubicBezTo>
                    <a:cubicBezTo>
                      <a:pt x="103" y="576"/>
                      <a:pt x="130" y="599"/>
                      <a:pt x="159" y="624"/>
                    </a:cubicBezTo>
                    <a:cubicBezTo>
                      <a:pt x="188" y="649"/>
                      <a:pt x="206" y="669"/>
                      <a:pt x="255" y="696"/>
                    </a:cubicBezTo>
                    <a:cubicBezTo>
                      <a:pt x="304" y="723"/>
                      <a:pt x="387" y="757"/>
                      <a:pt x="455" y="784"/>
                    </a:cubicBezTo>
                    <a:cubicBezTo>
                      <a:pt x="523" y="811"/>
                      <a:pt x="620" y="841"/>
                      <a:pt x="66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526" name="Freeform 116">
                <a:extLst>
                  <a:ext uri="{FF2B5EF4-FFF2-40B4-BE49-F238E27FC236}">
                    <a16:creationId xmlns:a16="http://schemas.microsoft.com/office/drawing/2014/main" id="{B8601499-E9CF-409D-80B0-1CAC136413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7" y="1672"/>
                <a:ext cx="653" cy="856"/>
              </a:xfrm>
              <a:custGeom>
                <a:avLst/>
                <a:gdLst>
                  <a:gd name="T0" fmla="*/ 373 w 653"/>
                  <a:gd name="T1" fmla="*/ 0 h 856"/>
                  <a:gd name="T2" fmla="*/ 197 w 653"/>
                  <a:gd name="T3" fmla="*/ 88 h 856"/>
                  <a:gd name="T4" fmla="*/ 61 w 653"/>
                  <a:gd name="T5" fmla="*/ 208 h 856"/>
                  <a:gd name="T6" fmla="*/ 5 w 653"/>
                  <a:gd name="T7" fmla="*/ 344 h 856"/>
                  <a:gd name="T8" fmla="*/ 29 w 653"/>
                  <a:gd name="T9" fmla="*/ 472 h 856"/>
                  <a:gd name="T10" fmla="*/ 117 w 653"/>
                  <a:gd name="T11" fmla="*/ 584 h 856"/>
                  <a:gd name="T12" fmla="*/ 269 w 653"/>
                  <a:gd name="T13" fmla="*/ 704 h 856"/>
                  <a:gd name="T14" fmla="*/ 453 w 653"/>
                  <a:gd name="T15" fmla="*/ 776 h 856"/>
                  <a:gd name="T16" fmla="*/ 653 w 653"/>
                  <a:gd name="T17" fmla="*/ 856 h 85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53" h="856">
                    <a:moveTo>
                      <a:pt x="373" y="0"/>
                    </a:moveTo>
                    <a:cubicBezTo>
                      <a:pt x="345" y="15"/>
                      <a:pt x="249" y="53"/>
                      <a:pt x="197" y="88"/>
                    </a:cubicBezTo>
                    <a:cubicBezTo>
                      <a:pt x="145" y="123"/>
                      <a:pt x="93" y="165"/>
                      <a:pt x="61" y="208"/>
                    </a:cubicBezTo>
                    <a:cubicBezTo>
                      <a:pt x="29" y="251"/>
                      <a:pt x="10" y="300"/>
                      <a:pt x="5" y="344"/>
                    </a:cubicBezTo>
                    <a:cubicBezTo>
                      <a:pt x="0" y="388"/>
                      <a:pt x="10" y="432"/>
                      <a:pt x="29" y="472"/>
                    </a:cubicBezTo>
                    <a:cubicBezTo>
                      <a:pt x="48" y="512"/>
                      <a:pt x="77" y="545"/>
                      <a:pt x="117" y="584"/>
                    </a:cubicBezTo>
                    <a:cubicBezTo>
                      <a:pt x="157" y="623"/>
                      <a:pt x="213" y="672"/>
                      <a:pt x="269" y="704"/>
                    </a:cubicBezTo>
                    <a:cubicBezTo>
                      <a:pt x="325" y="736"/>
                      <a:pt x="389" y="751"/>
                      <a:pt x="453" y="776"/>
                    </a:cubicBezTo>
                    <a:cubicBezTo>
                      <a:pt x="517" y="801"/>
                      <a:pt x="611" y="839"/>
                      <a:pt x="65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  <p:sp>
          <p:nvSpPr>
            <p:cNvPr id="60510" name="Freeform 117">
              <a:extLst>
                <a:ext uri="{FF2B5EF4-FFF2-40B4-BE49-F238E27FC236}">
                  <a16:creationId xmlns:a16="http://schemas.microsoft.com/office/drawing/2014/main" id="{13FDBAFE-AEEB-4316-BD7A-2AC4ADFA0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" y="1392"/>
              <a:ext cx="848" cy="896"/>
            </a:xfrm>
            <a:custGeom>
              <a:avLst/>
              <a:gdLst>
                <a:gd name="T0" fmla="*/ 832 w 848"/>
                <a:gd name="T1" fmla="*/ 0 h 896"/>
                <a:gd name="T2" fmla="*/ 848 w 848"/>
                <a:gd name="T3" fmla="*/ 496 h 896"/>
                <a:gd name="T4" fmla="*/ 16 w 848"/>
                <a:gd name="T5" fmla="*/ 896 h 896"/>
                <a:gd name="T6" fmla="*/ 0 w 848"/>
                <a:gd name="T7" fmla="*/ 432 h 896"/>
                <a:gd name="T8" fmla="*/ 832 w 848"/>
                <a:gd name="T9" fmla="*/ 0 h 8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48" h="896">
                  <a:moveTo>
                    <a:pt x="832" y="0"/>
                  </a:moveTo>
                  <a:lnTo>
                    <a:pt x="848" y="496"/>
                  </a:lnTo>
                  <a:lnTo>
                    <a:pt x="16" y="896"/>
                  </a:lnTo>
                  <a:lnTo>
                    <a:pt x="0" y="432"/>
                  </a:lnTo>
                  <a:lnTo>
                    <a:pt x="83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1" name="Freeform 118">
              <a:extLst>
                <a:ext uri="{FF2B5EF4-FFF2-40B4-BE49-F238E27FC236}">
                  <a16:creationId xmlns:a16="http://schemas.microsoft.com/office/drawing/2014/main" id="{29ADEB35-EE94-4D7C-8D05-0EAFEDCD65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976"/>
              <a:ext cx="1528" cy="852"/>
            </a:xfrm>
            <a:custGeom>
              <a:avLst/>
              <a:gdLst>
                <a:gd name="T0" fmla="*/ 364 w 1528"/>
                <a:gd name="T1" fmla="*/ 0 h 852"/>
                <a:gd name="T2" fmla="*/ 1528 w 1528"/>
                <a:gd name="T3" fmla="*/ 404 h 852"/>
                <a:gd name="T4" fmla="*/ 664 w 1528"/>
                <a:gd name="T5" fmla="*/ 852 h 852"/>
                <a:gd name="T6" fmla="*/ 492 w 1528"/>
                <a:gd name="T7" fmla="*/ 800 h 852"/>
                <a:gd name="T8" fmla="*/ 348 w 1528"/>
                <a:gd name="T9" fmla="*/ 736 h 852"/>
                <a:gd name="T10" fmla="*/ 220 w 1528"/>
                <a:gd name="T11" fmla="*/ 672 h 852"/>
                <a:gd name="T12" fmla="*/ 112 w 1528"/>
                <a:gd name="T13" fmla="*/ 588 h 852"/>
                <a:gd name="T14" fmla="*/ 28 w 1528"/>
                <a:gd name="T15" fmla="*/ 464 h 852"/>
                <a:gd name="T16" fmla="*/ 0 w 1528"/>
                <a:gd name="T17" fmla="*/ 364 h 852"/>
                <a:gd name="T18" fmla="*/ 32 w 1528"/>
                <a:gd name="T19" fmla="*/ 252 h 852"/>
                <a:gd name="T20" fmla="*/ 92 w 1528"/>
                <a:gd name="T21" fmla="*/ 192 h 852"/>
                <a:gd name="T22" fmla="*/ 156 w 1528"/>
                <a:gd name="T23" fmla="*/ 128 h 852"/>
                <a:gd name="T24" fmla="*/ 256 w 1528"/>
                <a:gd name="T25" fmla="*/ 68 h 852"/>
                <a:gd name="T26" fmla="*/ 364 w 1528"/>
                <a:gd name="T27" fmla="*/ 0 h 8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28" h="852">
                  <a:moveTo>
                    <a:pt x="364" y="0"/>
                  </a:moveTo>
                  <a:lnTo>
                    <a:pt x="1528" y="404"/>
                  </a:lnTo>
                  <a:lnTo>
                    <a:pt x="664" y="852"/>
                  </a:lnTo>
                  <a:lnTo>
                    <a:pt x="492" y="800"/>
                  </a:lnTo>
                  <a:lnTo>
                    <a:pt x="348" y="736"/>
                  </a:lnTo>
                  <a:lnTo>
                    <a:pt x="220" y="672"/>
                  </a:lnTo>
                  <a:lnTo>
                    <a:pt x="112" y="588"/>
                  </a:lnTo>
                  <a:lnTo>
                    <a:pt x="28" y="464"/>
                  </a:lnTo>
                  <a:lnTo>
                    <a:pt x="0" y="364"/>
                  </a:lnTo>
                  <a:lnTo>
                    <a:pt x="32" y="252"/>
                  </a:lnTo>
                  <a:lnTo>
                    <a:pt x="92" y="192"/>
                  </a:lnTo>
                  <a:lnTo>
                    <a:pt x="156" y="128"/>
                  </a:lnTo>
                  <a:lnTo>
                    <a:pt x="256" y="68"/>
                  </a:lnTo>
                  <a:lnTo>
                    <a:pt x="3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2" name="Freeform 119">
              <a:extLst>
                <a:ext uri="{FF2B5EF4-FFF2-40B4-BE49-F238E27FC236}">
                  <a16:creationId xmlns:a16="http://schemas.microsoft.com/office/drawing/2014/main" id="{2EC1D69F-3742-494B-89A3-AEE518769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" y="1372"/>
              <a:ext cx="696" cy="928"/>
            </a:xfrm>
            <a:custGeom>
              <a:avLst/>
              <a:gdLst>
                <a:gd name="T0" fmla="*/ 0 w 696"/>
                <a:gd name="T1" fmla="*/ 0 h 928"/>
                <a:gd name="T2" fmla="*/ 32 w 696"/>
                <a:gd name="T3" fmla="*/ 488 h 928"/>
                <a:gd name="T4" fmla="*/ 80 w 696"/>
                <a:gd name="T5" fmla="*/ 600 h 928"/>
                <a:gd name="T6" fmla="*/ 152 w 696"/>
                <a:gd name="T7" fmla="*/ 680 h 928"/>
                <a:gd name="T8" fmla="*/ 248 w 696"/>
                <a:gd name="T9" fmla="*/ 760 h 928"/>
                <a:gd name="T10" fmla="*/ 368 w 696"/>
                <a:gd name="T11" fmla="*/ 824 h 928"/>
                <a:gd name="T12" fmla="*/ 496 w 696"/>
                <a:gd name="T13" fmla="*/ 864 h 928"/>
                <a:gd name="T14" fmla="*/ 576 w 696"/>
                <a:gd name="T15" fmla="*/ 584 h 928"/>
                <a:gd name="T16" fmla="*/ 488 w 696"/>
                <a:gd name="T17" fmla="*/ 872 h 928"/>
                <a:gd name="T18" fmla="*/ 584 w 696"/>
                <a:gd name="T19" fmla="*/ 904 h 928"/>
                <a:gd name="T20" fmla="*/ 696 w 696"/>
                <a:gd name="T21" fmla="*/ 928 h 928"/>
                <a:gd name="T22" fmla="*/ 672 w 696"/>
                <a:gd name="T23" fmla="*/ 464 h 928"/>
                <a:gd name="T24" fmla="*/ 544 w 696"/>
                <a:gd name="T25" fmla="*/ 416 h 928"/>
                <a:gd name="T26" fmla="*/ 408 w 696"/>
                <a:gd name="T27" fmla="*/ 368 h 928"/>
                <a:gd name="T28" fmla="*/ 256 w 696"/>
                <a:gd name="T29" fmla="*/ 296 h 928"/>
                <a:gd name="T30" fmla="*/ 144 w 696"/>
                <a:gd name="T31" fmla="*/ 216 h 928"/>
                <a:gd name="T32" fmla="*/ 56 w 696"/>
                <a:gd name="T33" fmla="*/ 112 h 928"/>
                <a:gd name="T34" fmla="*/ 0 w 696"/>
                <a:gd name="T35" fmla="*/ 0 h 9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696" h="928">
                  <a:moveTo>
                    <a:pt x="0" y="0"/>
                  </a:moveTo>
                  <a:lnTo>
                    <a:pt x="32" y="488"/>
                  </a:lnTo>
                  <a:lnTo>
                    <a:pt x="80" y="600"/>
                  </a:lnTo>
                  <a:lnTo>
                    <a:pt x="152" y="680"/>
                  </a:lnTo>
                  <a:lnTo>
                    <a:pt x="248" y="760"/>
                  </a:lnTo>
                  <a:lnTo>
                    <a:pt x="368" y="824"/>
                  </a:lnTo>
                  <a:lnTo>
                    <a:pt x="496" y="864"/>
                  </a:lnTo>
                  <a:lnTo>
                    <a:pt x="576" y="584"/>
                  </a:lnTo>
                  <a:lnTo>
                    <a:pt x="488" y="872"/>
                  </a:lnTo>
                  <a:lnTo>
                    <a:pt x="584" y="904"/>
                  </a:lnTo>
                  <a:lnTo>
                    <a:pt x="696" y="928"/>
                  </a:lnTo>
                  <a:lnTo>
                    <a:pt x="672" y="464"/>
                  </a:lnTo>
                  <a:lnTo>
                    <a:pt x="544" y="416"/>
                  </a:lnTo>
                  <a:lnTo>
                    <a:pt x="408" y="368"/>
                  </a:lnTo>
                  <a:lnTo>
                    <a:pt x="256" y="296"/>
                  </a:lnTo>
                  <a:lnTo>
                    <a:pt x="144" y="216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3" name="Freeform 120">
              <a:extLst>
                <a:ext uri="{FF2B5EF4-FFF2-40B4-BE49-F238E27FC236}">
                  <a16:creationId xmlns:a16="http://schemas.microsoft.com/office/drawing/2014/main" id="{7DEB0518-346F-46B5-BD95-E1CE15664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" y="1586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4" name="Freeform 121">
              <a:extLst>
                <a:ext uri="{FF2B5EF4-FFF2-40B4-BE49-F238E27FC236}">
                  <a16:creationId xmlns:a16="http://schemas.microsoft.com/office/drawing/2014/main" id="{A51CD839-A074-4642-A987-D4A1334D7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" y="139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5" name="Freeform 122">
              <a:extLst>
                <a:ext uri="{FF2B5EF4-FFF2-40B4-BE49-F238E27FC236}">
                  <a16:creationId xmlns:a16="http://schemas.microsoft.com/office/drawing/2014/main" id="{837FB82E-95FE-4FD7-A8B6-BF25B1B808D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15" y="1562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6" name="Freeform 123">
              <a:extLst>
                <a:ext uri="{FF2B5EF4-FFF2-40B4-BE49-F238E27FC236}">
                  <a16:creationId xmlns:a16="http://schemas.microsoft.com/office/drawing/2014/main" id="{407FF6F1-69D9-4D12-AA8C-34BB46608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5" y="1858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7" name="Freeform 124">
              <a:extLst>
                <a:ext uri="{FF2B5EF4-FFF2-40B4-BE49-F238E27FC236}">
                  <a16:creationId xmlns:a16="http://schemas.microsoft.com/office/drawing/2014/main" id="{F3448C9A-B0E4-4920-8E2F-70BF75C98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9" y="167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8" name="Freeform 125">
              <a:extLst>
                <a:ext uri="{FF2B5EF4-FFF2-40B4-BE49-F238E27FC236}">
                  <a16:creationId xmlns:a16="http://schemas.microsoft.com/office/drawing/2014/main" id="{B7297963-A0F3-4741-82EA-03EBB8D2C1A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483" y="183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19" name="Freeform 126">
              <a:extLst>
                <a:ext uri="{FF2B5EF4-FFF2-40B4-BE49-F238E27FC236}">
                  <a16:creationId xmlns:a16="http://schemas.microsoft.com/office/drawing/2014/main" id="{78915227-FF41-4BD4-BD76-D7823D5393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1794"/>
              <a:ext cx="85" cy="125"/>
            </a:xfrm>
            <a:custGeom>
              <a:avLst/>
              <a:gdLst>
                <a:gd name="T0" fmla="*/ 614 w 53"/>
                <a:gd name="T1" fmla="*/ 325 h 77"/>
                <a:gd name="T2" fmla="*/ 507 w 53"/>
                <a:gd name="T3" fmla="*/ 0 h 77"/>
                <a:gd name="T4" fmla="*/ 197 w 53"/>
                <a:gd name="T5" fmla="*/ 325 h 77"/>
                <a:gd name="T6" fmla="*/ 107 w 53"/>
                <a:gd name="T7" fmla="*/ 994 h 77"/>
                <a:gd name="T8" fmla="*/ 840 w 53"/>
                <a:gd name="T9" fmla="*/ 1244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20" name="Freeform 127">
              <a:extLst>
                <a:ext uri="{FF2B5EF4-FFF2-40B4-BE49-F238E27FC236}">
                  <a16:creationId xmlns:a16="http://schemas.microsoft.com/office/drawing/2014/main" id="{D5BC3CD5-E3DC-416A-84AE-7BD3C7AA4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" y="189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21" name="Freeform 128">
              <a:extLst>
                <a:ext uri="{FF2B5EF4-FFF2-40B4-BE49-F238E27FC236}">
                  <a16:creationId xmlns:a16="http://schemas.microsoft.com/office/drawing/2014/main" id="{9A8E9753-973F-4892-BD79-D021EFA9EC5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31" y="209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22" name="Freeform 129">
              <a:extLst>
                <a:ext uri="{FF2B5EF4-FFF2-40B4-BE49-F238E27FC236}">
                  <a16:creationId xmlns:a16="http://schemas.microsoft.com/office/drawing/2014/main" id="{E5A06B8C-6388-4F70-AB42-2950C9157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" y="1090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23" name="Freeform 130">
              <a:extLst>
                <a:ext uri="{FF2B5EF4-FFF2-40B4-BE49-F238E27FC236}">
                  <a16:creationId xmlns:a16="http://schemas.microsoft.com/office/drawing/2014/main" id="{3500A6E3-24ED-41CC-BA22-550B80E9B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" y="1298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420995" name="Group 131">
            <a:extLst>
              <a:ext uri="{FF2B5EF4-FFF2-40B4-BE49-F238E27FC236}">
                <a16:creationId xmlns:a16="http://schemas.microsoft.com/office/drawing/2014/main" id="{8C801AD1-129E-471F-9B28-2F24C2BE54D1}"/>
              </a:ext>
            </a:extLst>
          </p:cNvPr>
          <p:cNvGrpSpPr>
            <a:grpSpLocks/>
          </p:cNvGrpSpPr>
          <p:nvPr/>
        </p:nvGrpSpPr>
        <p:grpSpPr bwMode="auto">
          <a:xfrm>
            <a:off x="2169418" y="1688524"/>
            <a:ext cx="1496236" cy="771403"/>
            <a:chOff x="3768" y="3184"/>
            <a:chExt cx="1992" cy="1027"/>
          </a:xfrm>
        </p:grpSpPr>
        <p:sp>
          <p:nvSpPr>
            <p:cNvPr id="60490" name="Freeform 132">
              <a:extLst>
                <a:ext uri="{FF2B5EF4-FFF2-40B4-BE49-F238E27FC236}">
                  <a16:creationId xmlns:a16="http://schemas.microsoft.com/office/drawing/2014/main" id="{E15C87E5-844D-4822-A9A9-F0D688DC1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3184"/>
              <a:ext cx="880" cy="920"/>
            </a:xfrm>
            <a:custGeom>
              <a:avLst/>
              <a:gdLst>
                <a:gd name="T0" fmla="*/ 856 w 880"/>
                <a:gd name="T1" fmla="*/ 0 h 920"/>
                <a:gd name="T2" fmla="*/ 0 w 880"/>
                <a:gd name="T3" fmla="*/ 440 h 920"/>
                <a:gd name="T4" fmla="*/ 16 w 880"/>
                <a:gd name="T5" fmla="*/ 920 h 920"/>
                <a:gd name="T6" fmla="*/ 880 w 880"/>
                <a:gd name="T7" fmla="*/ 528 h 920"/>
                <a:gd name="T8" fmla="*/ 856 w 880"/>
                <a:gd name="T9" fmla="*/ 0 h 9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0" h="920">
                  <a:moveTo>
                    <a:pt x="856" y="0"/>
                  </a:moveTo>
                  <a:lnTo>
                    <a:pt x="0" y="440"/>
                  </a:lnTo>
                  <a:lnTo>
                    <a:pt x="16" y="920"/>
                  </a:lnTo>
                  <a:lnTo>
                    <a:pt x="880" y="528"/>
                  </a:lnTo>
                  <a:lnTo>
                    <a:pt x="85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1" name="Freeform 133">
              <a:extLst>
                <a:ext uri="{FF2B5EF4-FFF2-40B4-BE49-F238E27FC236}">
                  <a16:creationId xmlns:a16="http://schemas.microsoft.com/office/drawing/2014/main" id="{23145FB0-61ED-4488-8F73-640CE9729D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4" y="3184"/>
              <a:ext cx="1120" cy="832"/>
            </a:xfrm>
            <a:custGeom>
              <a:avLst/>
              <a:gdLst>
                <a:gd name="T0" fmla="*/ 0 w 1120"/>
                <a:gd name="T1" fmla="*/ 0 h 832"/>
                <a:gd name="T2" fmla="*/ 1112 w 1120"/>
                <a:gd name="T3" fmla="*/ 320 h 832"/>
                <a:gd name="T4" fmla="*/ 1120 w 1120"/>
                <a:gd name="T5" fmla="*/ 832 h 832"/>
                <a:gd name="T6" fmla="*/ 16 w 1120"/>
                <a:gd name="T7" fmla="*/ 520 h 8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20" h="832">
                  <a:moveTo>
                    <a:pt x="0" y="0"/>
                  </a:moveTo>
                  <a:lnTo>
                    <a:pt x="1112" y="320"/>
                  </a:lnTo>
                  <a:cubicBezTo>
                    <a:pt x="1115" y="491"/>
                    <a:pt x="1117" y="661"/>
                    <a:pt x="1120" y="832"/>
                  </a:cubicBezTo>
                  <a:lnTo>
                    <a:pt x="16" y="52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2" name="Freeform 134">
              <a:extLst>
                <a:ext uri="{FF2B5EF4-FFF2-40B4-BE49-F238E27FC236}">
                  <a16:creationId xmlns:a16="http://schemas.microsoft.com/office/drawing/2014/main" id="{E04D7958-D76A-4419-8063-06BB0FD35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352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3" name="Freeform 135">
              <a:extLst>
                <a:ext uri="{FF2B5EF4-FFF2-40B4-BE49-F238E27FC236}">
                  <a16:creationId xmlns:a16="http://schemas.microsoft.com/office/drawing/2014/main" id="{329C89C6-2E57-4CFB-9B9D-344CE2DA0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4000"/>
              <a:ext cx="1976" cy="211"/>
            </a:xfrm>
            <a:custGeom>
              <a:avLst/>
              <a:gdLst>
                <a:gd name="T0" fmla="*/ 0 w 1976"/>
                <a:gd name="T1" fmla="*/ 104 h 211"/>
                <a:gd name="T2" fmla="*/ 248 w 1976"/>
                <a:gd name="T3" fmla="*/ 160 h 211"/>
                <a:gd name="T4" fmla="*/ 560 w 1976"/>
                <a:gd name="T5" fmla="*/ 200 h 211"/>
                <a:gd name="T6" fmla="*/ 1152 w 1976"/>
                <a:gd name="T7" fmla="*/ 200 h 211"/>
                <a:gd name="T8" fmla="*/ 1544 w 1976"/>
                <a:gd name="T9" fmla="*/ 136 h 211"/>
                <a:gd name="T10" fmla="*/ 1976 w 1976"/>
                <a:gd name="T11" fmla="*/ 0 h 2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4" name="Freeform 136">
              <a:extLst>
                <a:ext uri="{FF2B5EF4-FFF2-40B4-BE49-F238E27FC236}">
                  <a16:creationId xmlns:a16="http://schemas.microsoft.com/office/drawing/2014/main" id="{33D95031-746D-48C4-943B-22179204C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3504"/>
              <a:ext cx="1968" cy="704"/>
            </a:xfrm>
            <a:custGeom>
              <a:avLst/>
              <a:gdLst>
                <a:gd name="T0" fmla="*/ 1968 w 1968"/>
                <a:gd name="T1" fmla="*/ 496 h 704"/>
                <a:gd name="T2" fmla="*/ 1968 w 1968"/>
                <a:gd name="T3" fmla="*/ 0 h 704"/>
                <a:gd name="T4" fmla="*/ 1808 w 1968"/>
                <a:gd name="T5" fmla="*/ 80 h 704"/>
                <a:gd name="T6" fmla="*/ 1552 w 1968"/>
                <a:gd name="T7" fmla="*/ 144 h 704"/>
                <a:gd name="T8" fmla="*/ 1248 w 1968"/>
                <a:gd name="T9" fmla="*/ 208 h 704"/>
                <a:gd name="T10" fmla="*/ 1008 w 1968"/>
                <a:gd name="T11" fmla="*/ 224 h 704"/>
                <a:gd name="T12" fmla="*/ 768 w 1968"/>
                <a:gd name="T13" fmla="*/ 224 h 704"/>
                <a:gd name="T14" fmla="*/ 528 w 1968"/>
                <a:gd name="T15" fmla="*/ 208 h 704"/>
                <a:gd name="T16" fmla="*/ 272 w 1968"/>
                <a:gd name="T17" fmla="*/ 176 h 704"/>
                <a:gd name="T18" fmla="*/ 128 w 1968"/>
                <a:gd name="T19" fmla="*/ 144 h 704"/>
                <a:gd name="T20" fmla="*/ 0 w 1968"/>
                <a:gd name="T21" fmla="*/ 128 h 704"/>
                <a:gd name="T22" fmla="*/ 16 w 1968"/>
                <a:gd name="T23" fmla="*/ 608 h 704"/>
                <a:gd name="T24" fmla="*/ 192 w 1968"/>
                <a:gd name="T25" fmla="*/ 640 h 704"/>
                <a:gd name="T26" fmla="*/ 368 w 1968"/>
                <a:gd name="T27" fmla="*/ 672 h 704"/>
                <a:gd name="T28" fmla="*/ 480 w 1968"/>
                <a:gd name="T29" fmla="*/ 688 h 704"/>
                <a:gd name="T30" fmla="*/ 592 w 1968"/>
                <a:gd name="T31" fmla="*/ 688 h 704"/>
                <a:gd name="T32" fmla="*/ 768 w 1968"/>
                <a:gd name="T33" fmla="*/ 704 h 704"/>
                <a:gd name="T34" fmla="*/ 928 w 1968"/>
                <a:gd name="T35" fmla="*/ 704 h 704"/>
                <a:gd name="T36" fmla="*/ 1072 w 1968"/>
                <a:gd name="T37" fmla="*/ 704 h 704"/>
                <a:gd name="T38" fmla="*/ 1264 w 1968"/>
                <a:gd name="T39" fmla="*/ 688 h 704"/>
                <a:gd name="T40" fmla="*/ 1392 w 1968"/>
                <a:gd name="T41" fmla="*/ 672 h 704"/>
                <a:gd name="T42" fmla="*/ 1536 w 1968"/>
                <a:gd name="T43" fmla="*/ 640 h 704"/>
                <a:gd name="T44" fmla="*/ 1712 w 1968"/>
                <a:gd name="T45" fmla="*/ 592 h 704"/>
                <a:gd name="T46" fmla="*/ 1824 w 1968"/>
                <a:gd name="T47" fmla="*/ 560 h 704"/>
                <a:gd name="T48" fmla="*/ 1904 w 1968"/>
                <a:gd name="T49" fmla="*/ 528 h 704"/>
                <a:gd name="T50" fmla="*/ 1968 w 1968"/>
                <a:gd name="T51" fmla="*/ 496 h 7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968" h="704">
                  <a:moveTo>
                    <a:pt x="1968" y="496"/>
                  </a:moveTo>
                  <a:lnTo>
                    <a:pt x="1968" y="0"/>
                  </a:lnTo>
                  <a:lnTo>
                    <a:pt x="1808" y="80"/>
                  </a:lnTo>
                  <a:lnTo>
                    <a:pt x="1552" y="144"/>
                  </a:lnTo>
                  <a:lnTo>
                    <a:pt x="1248" y="208"/>
                  </a:lnTo>
                  <a:lnTo>
                    <a:pt x="1008" y="224"/>
                  </a:lnTo>
                  <a:lnTo>
                    <a:pt x="768" y="224"/>
                  </a:lnTo>
                  <a:lnTo>
                    <a:pt x="528" y="208"/>
                  </a:lnTo>
                  <a:lnTo>
                    <a:pt x="272" y="176"/>
                  </a:lnTo>
                  <a:lnTo>
                    <a:pt x="128" y="144"/>
                  </a:lnTo>
                  <a:lnTo>
                    <a:pt x="0" y="128"/>
                  </a:lnTo>
                  <a:lnTo>
                    <a:pt x="16" y="608"/>
                  </a:lnTo>
                  <a:lnTo>
                    <a:pt x="192" y="640"/>
                  </a:lnTo>
                  <a:lnTo>
                    <a:pt x="368" y="672"/>
                  </a:lnTo>
                  <a:lnTo>
                    <a:pt x="480" y="688"/>
                  </a:lnTo>
                  <a:lnTo>
                    <a:pt x="592" y="688"/>
                  </a:lnTo>
                  <a:lnTo>
                    <a:pt x="768" y="704"/>
                  </a:lnTo>
                  <a:lnTo>
                    <a:pt x="928" y="704"/>
                  </a:lnTo>
                  <a:lnTo>
                    <a:pt x="1072" y="704"/>
                  </a:lnTo>
                  <a:lnTo>
                    <a:pt x="1264" y="688"/>
                  </a:lnTo>
                  <a:lnTo>
                    <a:pt x="1392" y="672"/>
                  </a:lnTo>
                  <a:lnTo>
                    <a:pt x="1536" y="640"/>
                  </a:lnTo>
                  <a:lnTo>
                    <a:pt x="1712" y="592"/>
                  </a:lnTo>
                  <a:lnTo>
                    <a:pt x="1824" y="560"/>
                  </a:lnTo>
                  <a:lnTo>
                    <a:pt x="1904" y="528"/>
                  </a:lnTo>
                  <a:lnTo>
                    <a:pt x="1968" y="49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5" name="Freeform 137">
              <a:extLst>
                <a:ext uri="{FF2B5EF4-FFF2-40B4-BE49-F238E27FC236}">
                  <a16:creationId xmlns:a16="http://schemas.microsoft.com/office/drawing/2014/main" id="{88802385-FBC8-49B0-A05D-B2D8625E4F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6" name="Freeform 138">
              <a:extLst>
                <a:ext uri="{FF2B5EF4-FFF2-40B4-BE49-F238E27FC236}">
                  <a16:creationId xmlns:a16="http://schemas.microsoft.com/office/drawing/2014/main" id="{8ACE5720-EB0C-4147-A11F-D98B2C45B5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7" name="Freeform 139">
              <a:extLst>
                <a:ext uri="{FF2B5EF4-FFF2-40B4-BE49-F238E27FC236}">
                  <a16:creationId xmlns:a16="http://schemas.microsoft.com/office/drawing/2014/main" id="{B0024A7D-6DF8-4ADF-9191-E9884FEECEA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8" name="Freeform 140">
              <a:extLst>
                <a:ext uri="{FF2B5EF4-FFF2-40B4-BE49-F238E27FC236}">
                  <a16:creationId xmlns:a16="http://schemas.microsoft.com/office/drawing/2014/main" id="{76039A4D-4799-4413-B354-96C4D226D7D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99" name="Freeform 141">
              <a:extLst>
                <a:ext uri="{FF2B5EF4-FFF2-40B4-BE49-F238E27FC236}">
                  <a16:creationId xmlns:a16="http://schemas.microsoft.com/office/drawing/2014/main" id="{0E0442E2-0D81-4A4F-97B8-5E6DD0F02A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>
                <a:gd name="T0" fmla="*/ 1936 w 1936"/>
                <a:gd name="T1" fmla="*/ 304 h 528"/>
                <a:gd name="T2" fmla="*/ 832 w 1936"/>
                <a:gd name="T3" fmla="*/ 0 h 528"/>
                <a:gd name="T4" fmla="*/ 0 w 1936"/>
                <a:gd name="T5" fmla="*/ 432 h 528"/>
                <a:gd name="T6" fmla="*/ 208 w 1936"/>
                <a:gd name="T7" fmla="*/ 480 h 528"/>
                <a:gd name="T8" fmla="*/ 512 w 1936"/>
                <a:gd name="T9" fmla="*/ 528 h 528"/>
                <a:gd name="T10" fmla="*/ 816 w 1936"/>
                <a:gd name="T11" fmla="*/ 528 h 528"/>
                <a:gd name="T12" fmla="*/ 1152 w 1936"/>
                <a:gd name="T13" fmla="*/ 528 h 528"/>
                <a:gd name="T14" fmla="*/ 1344 w 1936"/>
                <a:gd name="T15" fmla="*/ 496 h 528"/>
                <a:gd name="T16" fmla="*/ 1536 w 1936"/>
                <a:gd name="T17" fmla="*/ 464 h 528"/>
                <a:gd name="T18" fmla="*/ 1728 w 1936"/>
                <a:gd name="T19" fmla="*/ 416 h 528"/>
                <a:gd name="T20" fmla="*/ 1904 w 1936"/>
                <a:gd name="T21" fmla="*/ 352 h 528"/>
                <a:gd name="T22" fmla="*/ 1936 w 1936"/>
                <a:gd name="T23" fmla="*/ 304 h 5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0" name="Freeform 142">
              <a:extLst>
                <a:ext uri="{FF2B5EF4-FFF2-40B4-BE49-F238E27FC236}">
                  <a16:creationId xmlns:a16="http://schemas.microsoft.com/office/drawing/2014/main" id="{CEF3FE13-C28F-4740-9CCE-782CBA41B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1" name="Freeform 143">
              <a:extLst>
                <a:ext uri="{FF2B5EF4-FFF2-40B4-BE49-F238E27FC236}">
                  <a16:creationId xmlns:a16="http://schemas.microsoft.com/office/drawing/2014/main" id="{681AD171-AB37-4FC2-9473-DDC194ADE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2" name="Freeform 144">
              <a:extLst>
                <a:ext uri="{FF2B5EF4-FFF2-40B4-BE49-F238E27FC236}">
                  <a16:creationId xmlns:a16="http://schemas.microsoft.com/office/drawing/2014/main" id="{CE26ACA3-2ECE-4121-A907-469DF3227FB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3" name="Freeform 145">
              <a:extLst>
                <a:ext uri="{FF2B5EF4-FFF2-40B4-BE49-F238E27FC236}">
                  <a16:creationId xmlns:a16="http://schemas.microsoft.com/office/drawing/2014/main" id="{FEB4CFF9-EFC5-4F23-A7CE-478A1800A1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9" y="3874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4" name="Freeform 146">
              <a:extLst>
                <a:ext uri="{FF2B5EF4-FFF2-40B4-BE49-F238E27FC236}">
                  <a16:creationId xmlns:a16="http://schemas.microsoft.com/office/drawing/2014/main" id="{255DB8F4-9BAE-45BC-83D1-665209374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3" y="3686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5" name="Freeform 147">
              <a:extLst>
                <a:ext uri="{FF2B5EF4-FFF2-40B4-BE49-F238E27FC236}">
                  <a16:creationId xmlns:a16="http://schemas.microsoft.com/office/drawing/2014/main" id="{C27C2A5A-76CF-4C55-8D96-57FAAD84D1F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467" y="38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6" name="Freeform 148">
              <a:extLst>
                <a:ext uri="{FF2B5EF4-FFF2-40B4-BE49-F238E27FC236}">
                  <a16:creationId xmlns:a16="http://schemas.microsoft.com/office/drawing/2014/main" id="{C529E92F-8469-4979-859F-603D480B1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1" y="3938"/>
              <a:ext cx="85" cy="93"/>
            </a:xfrm>
            <a:custGeom>
              <a:avLst/>
              <a:gdLst>
                <a:gd name="T0" fmla="*/ 614 w 53"/>
                <a:gd name="T1" fmla="*/ 58 h 77"/>
                <a:gd name="T2" fmla="*/ 507 w 53"/>
                <a:gd name="T3" fmla="*/ 0 h 77"/>
                <a:gd name="T4" fmla="*/ 197 w 53"/>
                <a:gd name="T5" fmla="*/ 58 h 77"/>
                <a:gd name="T6" fmla="*/ 107 w 53"/>
                <a:gd name="T7" fmla="*/ 168 h 77"/>
                <a:gd name="T8" fmla="*/ 840 w 53"/>
                <a:gd name="T9" fmla="*/ 211 h 77"/>
                <a:gd name="T10" fmla="*/ 507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7" name="Freeform 149">
              <a:extLst>
                <a:ext uri="{FF2B5EF4-FFF2-40B4-BE49-F238E27FC236}">
                  <a16:creationId xmlns:a16="http://schemas.microsoft.com/office/drawing/2014/main" id="{209D95A8-506C-4C8D-8F2B-EE3882C78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5" y="3750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508" name="Freeform 150">
              <a:extLst>
                <a:ext uri="{FF2B5EF4-FFF2-40B4-BE49-F238E27FC236}">
                  <a16:creationId xmlns:a16="http://schemas.microsoft.com/office/drawing/2014/main" id="{1465DB9E-0181-4EC5-91A9-E8C93004896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139" y="3914"/>
              <a:ext cx="53" cy="77"/>
            </a:xfrm>
            <a:custGeom>
              <a:avLst/>
              <a:gdLst>
                <a:gd name="T0" fmla="*/ 36 w 53"/>
                <a:gd name="T1" fmla="*/ 18 h 77"/>
                <a:gd name="T2" fmla="*/ 30 w 53"/>
                <a:gd name="T3" fmla="*/ 0 h 77"/>
                <a:gd name="T4" fmla="*/ 12 w 53"/>
                <a:gd name="T5" fmla="*/ 18 h 77"/>
                <a:gd name="T6" fmla="*/ 6 w 53"/>
                <a:gd name="T7" fmla="*/ 54 h 77"/>
                <a:gd name="T8" fmla="*/ 49 w 53"/>
                <a:gd name="T9" fmla="*/ 68 h 77"/>
                <a:gd name="T10" fmla="*/ 30 w 53"/>
                <a:gd name="T11" fmla="*/ 0 h 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421015" name="Group 151">
            <a:extLst>
              <a:ext uri="{FF2B5EF4-FFF2-40B4-BE49-F238E27FC236}">
                <a16:creationId xmlns:a16="http://schemas.microsoft.com/office/drawing/2014/main" id="{6D294F21-E3BA-439B-86F9-A7654103C571}"/>
              </a:ext>
            </a:extLst>
          </p:cNvPr>
          <p:cNvGrpSpPr>
            <a:grpSpLocks/>
          </p:cNvGrpSpPr>
          <p:nvPr/>
        </p:nvGrpSpPr>
        <p:grpSpPr bwMode="auto">
          <a:xfrm>
            <a:off x="1682691" y="1670497"/>
            <a:ext cx="2241350" cy="1156729"/>
            <a:chOff x="1280" y="2224"/>
            <a:chExt cx="2984" cy="1540"/>
          </a:xfrm>
        </p:grpSpPr>
        <p:sp>
          <p:nvSpPr>
            <p:cNvPr id="60485" name="Freeform 152">
              <a:extLst>
                <a:ext uri="{FF2B5EF4-FFF2-40B4-BE49-F238E27FC236}">
                  <a16:creationId xmlns:a16="http://schemas.microsoft.com/office/drawing/2014/main" id="{D5E75123-A46F-4405-BA67-EA0846B5A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0" y="2224"/>
              <a:ext cx="2984" cy="1540"/>
            </a:xfrm>
            <a:custGeom>
              <a:avLst/>
              <a:gdLst>
                <a:gd name="T0" fmla="*/ 0 w 2984"/>
                <a:gd name="T1" fmla="*/ 4 h 1540"/>
                <a:gd name="T2" fmla="*/ 8 w 2984"/>
                <a:gd name="T3" fmla="*/ 984 h 1540"/>
                <a:gd name="T4" fmla="*/ 48 w 2984"/>
                <a:gd name="T5" fmla="*/ 1104 h 1540"/>
                <a:gd name="T6" fmla="*/ 112 w 2984"/>
                <a:gd name="T7" fmla="*/ 1180 h 1540"/>
                <a:gd name="T8" fmla="*/ 180 w 2984"/>
                <a:gd name="T9" fmla="*/ 1228 h 1540"/>
                <a:gd name="T10" fmla="*/ 260 w 2984"/>
                <a:gd name="T11" fmla="*/ 1288 h 1540"/>
                <a:gd name="T12" fmla="*/ 368 w 2984"/>
                <a:gd name="T13" fmla="*/ 1336 h 1540"/>
                <a:gd name="T14" fmla="*/ 488 w 2984"/>
                <a:gd name="T15" fmla="*/ 1384 h 1540"/>
                <a:gd name="T16" fmla="*/ 640 w 2984"/>
                <a:gd name="T17" fmla="*/ 1432 h 1540"/>
                <a:gd name="T18" fmla="*/ 768 w 2984"/>
                <a:gd name="T19" fmla="*/ 1464 h 1540"/>
                <a:gd name="T20" fmla="*/ 952 w 2984"/>
                <a:gd name="T21" fmla="*/ 1500 h 1540"/>
                <a:gd name="T22" fmla="*/ 1108 w 2984"/>
                <a:gd name="T23" fmla="*/ 1520 h 1540"/>
                <a:gd name="T24" fmla="*/ 1276 w 2984"/>
                <a:gd name="T25" fmla="*/ 1536 h 1540"/>
                <a:gd name="T26" fmla="*/ 1432 w 2984"/>
                <a:gd name="T27" fmla="*/ 1540 h 1540"/>
                <a:gd name="T28" fmla="*/ 1584 w 2984"/>
                <a:gd name="T29" fmla="*/ 1536 h 1540"/>
                <a:gd name="T30" fmla="*/ 1776 w 2984"/>
                <a:gd name="T31" fmla="*/ 1528 h 1540"/>
                <a:gd name="T32" fmla="*/ 1940 w 2984"/>
                <a:gd name="T33" fmla="*/ 1520 h 1540"/>
                <a:gd name="T34" fmla="*/ 2136 w 2984"/>
                <a:gd name="T35" fmla="*/ 1496 h 1540"/>
                <a:gd name="T36" fmla="*/ 2456 w 2984"/>
                <a:gd name="T37" fmla="*/ 1400 h 1540"/>
                <a:gd name="T38" fmla="*/ 2616 w 2984"/>
                <a:gd name="T39" fmla="*/ 1340 h 1540"/>
                <a:gd name="T40" fmla="*/ 2776 w 2984"/>
                <a:gd name="T41" fmla="*/ 1244 h 1540"/>
                <a:gd name="T42" fmla="*/ 2860 w 2984"/>
                <a:gd name="T43" fmla="*/ 1172 h 1540"/>
                <a:gd name="T44" fmla="*/ 2928 w 2984"/>
                <a:gd name="T45" fmla="*/ 1100 h 1540"/>
                <a:gd name="T46" fmla="*/ 2984 w 2984"/>
                <a:gd name="T47" fmla="*/ 992 h 1540"/>
                <a:gd name="T48" fmla="*/ 2960 w 2984"/>
                <a:gd name="T49" fmla="*/ 0 h 1540"/>
                <a:gd name="T50" fmla="*/ 2916 w 2984"/>
                <a:gd name="T51" fmla="*/ 100 h 1540"/>
                <a:gd name="T52" fmla="*/ 2848 w 2984"/>
                <a:gd name="T53" fmla="*/ 216 h 1540"/>
                <a:gd name="T54" fmla="*/ 2748 w 2984"/>
                <a:gd name="T55" fmla="*/ 292 h 1540"/>
                <a:gd name="T56" fmla="*/ 2620 w 2984"/>
                <a:gd name="T57" fmla="*/ 364 h 1540"/>
                <a:gd name="T58" fmla="*/ 2480 w 2984"/>
                <a:gd name="T59" fmla="*/ 408 h 1540"/>
                <a:gd name="T60" fmla="*/ 2328 w 2984"/>
                <a:gd name="T61" fmla="*/ 460 h 1540"/>
                <a:gd name="T62" fmla="*/ 2168 w 2984"/>
                <a:gd name="T63" fmla="*/ 496 h 1540"/>
                <a:gd name="T64" fmla="*/ 1992 w 2984"/>
                <a:gd name="T65" fmla="*/ 528 h 1540"/>
                <a:gd name="T66" fmla="*/ 1824 w 2984"/>
                <a:gd name="T67" fmla="*/ 544 h 1540"/>
                <a:gd name="T68" fmla="*/ 1620 w 2984"/>
                <a:gd name="T69" fmla="*/ 552 h 1540"/>
                <a:gd name="T70" fmla="*/ 1452 w 2984"/>
                <a:gd name="T71" fmla="*/ 552 h 1540"/>
                <a:gd name="T72" fmla="*/ 1284 w 2984"/>
                <a:gd name="T73" fmla="*/ 552 h 1540"/>
                <a:gd name="T74" fmla="*/ 1156 w 2984"/>
                <a:gd name="T75" fmla="*/ 548 h 1540"/>
                <a:gd name="T76" fmla="*/ 1008 w 2984"/>
                <a:gd name="T77" fmla="*/ 536 h 1540"/>
                <a:gd name="T78" fmla="*/ 848 w 2984"/>
                <a:gd name="T79" fmla="*/ 508 h 1540"/>
                <a:gd name="T80" fmla="*/ 760 w 2984"/>
                <a:gd name="T81" fmla="*/ 484 h 1540"/>
                <a:gd name="T82" fmla="*/ 700 w 2984"/>
                <a:gd name="T83" fmla="*/ 468 h 1540"/>
                <a:gd name="T84" fmla="*/ 532 w 2984"/>
                <a:gd name="T85" fmla="*/ 428 h 1540"/>
                <a:gd name="T86" fmla="*/ 408 w 2984"/>
                <a:gd name="T87" fmla="*/ 384 h 1540"/>
                <a:gd name="T88" fmla="*/ 312 w 2984"/>
                <a:gd name="T89" fmla="*/ 336 h 1540"/>
                <a:gd name="T90" fmla="*/ 200 w 2984"/>
                <a:gd name="T91" fmla="*/ 280 h 1540"/>
                <a:gd name="T92" fmla="*/ 56 w 2984"/>
                <a:gd name="T93" fmla="*/ 148 h 1540"/>
                <a:gd name="T94" fmla="*/ 0 w 2984"/>
                <a:gd name="T95" fmla="*/ 4 h 154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984" h="1540">
                  <a:moveTo>
                    <a:pt x="0" y="4"/>
                  </a:moveTo>
                  <a:lnTo>
                    <a:pt x="8" y="984"/>
                  </a:lnTo>
                  <a:lnTo>
                    <a:pt x="48" y="1104"/>
                  </a:lnTo>
                  <a:lnTo>
                    <a:pt x="112" y="1180"/>
                  </a:lnTo>
                  <a:lnTo>
                    <a:pt x="180" y="1228"/>
                  </a:lnTo>
                  <a:lnTo>
                    <a:pt x="260" y="1288"/>
                  </a:lnTo>
                  <a:lnTo>
                    <a:pt x="368" y="1336"/>
                  </a:lnTo>
                  <a:lnTo>
                    <a:pt x="488" y="1384"/>
                  </a:lnTo>
                  <a:lnTo>
                    <a:pt x="640" y="1432"/>
                  </a:lnTo>
                  <a:lnTo>
                    <a:pt x="768" y="1464"/>
                  </a:lnTo>
                  <a:lnTo>
                    <a:pt x="952" y="1500"/>
                  </a:lnTo>
                  <a:lnTo>
                    <a:pt x="1108" y="1520"/>
                  </a:lnTo>
                  <a:lnTo>
                    <a:pt x="1276" y="1536"/>
                  </a:lnTo>
                  <a:lnTo>
                    <a:pt x="1432" y="1540"/>
                  </a:lnTo>
                  <a:lnTo>
                    <a:pt x="1584" y="1536"/>
                  </a:lnTo>
                  <a:lnTo>
                    <a:pt x="1776" y="1528"/>
                  </a:lnTo>
                  <a:lnTo>
                    <a:pt x="1940" y="1520"/>
                  </a:lnTo>
                  <a:lnTo>
                    <a:pt x="2136" y="1496"/>
                  </a:lnTo>
                  <a:lnTo>
                    <a:pt x="2456" y="1400"/>
                  </a:lnTo>
                  <a:lnTo>
                    <a:pt x="2616" y="1340"/>
                  </a:lnTo>
                  <a:lnTo>
                    <a:pt x="2776" y="1244"/>
                  </a:lnTo>
                  <a:lnTo>
                    <a:pt x="2860" y="1172"/>
                  </a:lnTo>
                  <a:lnTo>
                    <a:pt x="2928" y="1100"/>
                  </a:lnTo>
                  <a:lnTo>
                    <a:pt x="2984" y="992"/>
                  </a:lnTo>
                  <a:lnTo>
                    <a:pt x="2960" y="0"/>
                  </a:lnTo>
                  <a:lnTo>
                    <a:pt x="2916" y="100"/>
                  </a:lnTo>
                  <a:lnTo>
                    <a:pt x="2848" y="216"/>
                  </a:lnTo>
                  <a:lnTo>
                    <a:pt x="2748" y="292"/>
                  </a:lnTo>
                  <a:lnTo>
                    <a:pt x="2620" y="364"/>
                  </a:lnTo>
                  <a:lnTo>
                    <a:pt x="2480" y="408"/>
                  </a:lnTo>
                  <a:lnTo>
                    <a:pt x="2328" y="460"/>
                  </a:lnTo>
                  <a:lnTo>
                    <a:pt x="2168" y="496"/>
                  </a:lnTo>
                  <a:lnTo>
                    <a:pt x="1992" y="528"/>
                  </a:lnTo>
                  <a:lnTo>
                    <a:pt x="1824" y="544"/>
                  </a:lnTo>
                  <a:lnTo>
                    <a:pt x="1620" y="552"/>
                  </a:lnTo>
                  <a:lnTo>
                    <a:pt x="1452" y="552"/>
                  </a:lnTo>
                  <a:lnTo>
                    <a:pt x="1284" y="552"/>
                  </a:lnTo>
                  <a:lnTo>
                    <a:pt x="1156" y="548"/>
                  </a:lnTo>
                  <a:lnTo>
                    <a:pt x="1008" y="536"/>
                  </a:lnTo>
                  <a:lnTo>
                    <a:pt x="848" y="508"/>
                  </a:lnTo>
                  <a:lnTo>
                    <a:pt x="760" y="484"/>
                  </a:lnTo>
                  <a:lnTo>
                    <a:pt x="700" y="468"/>
                  </a:lnTo>
                  <a:lnTo>
                    <a:pt x="532" y="428"/>
                  </a:lnTo>
                  <a:lnTo>
                    <a:pt x="408" y="384"/>
                  </a:lnTo>
                  <a:lnTo>
                    <a:pt x="312" y="336"/>
                  </a:lnTo>
                  <a:lnTo>
                    <a:pt x="200" y="280"/>
                  </a:lnTo>
                  <a:lnTo>
                    <a:pt x="56" y="148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86" name="Freeform 153">
              <a:extLst>
                <a:ext uri="{FF2B5EF4-FFF2-40B4-BE49-F238E27FC236}">
                  <a16:creationId xmlns:a16="http://schemas.microsoft.com/office/drawing/2014/main" id="{81859786-469F-48CE-B1DE-F38F13B8B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8" y="3360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87" name="Freeform 154">
              <a:extLst>
                <a:ext uri="{FF2B5EF4-FFF2-40B4-BE49-F238E27FC236}">
                  <a16:creationId xmlns:a16="http://schemas.microsoft.com/office/drawing/2014/main" id="{645E9E41-3AD1-449F-932D-37A6E7AAE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6" y="2976"/>
              <a:ext cx="112" cy="117"/>
            </a:xfrm>
            <a:custGeom>
              <a:avLst/>
              <a:gdLst>
                <a:gd name="T0" fmla="*/ 32 w 128"/>
                <a:gd name="T1" fmla="*/ 4 h 149"/>
                <a:gd name="T2" fmla="*/ 4 w 128"/>
                <a:gd name="T3" fmla="*/ 8 h 149"/>
                <a:gd name="T4" fmla="*/ 11 w 128"/>
                <a:gd name="T5" fmla="*/ 26 h 149"/>
                <a:gd name="T6" fmla="*/ 54 w 128"/>
                <a:gd name="T7" fmla="*/ 30 h 149"/>
                <a:gd name="T8" fmla="*/ 32 w 128"/>
                <a:gd name="T9" fmla="*/ 4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88" name="Freeform 155">
              <a:extLst>
                <a:ext uri="{FF2B5EF4-FFF2-40B4-BE49-F238E27FC236}">
                  <a16:creationId xmlns:a16="http://schemas.microsoft.com/office/drawing/2014/main" id="{CDA606F9-3AB3-4C79-A142-04A524952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" y="2992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89" name="Freeform 156">
              <a:extLst>
                <a:ext uri="{FF2B5EF4-FFF2-40B4-BE49-F238E27FC236}">
                  <a16:creationId xmlns:a16="http://schemas.microsoft.com/office/drawing/2014/main" id="{63EB42D7-417F-44B1-AB24-2DFAC3DB3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8" y="3216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421066" name="Freeform 202">
            <a:extLst>
              <a:ext uri="{FF2B5EF4-FFF2-40B4-BE49-F238E27FC236}">
                <a16:creationId xmlns:a16="http://schemas.microsoft.com/office/drawing/2014/main" id="{D55405B4-C3E2-430D-A318-46CE73BC3651}"/>
              </a:ext>
            </a:extLst>
          </p:cNvPr>
          <p:cNvSpPr>
            <a:spLocks/>
          </p:cNvSpPr>
          <p:nvPr/>
        </p:nvSpPr>
        <p:spPr bwMode="auto">
          <a:xfrm>
            <a:off x="3650632" y="2070094"/>
            <a:ext cx="270404" cy="603903"/>
          </a:xfrm>
          <a:custGeom>
            <a:avLst/>
            <a:gdLst>
              <a:gd name="T0" fmla="*/ 0 w 312"/>
              <a:gd name="T1" fmla="*/ 2147483646 h 756"/>
              <a:gd name="T2" fmla="*/ 2147483646 w 312"/>
              <a:gd name="T3" fmla="*/ 2147483646 h 756"/>
              <a:gd name="T4" fmla="*/ 2147483646 w 312"/>
              <a:gd name="T5" fmla="*/ 2147483646 h 756"/>
              <a:gd name="T6" fmla="*/ 2147483646 w 312"/>
              <a:gd name="T7" fmla="*/ 2147483646 h 756"/>
              <a:gd name="T8" fmla="*/ 2147483646 w 312"/>
              <a:gd name="T9" fmla="*/ 0 h 756"/>
              <a:gd name="T10" fmla="*/ 2147483646 w 312"/>
              <a:gd name="T11" fmla="*/ 2147483646 h 756"/>
              <a:gd name="T12" fmla="*/ 2147483646 w 312"/>
              <a:gd name="T13" fmla="*/ 2147483646 h 756"/>
              <a:gd name="T14" fmla="*/ 2147483646 w 312"/>
              <a:gd name="T15" fmla="*/ 2147483646 h 756"/>
              <a:gd name="T16" fmla="*/ 2147483646 w 312"/>
              <a:gd name="T17" fmla="*/ 2147483646 h 756"/>
              <a:gd name="T18" fmla="*/ 2147483646 w 312"/>
              <a:gd name="T19" fmla="*/ 2147483646 h 756"/>
              <a:gd name="T20" fmla="*/ 2147483646 w 312"/>
              <a:gd name="T21" fmla="*/ 2147483646 h 756"/>
              <a:gd name="T22" fmla="*/ 0 w 312"/>
              <a:gd name="T23" fmla="*/ 2147483646 h 75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12" h="756">
                <a:moveTo>
                  <a:pt x="0" y="276"/>
                </a:moveTo>
                <a:lnTo>
                  <a:pt x="108" y="216"/>
                </a:lnTo>
                <a:lnTo>
                  <a:pt x="204" y="132"/>
                </a:lnTo>
                <a:lnTo>
                  <a:pt x="264" y="72"/>
                </a:lnTo>
                <a:lnTo>
                  <a:pt x="300" y="0"/>
                </a:lnTo>
                <a:lnTo>
                  <a:pt x="312" y="456"/>
                </a:lnTo>
                <a:lnTo>
                  <a:pt x="264" y="552"/>
                </a:lnTo>
                <a:lnTo>
                  <a:pt x="192" y="636"/>
                </a:lnTo>
                <a:lnTo>
                  <a:pt x="120" y="684"/>
                </a:lnTo>
                <a:lnTo>
                  <a:pt x="60" y="720"/>
                </a:lnTo>
                <a:lnTo>
                  <a:pt x="12" y="756"/>
                </a:lnTo>
                <a:lnTo>
                  <a:pt x="0" y="276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21068" name="Freeform 204">
            <a:extLst>
              <a:ext uri="{FF2B5EF4-FFF2-40B4-BE49-F238E27FC236}">
                <a16:creationId xmlns:a16="http://schemas.microsoft.com/office/drawing/2014/main" id="{6B9EC569-CEED-4982-88BF-95F7B0813BB4}"/>
              </a:ext>
            </a:extLst>
          </p:cNvPr>
          <p:cNvSpPr>
            <a:spLocks/>
          </p:cNvSpPr>
          <p:nvPr/>
        </p:nvSpPr>
        <p:spPr bwMode="auto">
          <a:xfrm>
            <a:off x="1685695" y="2064085"/>
            <a:ext cx="486728" cy="685024"/>
          </a:xfrm>
          <a:custGeom>
            <a:avLst/>
            <a:gdLst>
              <a:gd name="T0" fmla="*/ 0 w 648"/>
              <a:gd name="T1" fmla="*/ 0 h 912"/>
              <a:gd name="T2" fmla="*/ 2147483646 w 648"/>
              <a:gd name="T3" fmla="*/ 2147483646 h 912"/>
              <a:gd name="T4" fmla="*/ 2147483646 w 648"/>
              <a:gd name="T5" fmla="*/ 2147483646 h 912"/>
              <a:gd name="T6" fmla="*/ 2147483646 w 648"/>
              <a:gd name="T7" fmla="*/ 2147483646 h 912"/>
              <a:gd name="T8" fmla="*/ 2147483646 w 648"/>
              <a:gd name="T9" fmla="*/ 2147483646 h 912"/>
              <a:gd name="T10" fmla="*/ 2147483646 w 648"/>
              <a:gd name="T11" fmla="*/ 2147483646 h 912"/>
              <a:gd name="T12" fmla="*/ 2147483646 w 648"/>
              <a:gd name="T13" fmla="*/ 2147483646 h 912"/>
              <a:gd name="T14" fmla="*/ 2147483646 w 648"/>
              <a:gd name="T15" fmla="*/ 2147483646 h 912"/>
              <a:gd name="T16" fmla="*/ 2147483646 w 648"/>
              <a:gd name="T17" fmla="*/ 2147483646 h 912"/>
              <a:gd name="T18" fmla="*/ 2147483646 w 648"/>
              <a:gd name="T19" fmla="*/ 2147483646 h 912"/>
              <a:gd name="T20" fmla="*/ 2147483646 w 648"/>
              <a:gd name="T21" fmla="*/ 2147483646 h 912"/>
              <a:gd name="T22" fmla="*/ 2147483646 w 648"/>
              <a:gd name="T23" fmla="*/ 2147483646 h 912"/>
              <a:gd name="T24" fmla="*/ 2147483646 w 648"/>
              <a:gd name="T25" fmla="*/ 2147483646 h 912"/>
              <a:gd name="T26" fmla="*/ 2147483646 w 648"/>
              <a:gd name="T27" fmla="*/ 2147483646 h 912"/>
              <a:gd name="T28" fmla="*/ 2147483646 w 648"/>
              <a:gd name="T29" fmla="*/ 2147483646 h 912"/>
              <a:gd name="T30" fmla="*/ 2147483646 w 648"/>
              <a:gd name="T31" fmla="*/ 2147483646 h 912"/>
              <a:gd name="T32" fmla="*/ 2147483646 w 648"/>
              <a:gd name="T33" fmla="*/ 2147483646 h 912"/>
              <a:gd name="T34" fmla="*/ 2147483646 w 648"/>
              <a:gd name="T35" fmla="*/ 2147483646 h 912"/>
              <a:gd name="T36" fmla="*/ 0 w 648"/>
              <a:gd name="T37" fmla="*/ 2147483646 h 912"/>
              <a:gd name="T38" fmla="*/ 0 w 648"/>
              <a:gd name="T39" fmla="*/ 0 h 9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48" h="912">
                <a:moveTo>
                  <a:pt x="0" y="0"/>
                </a:moveTo>
                <a:lnTo>
                  <a:pt x="48" y="96"/>
                </a:lnTo>
                <a:lnTo>
                  <a:pt x="120" y="180"/>
                </a:lnTo>
                <a:lnTo>
                  <a:pt x="192" y="252"/>
                </a:lnTo>
                <a:lnTo>
                  <a:pt x="288" y="312"/>
                </a:lnTo>
                <a:lnTo>
                  <a:pt x="384" y="348"/>
                </a:lnTo>
                <a:lnTo>
                  <a:pt x="480" y="384"/>
                </a:lnTo>
                <a:lnTo>
                  <a:pt x="576" y="408"/>
                </a:lnTo>
                <a:lnTo>
                  <a:pt x="648" y="432"/>
                </a:lnTo>
                <a:lnTo>
                  <a:pt x="648" y="912"/>
                </a:lnTo>
                <a:lnTo>
                  <a:pt x="528" y="876"/>
                </a:lnTo>
                <a:lnTo>
                  <a:pt x="468" y="840"/>
                </a:lnTo>
                <a:lnTo>
                  <a:pt x="396" y="792"/>
                </a:lnTo>
                <a:lnTo>
                  <a:pt x="324" y="756"/>
                </a:lnTo>
                <a:lnTo>
                  <a:pt x="240" y="720"/>
                </a:lnTo>
                <a:lnTo>
                  <a:pt x="156" y="660"/>
                </a:lnTo>
                <a:lnTo>
                  <a:pt x="108" y="624"/>
                </a:lnTo>
                <a:lnTo>
                  <a:pt x="60" y="588"/>
                </a:lnTo>
                <a:lnTo>
                  <a:pt x="0" y="492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21067" name="Freeform 203">
            <a:extLst>
              <a:ext uri="{FF2B5EF4-FFF2-40B4-BE49-F238E27FC236}">
                <a16:creationId xmlns:a16="http://schemas.microsoft.com/office/drawing/2014/main" id="{81379D79-5BE6-4F80-98DE-188ABD1A80E3}"/>
              </a:ext>
            </a:extLst>
          </p:cNvPr>
          <p:cNvSpPr>
            <a:spLocks/>
          </p:cNvSpPr>
          <p:nvPr/>
        </p:nvSpPr>
        <p:spPr bwMode="auto">
          <a:xfrm>
            <a:off x="1676682" y="1712560"/>
            <a:ext cx="507008" cy="703051"/>
          </a:xfrm>
          <a:custGeom>
            <a:avLst/>
            <a:gdLst>
              <a:gd name="T0" fmla="*/ 0 w 675"/>
              <a:gd name="T1" fmla="*/ 0 h 936"/>
              <a:gd name="T2" fmla="*/ 2147483646 w 675"/>
              <a:gd name="T3" fmla="*/ 2147483646 h 936"/>
              <a:gd name="T4" fmla="*/ 2147483646 w 675"/>
              <a:gd name="T5" fmla="*/ 2147483646 h 936"/>
              <a:gd name="T6" fmla="*/ 2147483646 w 675"/>
              <a:gd name="T7" fmla="*/ 2147483646 h 936"/>
              <a:gd name="T8" fmla="*/ 2147483646 w 675"/>
              <a:gd name="T9" fmla="*/ 2147483646 h 936"/>
              <a:gd name="T10" fmla="*/ 2147483646 w 675"/>
              <a:gd name="T11" fmla="*/ 2147483646 h 936"/>
              <a:gd name="T12" fmla="*/ 2147483646 w 675"/>
              <a:gd name="T13" fmla="*/ 2147483646 h 936"/>
              <a:gd name="T14" fmla="*/ 2147483646 w 675"/>
              <a:gd name="T15" fmla="*/ 2147483646 h 936"/>
              <a:gd name="T16" fmla="*/ 2147483646 w 675"/>
              <a:gd name="T17" fmla="*/ 2147483646 h 936"/>
              <a:gd name="T18" fmla="*/ 2147483646 w 675"/>
              <a:gd name="T19" fmla="*/ 2147483646 h 936"/>
              <a:gd name="T20" fmla="*/ 2147483646 w 675"/>
              <a:gd name="T21" fmla="*/ 2147483646 h 936"/>
              <a:gd name="T22" fmla="*/ 2147483646 w 675"/>
              <a:gd name="T23" fmla="*/ 2147483646 h 936"/>
              <a:gd name="T24" fmla="*/ 2147483646 w 675"/>
              <a:gd name="T25" fmla="*/ 2147483646 h 936"/>
              <a:gd name="T26" fmla="*/ 2147483646 w 675"/>
              <a:gd name="T27" fmla="*/ 2147483646 h 936"/>
              <a:gd name="T28" fmla="*/ 2147483646 w 675"/>
              <a:gd name="T29" fmla="*/ 2147483646 h 936"/>
              <a:gd name="T30" fmla="*/ 2147483646 w 675"/>
              <a:gd name="T31" fmla="*/ 2147483646 h 936"/>
              <a:gd name="T32" fmla="*/ 2147483646 w 675"/>
              <a:gd name="T33" fmla="*/ 2147483646 h 936"/>
              <a:gd name="T34" fmla="*/ 2147483646 w 675"/>
              <a:gd name="T35" fmla="*/ 2147483646 h 936"/>
              <a:gd name="T36" fmla="*/ 2147483646 w 675"/>
              <a:gd name="T37" fmla="*/ 2147483646 h 936"/>
              <a:gd name="T38" fmla="*/ 2147483646 w 675"/>
              <a:gd name="T39" fmla="*/ 2147483646 h 936"/>
              <a:gd name="T40" fmla="*/ 0 w 675"/>
              <a:gd name="T41" fmla="*/ 0 h 9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75" h="936">
                <a:moveTo>
                  <a:pt x="0" y="0"/>
                </a:moveTo>
                <a:lnTo>
                  <a:pt x="51" y="66"/>
                </a:lnTo>
                <a:lnTo>
                  <a:pt x="69" y="102"/>
                </a:lnTo>
                <a:lnTo>
                  <a:pt x="137" y="180"/>
                </a:lnTo>
                <a:lnTo>
                  <a:pt x="219" y="234"/>
                </a:lnTo>
                <a:lnTo>
                  <a:pt x="309" y="282"/>
                </a:lnTo>
                <a:lnTo>
                  <a:pt x="411" y="324"/>
                </a:lnTo>
                <a:lnTo>
                  <a:pt x="507" y="360"/>
                </a:lnTo>
                <a:lnTo>
                  <a:pt x="597" y="390"/>
                </a:lnTo>
                <a:lnTo>
                  <a:pt x="675" y="420"/>
                </a:lnTo>
                <a:lnTo>
                  <a:pt x="663" y="936"/>
                </a:lnTo>
                <a:lnTo>
                  <a:pt x="572" y="912"/>
                </a:lnTo>
                <a:lnTo>
                  <a:pt x="485" y="888"/>
                </a:lnTo>
                <a:lnTo>
                  <a:pt x="423" y="852"/>
                </a:lnTo>
                <a:lnTo>
                  <a:pt x="348" y="816"/>
                </a:lnTo>
                <a:lnTo>
                  <a:pt x="249" y="780"/>
                </a:lnTo>
                <a:lnTo>
                  <a:pt x="162" y="708"/>
                </a:lnTo>
                <a:lnTo>
                  <a:pt x="112" y="660"/>
                </a:lnTo>
                <a:lnTo>
                  <a:pt x="75" y="588"/>
                </a:lnTo>
                <a:lnTo>
                  <a:pt x="12" y="492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21064" name="Freeform 200">
            <a:extLst>
              <a:ext uri="{FF2B5EF4-FFF2-40B4-BE49-F238E27FC236}">
                <a16:creationId xmlns:a16="http://schemas.microsoft.com/office/drawing/2014/main" id="{5643CE46-E3AA-4348-8079-C65D18E6353A}"/>
              </a:ext>
            </a:extLst>
          </p:cNvPr>
          <p:cNvSpPr>
            <a:spLocks/>
          </p:cNvSpPr>
          <p:nvPr/>
        </p:nvSpPr>
        <p:spPr bwMode="auto">
          <a:xfrm>
            <a:off x="1956100" y="1249868"/>
            <a:ext cx="1532290" cy="429642"/>
          </a:xfrm>
          <a:custGeom>
            <a:avLst/>
            <a:gdLst>
              <a:gd name="T0" fmla="*/ 2147483646 w 2040"/>
              <a:gd name="T1" fmla="*/ 2147483646 h 572"/>
              <a:gd name="T2" fmla="*/ 2147483646 w 2040"/>
              <a:gd name="T3" fmla="*/ 2147483646 h 572"/>
              <a:gd name="T4" fmla="*/ 2147483646 w 2040"/>
              <a:gd name="T5" fmla="*/ 2147483646 h 572"/>
              <a:gd name="T6" fmla="*/ 2147483646 w 2040"/>
              <a:gd name="T7" fmla="*/ 2147483646 h 572"/>
              <a:gd name="T8" fmla="*/ 2147483646 w 2040"/>
              <a:gd name="T9" fmla="*/ 2147483646 h 572"/>
              <a:gd name="T10" fmla="*/ 2147483646 w 2040"/>
              <a:gd name="T11" fmla="*/ 0 h 572"/>
              <a:gd name="T12" fmla="*/ 2147483646 w 2040"/>
              <a:gd name="T13" fmla="*/ 2147483646 h 572"/>
              <a:gd name="T14" fmla="*/ 2147483646 w 2040"/>
              <a:gd name="T15" fmla="*/ 0 h 572"/>
              <a:gd name="T16" fmla="*/ 2147483646 w 2040"/>
              <a:gd name="T17" fmla="*/ 2147483646 h 572"/>
              <a:gd name="T18" fmla="*/ 2147483646 w 2040"/>
              <a:gd name="T19" fmla="*/ 2147483646 h 572"/>
              <a:gd name="T20" fmla="*/ 2147483646 w 2040"/>
              <a:gd name="T21" fmla="*/ 2147483646 h 572"/>
              <a:gd name="T22" fmla="*/ 2147483646 w 2040"/>
              <a:gd name="T23" fmla="*/ 2147483646 h 572"/>
              <a:gd name="T24" fmla="*/ 2147483646 w 2040"/>
              <a:gd name="T25" fmla="*/ 2147483646 h 572"/>
              <a:gd name="T26" fmla="*/ 2147483646 w 2040"/>
              <a:gd name="T27" fmla="*/ 2147483646 h 572"/>
              <a:gd name="T28" fmla="*/ 2147483646 w 2040"/>
              <a:gd name="T29" fmla="*/ 2147483646 h 572"/>
              <a:gd name="T30" fmla="*/ 0 w 2040"/>
              <a:gd name="T31" fmla="*/ 2147483646 h 572"/>
              <a:gd name="T32" fmla="*/ 2147483646 w 2040"/>
              <a:gd name="T33" fmla="*/ 2147483646 h 57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040" h="572">
                <a:moveTo>
                  <a:pt x="1152" y="572"/>
                </a:moveTo>
                <a:lnTo>
                  <a:pt x="2040" y="92"/>
                </a:lnTo>
                <a:lnTo>
                  <a:pt x="1812" y="68"/>
                </a:lnTo>
                <a:lnTo>
                  <a:pt x="1680" y="44"/>
                </a:lnTo>
                <a:lnTo>
                  <a:pt x="1526" y="20"/>
                </a:lnTo>
                <a:lnTo>
                  <a:pt x="1334" y="0"/>
                </a:lnTo>
                <a:lnTo>
                  <a:pt x="1150" y="4"/>
                </a:lnTo>
                <a:lnTo>
                  <a:pt x="1002" y="0"/>
                </a:lnTo>
                <a:lnTo>
                  <a:pt x="854" y="8"/>
                </a:lnTo>
                <a:lnTo>
                  <a:pt x="696" y="20"/>
                </a:lnTo>
                <a:lnTo>
                  <a:pt x="530" y="44"/>
                </a:lnTo>
                <a:lnTo>
                  <a:pt x="382" y="72"/>
                </a:lnTo>
                <a:lnTo>
                  <a:pt x="286" y="96"/>
                </a:lnTo>
                <a:lnTo>
                  <a:pt x="176" y="128"/>
                </a:lnTo>
                <a:lnTo>
                  <a:pt x="88" y="160"/>
                </a:lnTo>
                <a:lnTo>
                  <a:pt x="0" y="196"/>
                </a:lnTo>
                <a:lnTo>
                  <a:pt x="1152" y="5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421043" name="Group 179">
            <a:extLst>
              <a:ext uri="{FF2B5EF4-FFF2-40B4-BE49-F238E27FC236}">
                <a16:creationId xmlns:a16="http://schemas.microsoft.com/office/drawing/2014/main" id="{D259297F-AB22-4AD1-93C9-069755AB0D9E}"/>
              </a:ext>
            </a:extLst>
          </p:cNvPr>
          <p:cNvGrpSpPr>
            <a:grpSpLocks/>
          </p:cNvGrpSpPr>
          <p:nvPr/>
        </p:nvGrpSpPr>
        <p:grpSpPr bwMode="auto">
          <a:xfrm rot="19972800">
            <a:off x="1413789" y="728589"/>
            <a:ext cx="2693526" cy="544564"/>
            <a:chOff x="198" y="3003"/>
            <a:chExt cx="3586" cy="725"/>
          </a:xfrm>
        </p:grpSpPr>
        <p:sp>
          <p:nvSpPr>
            <p:cNvPr id="60478" name="Freeform 180">
              <a:extLst>
                <a:ext uri="{FF2B5EF4-FFF2-40B4-BE49-F238E27FC236}">
                  <a16:creationId xmlns:a16="http://schemas.microsoft.com/office/drawing/2014/main" id="{3DD503FD-52E6-4A8C-B40C-7D998BD40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003"/>
              <a:ext cx="3586" cy="725"/>
            </a:xfrm>
            <a:custGeom>
              <a:avLst/>
              <a:gdLst>
                <a:gd name="T0" fmla="*/ 90 w 3586"/>
                <a:gd name="T1" fmla="*/ 13 h 725"/>
                <a:gd name="T2" fmla="*/ 2402 w 3586"/>
                <a:gd name="T3" fmla="*/ 381 h 725"/>
                <a:gd name="T4" fmla="*/ 2394 w 3586"/>
                <a:gd name="T5" fmla="*/ 333 h 725"/>
                <a:gd name="T6" fmla="*/ 3490 w 3586"/>
                <a:gd name="T7" fmla="*/ 397 h 725"/>
                <a:gd name="T8" fmla="*/ 3586 w 3586"/>
                <a:gd name="T9" fmla="*/ 533 h 725"/>
                <a:gd name="T10" fmla="*/ 3514 w 3586"/>
                <a:gd name="T11" fmla="*/ 669 h 725"/>
                <a:gd name="T12" fmla="*/ 3202 w 3586"/>
                <a:gd name="T13" fmla="*/ 701 h 725"/>
                <a:gd name="T14" fmla="*/ 3002 w 3586"/>
                <a:gd name="T15" fmla="*/ 725 h 725"/>
                <a:gd name="T16" fmla="*/ 2794 w 3586"/>
                <a:gd name="T17" fmla="*/ 725 h 725"/>
                <a:gd name="T18" fmla="*/ 2322 w 3586"/>
                <a:gd name="T19" fmla="*/ 653 h 725"/>
                <a:gd name="T20" fmla="*/ 2402 w 3586"/>
                <a:gd name="T21" fmla="*/ 333 h 725"/>
                <a:gd name="T22" fmla="*/ 2338 w 3586"/>
                <a:gd name="T23" fmla="*/ 589 h 725"/>
                <a:gd name="T24" fmla="*/ 2034 w 3586"/>
                <a:gd name="T25" fmla="*/ 581 h 725"/>
                <a:gd name="T26" fmla="*/ 1858 w 3586"/>
                <a:gd name="T27" fmla="*/ 581 h 725"/>
                <a:gd name="T28" fmla="*/ 1298 w 3586"/>
                <a:gd name="T29" fmla="*/ 533 h 725"/>
                <a:gd name="T30" fmla="*/ 954 w 3586"/>
                <a:gd name="T31" fmla="*/ 461 h 725"/>
                <a:gd name="T32" fmla="*/ 714 w 3586"/>
                <a:gd name="T33" fmla="*/ 365 h 725"/>
                <a:gd name="T34" fmla="*/ 426 w 3586"/>
                <a:gd name="T35" fmla="*/ 264 h 725"/>
                <a:gd name="T36" fmla="*/ 438 w 3586"/>
                <a:gd name="T37" fmla="*/ 216 h 725"/>
                <a:gd name="T38" fmla="*/ 396 w 3586"/>
                <a:gd name="T39" fmla="*/ 252 h 725"/>
                <a:gd name="T40" fmla="*/ 414 w 3586"/>
                <a:gd name="T41" fmla="*/ 195 h 725"/>
                <a:gd name="T42" fmla="*/ 369 w 3586"/>
                <a:gd name="T43" fmla="*/ 240 h 725"/>
                <a:gd name="T44" fmla="*/ 390 w 3586"/>
                <a:gd name="T45" fmla="*/ 186 h 725"/>
                <a:gd name="T46" fmla="*/ 336 w 3586"/>
                <a:gd name="T47" fmla="*/ 222 h 725"/>
                <a:gd name="T48" fmla="*/ 348 w 3586"/>
                <a:gd name="T49" fmla="*/ 174 h 725"/>
                <a:gd name="T50" fmla="*/ 306 w 3586"/>
                <a:gd name="T51" fmla="*/ 210 h 725"/>
                <a:gd name="T52" fmla="*/ 306 w 3586"/>
                <a:gd name="T53" fmla="*/ 165 h 725"/>
                <a:gd name="T54" fmla="*/ 273 w 3586"/>
                <a:gd name="T55" fmla="*/ 198 h 725"/>
                <a:gd name="T56" fmla="*/ 273 w 3586"/>
                <a:gd name="T57" fmla="*/ 153 h 725"/>
                <a:gd name="T58" fmla="*/ 237 w 3586"/>
                <a:gd name="T59" fmla="*/ 186 h 725"/>
                <a:gd name="T60" fmla="*/ 240 w 3586"/>
                <a:gd name="T61" fmla="*/ 141 h 725"/>
                <a:gd name="T62" fmla="*/ 204 w 3586"/>
                <a:gd name="T63" fmla="*/ 165 h 725"/>
                <a:gd name="T64" fmla="*/ 207 w 3586"/>
                <a:gd name="T65" fmla="*/ 126 h 725"/>
                <a:gd name="T66" fmla="*/ 171 w 3586"/>
                <a:gd name="T67" fmla="*/ 153 h 725"/>
                <a:gd name="T68" fmla="*/ 171 w 3586"/>
                <a:gd name="T69" fmla="*/ 108 h 725"/>
                <a:gd name="T70" fmla="*/ 135 w 3586"/>
                <a:gd name="T71" fmla="*/ 129 h 725"/>
                <a:gd name="T72" fmla="*/ 132 w 3586"/>
                <a:gd name="T73" fmla="*/ 84 h 725"/>
                <a:gd name="T74" fmla="*/ 108 w 3586"/>
                <a:gd name="T75" fmla="*/ 117 h 725"/>
                <a:gd name="T76" fmla="*/ 108 w 3586"/>
                <a:gd name="T77" fmla="*/ 72 h 725"/>
                <a:gd name="T78" fmla="*/ 69 w 3586"/>
                <a:gd name="T79" fmla="*/ 99 h 725"/>
                <a:gd name="T80" fmla="*/ 84 w 3586"/>
                <a:gd name="T81" fmla="*/ 54 h 725"/>
                <a:gd name="T82" fmla="*/ 30 w 3586"/>
                <a:gd name="T83" fmla="*/ 75 h 725"/>
                <a:gd name="T84" fmla="*/ 60 w 3586"/>
                <a:gd name="T85" fmla="*/ 45 h 725"/>
                <a:gd name="T86" fmla="*/ 15 w 3586"/>
                <a:gd name="T87" fmla="*/ 48 h 725"/>
                <a:gd name="T88" fmla="*/ 57 w 3586"/>
                <a:gd name="T89" fmla="*/ 27 h 725"/>
                <a:gd name="T90" fmla="*/ 0 w 3586"/>
                <a:gd name="T91" fmla="*/ 0 h 725"/>
                <a:gd name="T92" fmla="*/ 90 w 3586"/>
                <a:gd name="T93" fmla="*/ 13 h 72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79" name="Freeform 181" descr="Дуб">
              <a:extLst>
                <a:ext uri="{FF2B5EF4-FFF2-40B4-BE49-F238E27FC236}">
                  <a16:creationId xmlns:a16="http://schemas.microsoft.com/office/drawing/2014/main" id="{5F476649-5093-45A0-8FCA-0743D13588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8" y="3336"/>
              <a:ext cx="1256" cy="392"/>
            </a:xfrm>
            <a:custGeom>
              <a:avLst/>
              <a:gdLst>
                <a:gd name="T0" fmla="*/ 64 w 1256"/>
                <a:gd name="T1" fmla="*/ 0 h 392"/>
                <a:gd name="T2" fmla="*/ 1152 w 1256"/>
                <a:gd name="T3" fmla="*/ 56 h 392"/>
                <a:gd name="T4" fmla="*/ 1256 w 1256"/>
                <a:gd name="T5" fmla="*/ 208 h 392"/>
                <a:gd name="T6" fmla="*/ 1192 w 1256"/>
                <a:gd name="T7" fmla="*/ 352 h 392"/>
                <a:gd name="T8" fmla="*/ 672 w 1256"/>
                <a:gd name="T9" fmla="*/ 392 h 392"/>
                <a:gd name="T10" fmla="*/ 440 w 1256"/>
                <a:gd name="T11" fmla="*/ 392 h 392"/>
                <a:gd name="T12" fmla="*/ 0 w 1256"/>
                <a:gd name="T13" fmla="*/ 320 h 392"/>
                <a:gd name="T14" fmla="*/ 64 w 1256"/>
                <a:gd name="T15" fmla="*/ 0 h 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56" h="392">
                  <a:moveTo>
                    <a:pt x="64" y="0"/>
                  </a:moveTo>
                  <a:lnTo>
                    <a:pt x="1152" y="56"/>
                  </a:lnTo>
                  <a:lnTo>
                    <a:pt x="1256" y="208"/>
                  </a:lnTo>
                  <a:lnTo>
                    <a:pt x="1192" y="352"/>
                  </a:lnTo>
                  <a:lnTo>
                    <a:pt x="672" y="392"/>
                  </a:lnTo>
                  <a:lnTo>
                    <a:pt x="440" y="392"/>
                  </a:lnTo>
                  <a:lnTo>
                    <a:pt x="0" y="320"/>
                  </a:lnTo>
                  <a:lnTo>
                    <a:pt x="64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80" name="Oval 182">
              <a:extLst>
                <a:ext uri="{FF2B5EF4-FFF2-40B4-BE49-F238E27FC236}">
                  <a16:creationId xmlns:a16="http://schemas.microsoft.com/office/drawing/2014/main" id="{1A218CBE-CD9D-4541-B5FB-B726A78CE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81" name="Oval 183">
              <a:extLst>
                <a:ext uri="{FF2B5EF4-FFF2-40B4-BE49-F238E27FC236}">
                  <a16:creationId xmlns:a16="http://schemas.microsoft.com/office/drawing/2014/main" id="{0D537A43-3F06-43B0-BC84-298F3E20DD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82" name="Oval 184">
              <a:extLst>
                <a:ext uri="{FF2B5EF4-FFF2-40B4-BE49-F238E27FC236}">
                  <a16:creationId xmlns:a16="http://schemas.microsoft.com/office/drawing/2014/main" id="{01A279D2-E66C-4808-82DE-AFCACA6B3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83" name="Oval 185">
              <a:extLst>
                <a:ext uri="{FF2B5EF4-FFF2-40B4-BE49-F238E27FC236}">
                  <a16:creationId xmlns:a16="http://schemas.microsoft.com/office/drawing/2014/main" id="{B6B5BD45-AA11-40DC-88D4-95E8A51D6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3416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84" name="Oval 186">
              <a:extLst>
                <a:ext uri="{FF2B5EF4-FFF2-40B4-BE49-F238E27FC236}">
                  <a16:creationId xmlns:a16="http://schemas.microsoft.com/office/drawing/2014/main" id="{AC2D2479-6504-4442-BB8F-3EE82E2D7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3400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</p:grpSp>
      <p:sp>
        <p:nvSpPr>
          <p:cNvPr id="421059" name="Freeform 195">
            <a:extLst>
              <a:ext uri="{FF2B5EF4-FFF2-40B4-BE49-F238E27FC236}">
                <a16:creationId xmlns:a16="http://schemas.microsoft.com/office/drawing/2014/main" id="{C965A0C8-8270-45CC-A8CD-3BF8B181F286}"/>
              </a:ext>
            </a:extLst>
          </p:cNvPr>
          <p:cNvSpPr>
            <a:spLocks/>
          </p:cNvSpPr>
          <p:nvPr/>
        </p:nvSpPr>
        <p:spPr bwMode="auto">
          <a:xfrm>
            <a:off x="1687949" y="1388075"/>
            <a:ext cx="1122177" cy="618174"/>
          </a:xfrm>
          <a:custGeom>
            <a:avLst/>
            <a:gdLst>
              <a:gd name="T0" fmla="*/ 2147483646 w 1494"/>
              <a:gd name="T1" fmla="*/ 0 h 823"/>
              <a:gd name="T2" fmla="*/ 2147483646 w 1494"/>
              <a:gd name="T3" fmla="*/ 2147483646 h 823"/>
              <a:gd name="T4" fmla="*/ 2147483646 w 1494"/>
              <a:gd name="T5" fmla="*/ 2147483646 h 823"/>
              <a:gd name="T6" fmla="*/ 2147483646 w 1494"/>
              <a:gd name="T7" fmla="*/ 2147483646 h 823"/>
              <a:gd name="T8" fmla="*/ 2147483646 w 1494"/>
              <a:gd name="T9" fmla="*/ 2147483646 h 823"/>
              <a:gd name="T10" fmla="*/ 2147483646 w 1494"/>
              <a:gd name="T11" fmla="*/ 2147483646 h 823"/>
              <a:gd name="T12" fmla="*/ 2147483646 w 1494"/>
              <a:gd name="T13" fmla="*/ 2147483646 h 823"/>
              <a:gd name="T14" fmla="*/ 2147483646 w 1494"/>
              <a:gd name="T15" fmla="*/ 2147483646 h 823"/>
              <a:gd name="T16" fmla="*/ 2147483646 w 1494"/>
              <a:gd name="T17" fmla="*/ 2147483646 h 823"/>
              <a:gd name="T18" fmla="*/ 2147483646 w 1494"/>
              <a:gd name="T19" fmla="*/ 2147483646 h 823"/>
              <a:gd name="T20" fmla="*/ 0 w 1494"/>
              <a:gd name="T21" fmla="*/ 2147483646 h 823"/>
              <a:gd name="T22" fmla="*/ 2147483646 w 1494"/>
              <a:gd name="T23" fmla="*/ 2147483646 h 823"/>
              <a:gd name="T24" fmla="*/ 2147483646 w 1494"/>
              <a:gd name="T25" fmla="*/ 2147483646 h 823"/>
              <a:gd name="T26" fmla="*/ 2147483646 w 1494"/>
              <a:gd name="T27" fmla="*/ 2147483646 h 823"/>
              <a:gd name="T28" fmla="*/ 2147483646 w 1494"/>
              <a:gd name="T29" fmla="*/ 2147483646 h 823"/>
              <a:gd name="T30" fmla="*/ 2147483646 w 1494"/>
              <a:gd name="T31" fmla="*/ 0 h 82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94" h="823">
                <a:moveTo>
                  <a:pt x="372" y="0"/>
                </a:moveTo>
                <a:lnTo>
                  <a:pt x="1494" y="361"/>
                </a:lnTo>
                <a:lnTo>
                  <a:pt x="630" y="823"/>
                </a:lnTo>
                <a:lnTo>
                  <a:pt x="489" y="784"/>
                </a:lnTo>
                <a:lnTo>
                  <a:pt x="385" y="748"/>
                </a:lnTo>
                <a:lnTo>
                  <a:pt x="228" y="672"/>
                </a:lnTo>
                <a:lnTo>
                  <a:pt x="126" y="588"/>
                </a:lnTo>
                <a:lnTo>
                  <a:pt x="84" y="552"/>
                </a:lnTo>
                <a:lnTo>
                  <a:pt x="66" y="528"/>
                </a:lnTo>
                <a:lnTo>
                  <a:pt x="42" y="462"/>
                </a:lnTo>
                <a:lnTo>
                  <a:pt x="0" y="402"/>
                </a:lnTo>
                <a:lnTo>
                  <a:pt x="12" y="336"/>
                </a:lnTo>
                <a:lnTo>
                  <a:pt x="36" y="246"/>
                </a:lnTo>
                <a:lnTo>
                  <a:pt x="108" y="168"/>
                </a:lnTo>
                <a:lnTo>
                  <a:pt x="228" y="84"/>
                </a:lnTo>
                <a:lnTo>
                  <a:pt x="37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421051" name="Group 187">
            <a:extLst>
              <a:ext uri="{FF2B5EF4-FFF2-40B4-BE49-F238E27FC236}">
                <a16:creationId xmlns:a16="http://schemas.microsoft.com/office/drawing/2014/main" id="{C339AD6D-A28D-4EDB-BA43-642A4DFDB60E}"/>
              </a:ext>
            </a:extLst>
          </p:cNvPr>
          <p:cNvGrpSpPr>
            <a:grpSpLocks/>
          </p:cNvGrpSpPr>
          <p:nvPr/>
        </p:nvGrpSpPr>
        <p:grpSpPr bwMode="auto">
          <a:xfrm rot="18213907">
            <a:off x="1236148" y="1032418"/>
            <a:ext cx="2693526" cy="544564"/>
            <a:chOff x="198" y="3003"/>
            <a:chExt cx="3586" cy="725"/>
          </a:xfrm>
        </p:grpSpPr>
        <p:sp>
          <p:nvSpPr>
            <p:cNvPr id="60471" name="Freeform 188">
              <a:extLst>
                <a:ext uri="{FF2B5EF4-FFF2-40B4-BE49-F238E27FC236}">
                  <a16:creationId xmlns:a16="http://schemas.microsoft.com/office/drawing/2014/main" id="{E5D745D4-3D7B-473B-9A4C-ADAD55F88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" y="3003"/>
              <a:ext cx="3586" cy="725"/>
            </a:xfrm>
            <a:custGeom>
              <a:avLst/>
              <a:gdLst>
                <a:gd name="T0" fmla="*/ 90 w 3586"/>
                <a:gd name="T1" fmla="*/ 13 h 725"/>
                <a:gd name="T2" fmla="*/ 2402 w 3586"/>
                <a:gd name="T3" fmla="*/ 381 h 725"/>
                <a:gd name="T4" fmla="*/ 2394 w 3586"/>
                <a:gd name="T5" fmla="*/ 333 h 725"/>
                <a:gd name="T6" fmla="*/ 3490 w 3586"/>
                <a:gd name="T7" fmla="*/ 397 h 725"/>
                <a:gd name="T8" fmla="*/ 3586 w 3586"/>
                <a:gd name="T9" fmla="*/ 533 h 725"/>
                <a:gd name="T10" fmla="*/ 3514 w 3586"/>
                <a:gd name="T11" fmla="*/ 669 h 725"/>
                <a:gd name="T12" fmla="*/ 3202 w 3586"/>
                <a:gd name="T13" fmla="*/ 701 h 725"/>
                <a:gd name="T14" fmla="*/ 3002 w 3586"/>
                <a:gd name="T15" fmla="*/ 725 h 725"/>
                <a:gd name="T16" fmla="*/ 2794 w 3586"/>
                <a:gd name="T17" fmla="*/ 725 h 725"/>
                <a:gd name="T18" fmla="*/ 2322 w 3586"/>
                <a:gd name="T19" fmla="*/ 653 h 725"/>
                <a:gd name="T20" fmla="*/ 2402 w 3586"/>
                <a:gd name="T21" fmla="*/ 333 h 725"/>
                <a:gd name="T22" fmla="*/ 2338 w 3586"/>
                <a:gd name="T23" fmla="*/ 589 h 725"/>
                <a:gd name="T24" fmla="*/ 2034 w 3586"/>
                <a:gd name="T25" fmla="*/ 581 h 725"/>
                <a:gd name="T26" fmla="*/ 1858 w 3586"/>
                <a:gd name="T27" fmla="*/ 581 h 725"/>
                <a:gd name="T28" fmla="*/ 1298 w 3586"/>
                <a:gd name="T29" fmla="*/ 533 h 725"/>
                <a:gd name="T30" fmla="*/ 954 w 3586"/>
                <a:gd name="T31" fmla="*/ 461 h 725"/>
                <a:gd name="T32" fmla="*/ 714 w 3586"/>
                <a:gd name="T33" fmla="*/ 365 h 725"/>
                <a:gd name="T34" fmla="*/ 426 w 3586"/>
                <a:gd name="T35" fmla="*/ 264 h 725"/>
                <a:gd name="T36" fmla="*/ 438 w 3586"/>
                <a:gd name="T37" fmla="*/ 216 h 725"/>
                <a:gd name="T38" fmla="*/ 396 w 3586"/>
                <a:gd name="T39" fmla="*/ 252 h 725"/>
                <a:gd name="T40" fmla="*/ 414 w 3586"/>
                <a:gd name="T41" fmla="*/ 195 h 725"/>
                <a:gd name="T42" fmla="*/ 369 w 3586"/>
                <a:gd name="T43" fmla="*/ 240 h 725"/>
                <a:gd name="T44" fmla="*/ 390 w 3586"/>
                <a:gd name="T45" fmla="*/ 186 h 725"/>
                <a:gd name="T46" fmla="*/ 336 w 3586"/>
                <a:gd name="T47" fmla="*/ 222 h 725"/>
                <a:gd name="T48" fmla="*/ 348 w 3586"/>
                <a:gd name="T49" fmla="*/ 174 h 725"/>
                <a:gd name="T50" fmla="*/ 306 w 3586"/>
                <a:gd name="T51" fmla="*/ 210 h 725"/>
                <a:gd name="T52" fmla="*/ 306 w 3586"/>
                <a:gd name="T53" fmla="*/ 165 h 725"/>
                <a:gd name="T54" fmla="*/ 273 w 3586"/>
                <a:gd name="T55" fmla="*/ 198 h 725"/>
                <a:gd name="T56" fmla="*/ 273 w 3586"/>
                <a:gd name="T57" fmla="*/ 153 h 725"/>
                <a:gd name="T58" fmla="*/ 237 w 3586"/>
                <a:gd name="T59" fmla="*/ 186 h 725"/>
                <a:gd name="T60" fmla="*/ 240 w 3586"/>
                <a:gd name="T61" fmla="*/ 141 h 725"/>
                <a:gd name="T62" fmla="*/ 204 w 3586"/>
                <a:gd name="T63" fmla="*/ 165 h 725"/>
                <a:gd name="T64" fmla="*/ 207 w 3586"/>
                <a:gd name="T65" fmla="*/ 126 h 725"/>
                <a:gd name="T66" fmla="*/ 171 w 3586"/>
                <a:gd name="T67" fmla="*/ 153 h 725"/>
                <a:gd name="T68" fmla="*/ 171 w 3586"/>
                <a:gd name="T69" fmla="*/ 108 h 725"/>
                <a:gd name="T70" fmla="*/ 135 w 3586"/>
                <a:gd name="T71" fmla="*/ 129 h 725"/>
                <a:gd name="T72" fmla="*/ 132 w 3586"/>
                <a:gd name="T73" fmla="*/ 84 h 725"/>
                <a:gd name="T74" fmla="*/ 108 w 3586"/>
                <a:gd name="T75" fmla="*/ 117 h 725"/>
                <a:gd name="T76" fmla="*/ 108 w 3586"/>
                <a:gd name="T77" fmla="*/ 72 h 725"/>
                <a:gd name="T78" fmla="*/ 69 w 3586"/>
                <a:gd name="T79" fmla="*/ 99 h 725"/>
                <a:gd name="T80" fmla="*/ 84 w 3586"/>
                <a:gd name="T81" fmla="*/ 54 h 725"/>
                <a:gd name="T82" fmla="*/ 30 w 3586"/>
                <a:gd name="T83" fmla="*/ 75 h 725"/>
                <a:gd name="T84" fmla="*/ 60 w 3586"/>
                <a:gd name="T85" fmla="*/ 45 h 725"/>
                <a:gd name="T86" fmla="*/ 15 w 3586"/>
                <a:gd name="T87" fmla="*/ 48 h 725"/>
                <a:gd name="T88" fmla="*/ 57 w 3586"/>
                <a:gd name="T89" fmla="*/ 27 h 725"/>
                <a:gd name="T90" fmla="*/ 0 w 3586"/>
                <a:gd name="T91" fmla="*/ 0 h 725"/>
                <a:gd name="T92" fmla="*/ 90 w 3586"/>
                <a:gd name="T93" fmla="*/ 13 h 72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72" name="Freeform 189" descr="Дуб">
              <a:extLst>
                <a:ext uri="{FF2B5EF4-FFF2-40B4-BE49-F238E27FC236}">
                  <a16:creationId xmlns:a16="http://schemas.microsoft.com/office/drawing/2014/main" id="{ECB615E4-EC50-4918-8F3B-71FCC1196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8" y="3336"/>
              <a:ext cx="1256" cy="392"/>
            </a:xfrm>
            <a:custGeom>
              <a:avLst/>
              <a:gdLst>
                <a:gd name="T0" fmla="*/ 64 w 1256"/>
                <a:gd name="T1" fmla="*/ 0 h 392"/>
                <a:gd name="T2" fmla="*/ 1152 w 1256"/>
                <a:gd name="T3" fmla="*/ 56 h 392"/>
                <a:gd name="T4" fmla="*/ 1256 w 1256"/>
                <a:gd name="T5" fmla="*/ 208 h 392"/>
                <a:gd name="T6" fmla="*/ 1192 w 1256"/>
                <a:gd name="T7" fmla="*/ 352 h 392"/>
                <a:gd name="T8" fmla="*/ 672 w 1256"/>
                <a:gd name="T9" fmla="*/ 392 h 392"/>
                <a:gd name="T10" fmla="*/ 440 w 1256"/>
                <a:gd name="T11" fmla="*/ 392 h 392"/>
                <a:gd name="T12" fmla="*/ 0 w 1256"/>
                <a:gd name="T13" fmla="*/ 320 h 392"/>
                <a:gd name="T14" fmla="*/ 64 w 1256"/>
                <a:gd name="T15" fmla="*/ 0 h 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56" h="392">
                  <a:moveTo>
                    <a:pt x="64" y="0"/>
                  </a:moveTo>
                  <a:lnTo>
                    <a:pt x="1152" y="56"/>
                  </a:lnTo>
                  <a:lnTo>
                    <a:pt x="1256" y="208"/>
                  </a:lnTo>
                  <a:lnTo>
                    <a:pt x="1192" y="352"/>
                  </a:lnTo>
                  <a:lnTo>
                    <a:pt x="672" y="392"/>
                  </a:lnTo>
                  <a:lnTo>
                    <a:pt x="440" y="392"/>
                  </a:lnTo>
                  <a:lnTo>
                    <a:pt x="0" y="320"/>
                  </a:lnTo>
                  <a:lnTo>
                    <a:pt x="64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73" name="Oval 190">
              <a:extLst>
                <a:ext uri="{FF2B5EF4-FFF2-40B4-BE49-F238E27FC236}">
                  <a16:creationId xmlns:a16="http://schemas.microsoft.com/office/drawing/2014/main" id="{4B7C5A52-90FD-465A-8948-F1AA58CFA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74" name="Oval 191">
              <a:extLst>
                <a:ext uri="{FF2B5EF4-FFF2-40B4-BE49-F238E27FC236}">
                  <a16:creationId xmlns:a16="http://schemas.microsoft.com/office/drawing/2014/main" id="{F9199345-D26C-4C48-A421-20084BCFC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75" name="Oval 192">
              <a:extLst>
                <a:ext uri="{FF2B5EF4-FFF2-40B4-BE49-F238E27FC236}">
                  <a16:creationId xmlns:a16="http://schemas.microsoft.com/office/drawing/2014/main" id="{A092D3B1-B2F9-4217-BCDD-F5946CA22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76" name="Oval 193">
              <a:extLst>
                <a:ext uri="{FF2B5EF4-FFF2-40B4-BE49-F238E27FC236}">
                  <a16:creationId xmlns:a16="http://schemas.microsoft.com/office/drawing/2014/main" id="{2AD4B716-7DFF-4996-A30D-4861855BCE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3416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  <p:sp>
          <p:nvSpPr>
            <p:cNvPr id="60477" name="Oval 194">
              <a:extLst>
                <a:ext uri="{FF2B5EF4-FFF2-40B4-BE49-F238E27FC236}">
                  <a16:creationId xmlns:a16="http://schemas.microsoft.com/office/drawing/2014/main" id="{95948413-5ADB-4010-8C58-2B567CAD0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3400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852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21069" name="Group 205">
            <a:extLst>
              <a:ext uri="{FF2B5EF4-FFF2-40B4-BE49-F238E27FC236}">
                <a16:creationId xmlns:a16="http://schemas.microsoft.com/office/drawing/2014/main" id="{9DB32652-89F6-4CD6-9029-EAB921B9F40B}"/>
              </a:ext>
            </a:extLst>
          </p:cNvPr>
          <p:cNvGrpSpPr>
            <a:grpSpLocks/>
          </p:cNvGrpSpPr>
          <p:nvPr/>
        </p:nvGrpSpPr>
        <p:grpSpPr bwMode="auto">
          <a:xfrm>
            <a:off x="2767312" y="1297940"/>
            <a:ext cx="1123680" cy="641459"/>
            <a:chOff x="4084" y="1704"/>
            <a:chExt cx="1464" cy="822"/>
          </a:xfrm>
        </p:grpSpPr>
        <p:sp>
          <p:nvSpPr>
            <p:cNvPr id="60467" name="Freeform 199">
              <a:extLst>
                <a:ext uri="{FF2B5EF4-FFF2-40B4-BE49-F238E27FC236}">
                  <a16:creationId xmlns:a16="http://schemas.microsoft.com/office/drawing/2014/main" id="{7D81F4E8-0DF5-4738-8BCE-682FD10A0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4" y="1704"/>
              <a:ext cx="1464" cy="822"/>
            </a:xfrm>
            <a:custGeom>
              <a:avLst/>
              <a:gdLst>
                <a:gd name="T0" fmla="*/ 0 w 1464"/>
                <a:gd name="T1" fmla="*/ 480 h 822"/>
                <a:gd name="T2" fmla="*/ 884 w 1464"/>
                <a:gd name="T3" fmla="*/ 0 h 822"/>
                <a:gd name="T4" fmla="*/ 984 w 1464"/>
                <a:gd name="T5" fmla="*/ 30 h 822"/>
                <a:gd name="T6" fmla="*/ 1128 w 1464"/>
                <a:gd name="T7" fmla="*/ 90 h 822"/>
                <a:gd name="T8" fmla="*/ 1260 w 1464"/>
                <a:gd name="T9" fmla="*/ 162 h 822"/>
                <a:gd name="T10" fmla="*/ 1380 w 1464"/>
                <a:gd name="T11" fmla="*/ 258 h 822"/>
                <a:gd name="T12" fmla="*/ 1440 w 1464"/>
                <a:gd name="T13" fmla="*/ 318 h 822"/>
                <a:gd name="T14" fmla="*/ 1464 w 1464"/>
                <a:gd name="T15" fmla="*/ 402 h 822"/>
                <a:gd name="T16" fmla="*/ 1464 w 1464"/>
                <a:gd name="T17" fmla="*/ 510 h 822"/>
                <a:gd name="T18" fmla="*/ 1416 w 1464"/>
                <a:gd name="T19" fmla="*/ 594 h 822"/>
                <a:gd name="T20" fmla="*/ 1356 w 1464"/>
                <a:gd name="T21" fmla="*/ 678 h 822"/>
                <a:gd name="T22" fmla="*/ 1272 w 1464"/>
                <a:gd name="T23" fmla="*/ 738 h 822"/>
                <a:gd name="T24" fmla="*/ 1212 w 1464"/>
                <a:gd name="T25" fmla="*/ 774 h 822"/>
                <a:gd name="T26" fmla="*/ 1140 w 1464"/>
                <a:gd name="T27" fmla="*/ 822 h 822"/>
                <a:gd name="T28" fmla="*/ 0 w 1464"/>
                <a:gd name="T29" fmla="*/ 468 h 82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464" h="822">
                  <a:moveTo>
                    <a:pt x="0" y="480"/>
                  </a:moveTo>
                  <a:lnTo>
                    <a:pt x="884" y="0"/>
                  </a:lnTo>
                  <a:lnTo>
                    <a:pt x="984" y="30"/>
                  </a:lnTo>
                  <a:lnTo>
                    <a:pt x="1128" y="90"/>
                  </a:lnTo>
                  <a:lnTo>
                    <a:pt x="1260" y="162"/>
                  </a:lnTo>
                  <a:lnTo>
                    <a:pt x="1380" y="258"/>
                  </a:lnTo>
                  <a:lnTo>
                    <a:pt x="1440" y="318"/>
                  </a:lnTo>
                  <a:lnTo>
                    <a:pt x="1464" y="402"/>
                  </a:lnTo>
                  <a:lnTo>
                    <a:pt x="1464" y="510"/>
                  </a:lnTo>
                  <a:lnTo>
                    <a:pt x="1416" y="594"/>
                  </a:lnTo>
                  <a:lnTo>
                    <a:pt x="1356" y="678"/>
                  </a:lnTo>
                  <a:lnTo>
                    <a:pt x="1272" y="738"/>
                  </a:lnTo>
                  <a:lnTo>
                    <a:pt x="1212" y="774"/>
                  </a:lnTo>
                  <a:lnTo>
                    <a:pt x="1140" y="822"/>
                  </a:lnTo>
                  <a:lnTo>
                    <a:pt x="0" y="468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68" name="Freeform 160">
              <a:extLst>
                <a:ext uri="{FF2B5EF4-FFF2-40B4-BE49-F238E27FC236}">
                  <a16:creationId xmlns:a16="http://schemas.microsoft.com/office/drawing/2014/main" id="{6881EC24-0649-4CD2-8683-E2435304A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" y="2176"/>
              <a:ext cx="112" cy="117"/>
            </a:xfrm>
            <a:custGeom>
              <a:avLst/>
              <a:gdLst>
                <a:gd name="T0" fmla="*/ 32 w 128"/>
                <a:gd name="T1" fmla="*/ 4 h 149"/>
                <a:gd name="T2" fmla="*/ 4 w 128"/>
                <a:gd name="T3" fmla="*/ 8 h 149"/>
                <a:gd name="T4" fmla="*/ 11 w 128"/>
                <a:gd name="T5" fmla="*/ 26 h 149"/>
                <a:gd name="T6" fmla="*/ 54 w 128"/>
                <a:gd name="T7" fmla="*/ 30 h 149"/>
                <a:gd name="T8" fmla="*/ 32 w 128"/>
                <a:gd name="T9" fmla="*/ 4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69" name="Freeform 162">
              <a:extLst>
                <a:ext uri="{FF2B5EF4-FFF2-40B4-BE49-F238E27FC236}">
                  <a16:creationId xmlns:a16="http://schemas.microsoft.com/office/drawing/2014/main" id="{CE786746-C5A4-4B91-8978-63F221A33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4" y="2144"/>
              <a:ext cx="128" cy="149"/>
            </a:xfrm>
            <a:custGeom>
              <a:avLst/>
              <a:gdLst>
                <a:gd name="T0" fmla="*/ 72 w 128"/>
                <a:gd name="T1" fmla="*/ 16 h 149"/>
                <a:gd name="T2" fmla="*/ 8 w 128"/>
                <a:gd name="T3" fmla="*/ 32 h 149"/>
                <a:gd name="T4" fmla="*/ 24 w 128"/>
                <a:gd name="T5" fmla="*/ 112 h 149"/>
                <a:gd name="T6" fmla="*/ 120 w 128"/>
                <a:gd name="T7" fmla="*/ 128 h 149"/>
                <a:gd name="T8" fmla="*/ 72 w 128"/>
                <a:gd name="T9" fmla="*/ 16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70" name="Freeform 159">
              <a:extLst>
                <a:ext uri="{FF2B5EF4-FFF2-40B4-BE49-F238E27FC236}">
                  <a16:creationId xmlns:a16="http://schemas.microsoft.com/office/drawing/2014/main" id="{D8BE4A75-FBFD-485F-8B74-789AA21B3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4" y="2032"/>
              <a:ext cx="112" cy="69"/>
            </a:xfrm>
            <a:custGeom>
              <a:avLst/>
              <a:gdLst>
                <a:gd name="T0" fmla="*/ 32 w 128"/>
                <a:gd name="T1" fmla="*/ 0 h 149"/>
                <a:gd name="T2" fmla="*/ 4 w 128"/>
                <a:gd name="T3" fmla="*/ 0 h 149"/>
                <a:gd name="T4" fmla="*/ 11 w 128"/>
                <a:gd name="T5" fmla="*/ 1 h 149"/>
                <a:gd name="T6" fmla="*/ 54 w 128"/>
                <a:gd name="T7" fmla="*/ 1 h 149"/>
                <a:gd name="T8" fmla="*/ 32 w 128"/>
                <a:gd name="T9" fmla="*/ 0 h 1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421062" name="Freeform 198">
            <a:extLst>
              <a:ext uri="{FF2B5EF4-FFF2-40B4-BE49-F238E27FC236}">
                <a16:creationId xmlns:a16="http://schemas.microsoft.com/office/drawing/2014/main" id="{B1223E28-BB30-4181-9371-2C9081D45367}"/>
              </a:ext>
            </a:extLst>
          </p:cNvPr>
          <p:cNvSpPr>
            <a:spLocks/>
          </p:cNvSpPr>
          <p:nvPr/>
        </p:nvSpPr>
        <p:spPr bwMode="auto">
          <a:xfrm>
            <a:off x="2145382" y="2289422"/>
            <a:ext cx="1529286" cy="539306"/>
          </a:xfrm>
          <a:custGeom>
            <a:avLst/>
            <a:gdLst>
              <a:gd name="T0" fmla="*/ 2147483646 w 2036"/>
              <a:gd name="T1" fmla="*/ 2147483646 h 718"/>
              <a:gd name="T2" fmla="*/ 2147483646 w 2036"/>
              <a:gd name="T3" fmla="*/ 2147483646 h 718"/>
              <a:gd name="T4" fmla="*/ 2147483646 w 2036"/>
              <a:gd name="T5" fmla="*/ 2147483646 h 718"/>
              <a:gd name="T6" fmla="*/ 2147483646 w 2036"/>
              <a:gd name="T7" fmla="*/ 2147483646 h 718"/>
              <a:gd name="T8" fmla="*/ 2147483646 w 2036"/>
              <a:gd name="T9" fmla="*/ 2147483646 h 718"/>
              <a:gd name="T10" fmla="*/ 2147483646 w 2036"/>
              <a:gd name="T11" fmla="*/ 2147483646 h 718"/>
              <a:gd name="T12" fmla="*/ 2147483646 w 2036"/>
              <a:gd name="T13" fmla="*/ 2147483646 h 718"/>
              <a:gd name="T14" fmla="*/ 2147483646 w 2036"/>
              <a:gd name="T15" fmla="*/ 2147483646 h 718"/>
              <a:gd name="T16" fmla="*/ 2147483646 w 2036"/>
              <a:gd name="T17" fmla="*/ 2147483646 h 718"/>
              <a:gd name="T18" fmla="*/ 2147483646 w 2036"/>
              <a:gd name="T19" fmla="*/ 2147483646 h 718"/>
              <a:gd name="T20" fmla="*/ 2147483646 w 2036"/>
              <a:gd name="T21" fmla="*/ 2147483646 h 718"/>
              <a:gd name="T22" fmla="*/ 2147483646 w 2036"/>
              <a:gd name="T23" fmla="*/ 2147483646 h 718"/>
              <a:gd name="T24" fmla="*/ 2147483646 w 2036"/>
              <a:gd name="T25" fmla="*/ 0 h 718"/>
              <a:gd name="T26" fmla="*/ 2147483646 w 2036"/>
              <a:gd name="T27" fmla="*/ 2147483646 h 718"/>
              <a:gd name="T28" fmla="*/ 2147483646 w 2036"/>
              <a:gd name="T29" fmla="*/ 2147483646 h 718"/>
              <a:gd name="T30" fmla="*/ 2147483646 w 2036"/>
              <a:gd name="T31" fmla="*/ 2147483646 h 718"/>
              <a:gd name="T32" fmla="*/ 2147483646 w 2036"/>
              <a:gd name="T33" fmla="*/ 2147483646 h 718"/>
              <a:gd name="T34" fmla="*/ 2147483646 w 2036"/>
              <a:gd name="T35" fmla="*/ 2147483646 h 718"/>
              <a:gd name="T36" fmla="*/ 2147483646 w 2036"/>
              <a:gd name="T37" fmla="*/ 2147483646 h 718"/>
              <a:gd name="T38" fmla="*/ 2147483646 w 2036"/>
              <a:gd name="T39" fmla="*/ 2147483646 h 718"/>
              <a:gd name="T40" fmla="*/ 2147483646 w 2036"/>
              <a:gd name="T41" fmla="*/ 2147483646 h 718"/>
              <a:gd name="T42" fmla="*/ 2147483646 w 2036"/>
              <a:gd name="T43" fmla="*/ 2147483646 h 718"/>
              <a:gd name="T44" fmla="*/ 2147483646 w 2036"/>
              <a:gd name="T45" fmla="*/ 2147483646 h 718"/>
              <a:gd name="T46" fmla="*/ 2147483646 w 2036"/>
              <a:gd name="T47" fmla="*/ 2147483646 h 718"/>
              <a:gd name="T48" fmla="*/ 0 w 2036"/>
              <a:gd name="T49" fmla="*/ 2147483646 h 718"/>
              <a:gd name="T50" fmla="*/ 2147483646 w 2036"/>
              <a:gd name="T51" fmla="*/ 2147483646 h 71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036" h="718">
                <a:moveTo>
                  <a:pt x="16" y="112"/>
                </a:moveTo>
                <a:lnTo>
                  <a:pt x="144" y="144"/>
                </a:lnTo>
                <a:lnTo>
                  <a:pt x="336" y="176"/>
                </a:lnTo>
                <a:lnTo>
                  <a:pt x="496" y="192"/>
                </a:lnTo>
                <a:lnTo>
                  <a:pt x="672" y="208"/>
                </a:lnTo>
                <a:lnTo>
                  <a:pt x="832" y="208"/>
                </a:lnTo>
                <a:lnTo>
                  <a:pt x="992" y="208"/>
                </a:lnTo>
                <a:lnTo>
                  <a:pt x="1200" y="192"/>
                </a:lnTo>
                <a:lnTo>
                  <a:pt x="1376" y="176"/>
                </a:lnTo>
                <a:lnTo>
                  <a:pt x="1552" y="144"/>
                </a:lnTo>
                <a:lnTo>
                  <a:pt x="1712" y="112"/>
                </a:lnTo>
                <a:lnTo>
                  <a:pt x="1872" y="48"/>
                </a:lnTo>
                <a:lnTo>
                  <a:pt x="2032" y="0"/>
                </a:lnTo>
                <a:lnTo>
                  <a:pt x="2036" y="490"/>
                </a:lnTo>
                <a:lnTo>
                  <a:pt x="1892" y="550"/>
                </a:lnTo>
                <a:lnTo>
                  <a:pt x="1736" y="598"/>
                </a:lnTo>
                <a:lnTo>
                  <a:pt x="1536" y="650"/>
                </a:lnTo>
                <a:lnTo>
                  <a:pt x="1352" y="686"/>
                </a:lnTo>
                <a:lnTo>
                  <a:pt x="1148" y="702"/>
                </a:lnTo>
                <a:lnTo>
                  <a:pt x="908" y="710"/>
                </a:lnTo>
                <a:lnTo>
                  <a:pt x="680" y="718"/>
                </a:lnTo>
                <a:lnTo>
                  <a:pt x="352" y="688"/>
                </a:lnTo>
                <a:lnTo>
                  <a:pt x="192" y="656"/>
                </a:lnTo>
                <a:lnTo>
                  <a:pt x="92" y="646"/>
                </a:lnTo>
                <a:lnTo>
                  <a:pt x="0" y="608"/>
                </a:lnTo>
                <a:lnTo>
                  <a:pt x="16" y="112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421074" name="Group 210">
            <a:extLst>
              <a:ext uri="{FF2B5EF4-FFF2-40B4-BE49-F238E27FC236}">
                <a16:creationId xmlns:a16="http://schemas.microsoft.com/office/drawing/2014/main" id="{9134E23C-F9AD-480C-B9B9-1879DF2DA707}"/>
              </a:ext>
            </a:extLst>
          </p:cNvPr>
          <p:cNvGrpSpPr>
            <a:grpSpLocks/>
          </p:cNvGrpSpPr>
          <p:nvPr/>
        </p:nvGrpSpPr>
        <p:grpSpPr bwMode="auto">
          <a:xfrm>
            <a:off x="2155147" y="1659230"/>
            <a:ext cx="1540552" cy="431895"/>
            <a:chOff x="3637" y="3289"/>
            <a:chExt cx="1971" cy="575"/>
          </a:xfrm>
        </p:grpSpPr>
        <p:sp>
          <p:nvSpPr>
            <p:cNvPr id="60462" name="Freeform 196">
              <a:extLst>
                <a:ext uri="{FF2B5EF4-FFF2-40B4-BE49-F238E27FC236}">
                  <a16:creationId xmlns:a16="http://schemas.microsoft.com/office/drawing/2014/main" id="{FA690130-9117-4921-9253-289415090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7" y="3289"/>
              <a:ext cx="1971" cy="575"/>
            </a:xfrm>
            <a:custGeom>
              <a:avLst/>
              <a:gdLst>
                <a:gd name="T0" fmla="*/ 0 w 1971"/>
                <a:gd name="T1" fmla="*/ 547 h 559"/>
                <a:gd name="T2" fmla="*/ 852 w 1971"/>
                <a:gd name="T3" fmla="*/ 0 h 559"/>
                <a:gd name="T4" fmla="*/ 1971 w 1971"/>
                <a:gd name="T5" fmla="*/ 426 h 559"/>
                <a:gd name="T6" fmla="*/ 1779 w 1971"/>
                <a:gd name="T7" fmla="*/ 501 h 559"/>
                <a:gd name="T8" fmla="*/ 1539 w 1971"/>
                <a:gd name="T9" fmla="*/ 577 h 559"/>
                <a:gd name="T10" fmla="*/ 1380 w 1971"/>
                <a:gd name="T11" fmla="*/ 618 h 559"/>
                <a:gd name="T12" fmla="*/ 1158 w 1971"/>
                <a:gd name="T13" fmla="*/ 654 h 559"/>
                <a:gd name="T14" fmla="*/ 947 w 1971"/>
                <a:gd name="T15" fmla="*/ 643 h 559"/>
                <a:gd name="T16" fmla="*/ 691 w 1971"/>
                <a:gd name="T17" fmla="*/ 661 h 559"/>
                <a:gd name="T18" fmla="*/ 371 w 1971"/>
                <a:gd name="T19" fmla="*/ 634 h 559"/>
                <a:gd name="T20" fmla="*/ 198 w 1971"/>
                <a:gd name="T21" fmla="*/ 612 h 559"/>
                <a:gd name="T22" fmla="*/ 60 w 1971"/>
                <a:gd name="T23" fmla="*/ 569 h 559"/>
                <a:gd name="T24" fmla="*/ 0 w 1971"/>
                <a:gd name="T25" fmla="*/ 547 h 55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71" h="559">
                  <a:moveTo>
                    <a:pt x="0" y="462"/>
                  </a:moveTo>
                  <a:lnTo>
                    <a:pt x="852" y="0"/>
                  </a:lnTo>
                  <a:lnTo>
                    <a:pt x="1971" y="359"/>
                  </a:lnTo>
                  <a:lnTo>
                    <a:pt x="1779" y="423"/>
                  </a:lnTo>
                  <a:lnTo>
                    <a:pt x="1539" y="487"/>
                  </a:lnTo>
                  <a:lnTo>
                    <a:pt x="1380" y="522"/>
                  </a:lnTo>
                  <a:lnTo>
                    <a:pt x="1158" y="552"/>
                  </a:lnTo>
                  <a:lnTo>
                    <a:pt x="947" y="543"/>
                  </a:lnTo>
                  <a:lnTo>
                    <a:pt x="691" y="559"/>
                  </a:lnTo>
                  <a:lnTo>
                    <a:pt x="371" y="535"/>
                  </a:lnTo>
                  <a:lnTo>
                    <a:pt x="198" y="516"/>
                  </a:lnTo>
                  <a:lnTo>
                    <a:pt x="60" y="480"/>
                  </a:lnTo>
                  <a:lnTo>
                    <a:pt x="0" y="46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60463" name="Group 209">
              <a:extLst>
                <a:ext uri="{FF2B5EF4-FFF2-40B4-BE49-F238E27FC236}">
                  <a16:creationId xmlns:a16="http://schemas.microsoft.com/office/drawing/2014/main" id="{9FB8BEE4-A760-4982-B005-CD06A20BBE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19" y="3451"/>
              <a:ext cx="346" cy="282"/>
              <a:chOff x="4019" y="3451"/>
              <a:chExt cx="346" cy="282"/>
            </a:xfrm>
          </p:grpSpPr>
          <p:sp>
            <p:nvSpPr>
              <p:cNvPr id="60464" name="Freeform 206">
                <a:extLst>
                  <a:ext uri="{FF2B5EF4-FFF2-40B4-BE49-F238E27FC236}">
                    <a16:creationId xmlns:a16="http://schemas.microsoft.com/office/drawing/2014/main" id="{BD8DFF84-7244-4FA9-9849-05E4A5CA69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9" y="3627"/>
                <a:ext cx="90" cy="106"/>
              </a:xfrm>
              <a:custGeom>
                <a:avLst/>
                <a:gdLst>
                  <a:gd name="T0" fmla="*/ 2 w 154"/>
                  <a:gd name="T1" fmla="*/ 1 h 186"/>
                  <a:gd name="T2" fmla="*/ 1 w 154"/>
                  <a:gd name="T3" fmla="*/ 5 h 186"/>
                  <a:gd name="T4" fmla="*/ 5 w 154"/>
                  <a:gd name="T5" fmla="*/ 6 h 186"/>
                  <a:gd name="T6" fmla="*/ 4 w 154"/>
                  <a:gd name="T7" fmla="*/ 3 h 186"/>
                  <a:gd name="T8" fmla="*/ 2 w 154"/>
                  <a:gd name="T9" fmla="*/ 1 h 1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465" name="Freeform 207">
                <a:extLst>
                  <a:ext uri="{FF2B5EF4-FFF2-40B4-BE49-F238E27FC236}">
                    <a16:creationId xmlns:a16="http://schemas.microsoft.com/office/drawing/2014/main" id="{0C1EF549-7F67-4D80-8CCF-C30BC2E54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5" y="3451"/>
                <a:ext cx="90" cy="106"/>
              </a:xfrm>
              <a:custGeom>
                <a:avLst/>
                <a:gdLst>
                  <a:gd name="T0" fmla="*/ 2 w 154"/>
                  <a:gd name="T1" fmla="*/ 1 h 186"/>
                  <a:gd name="T2" fmla="*/ 1 w 154"/>
                  <a:gd name="T3" fmla="*/ 5 h 186"/>
                  <a:gd name="T4" fmla="*/ 5 w 154"/>
                  <a:gd name="T5" fmla="*/ 6 h 186"/>
                  <a:gd name="T6" fmla="*/ 4 w 154"/>
                  <a:gd name="T7" fmla="*/ 3 h 186"/>
                  <a:gd name="T8" fmla="*/ 2 w 154"/>
                  <a:gd name="T9" fmla="*/ 1 h 1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466" name="Freeform 208">
                <a:extLst>
                  <a:ext uri="{FF2B5EF4-FFF2-40B4-BE49-F238E27FC236}">
                    <a16:creationId xmlns:a16="http://schemas.microsoft.com/office/drawing/2014/main" id="{3EB4D1D0-05EB-4E1A-8A9E-88CCE973EDB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179" y="3579"/>
                <a:ext cx="90" cy="106"/>
              </a:xfrm>
              <a:custGeom>
                <a:avLst/>
                <a:gdLst>
                  <a:gd name="T0" fmla="*/ 2 w 154"/>
                  <a:gd name="T1" fmla="*/ 1 h 186"/>
                  <a:gd name="T2" fmla="*/ 1 w 154"/>
                  <a:gd name="T3" fmla="*/ 5 h 186"/>
                  <a:gd name="T4" fmla="*/ 5 w 154"/>
                  <a:gd name="T5" fmla="*/ 6 h 186"/>
                  <a:gd name="T6" fmla="*/ 4 w 154"/>
                  <a:gd name="T7" fmla="*/ 3 h 186"/>
                  <a:gd name="T8" fmla="*/ 2 w 154"/>
                  <a:gd name="T9" fmla="*/ 1 h 1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</p:grpSp>
      </p:grpSp>
      <p:grpSp>
        <p:nvGrpSpPr>
          <p:cNvPr id="421027" name="Group 163">
            <a:extLst>
              <a:ext uri="{FF2B5EF4-FFF2-40B4-BE49-F238E27FC236}">
                <a16:creationId xmlns:a16="http://schemas.microsoft.com/office/drawing/2014/main" id="{BB390335-C528-41BA-9965-9B3F06401A60}"/>
              </a:ext>
            </a:extLst>
          </p:cNvPr>
          <p:cNvGrpSpPr>
            <a:grpSpLocks/>
          </p:cNvGrpSpPr>
          <p:nvPr/>
        </p:nvGrpSpPr>
        <p:grpSpPr bwMode="auto">
          <a:xfrm>
            <a:off x="2169418" y="1297940"/>
            <a:ext cx="1321976" cy="1460183"/>
            <a:chOff x="1904" y="1776"/>
            <a:chExt cx="1760" cy="1944"/>
          </a:xfrm>
        </p:grpSpPr>
        <p:sp>
          <p:nvSpPr>
            <p:cNvPr id="60460" name="Line 164">
              <a:extLst>
                <a:ext uri="{FF2B5EF4-FFF2-40B4-BE49-F238E27FC236}">
                  <a16:creationId xmlns:a16="http://schemas.microsoft.com/office/drawing/2014/main" id="{C0836F04-8064-4B7B-B14E-2BF7658AD8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2" y="1776"/>
              <a:ext cx="1752" cy="944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61" name="Line 165">
              <a:extLst>
                <a:ext uri="{FF2B5EF4-FFF2-40B4-BE49-F238E27FC236}">
                  <a16:creationId xmlns:a16="http://schemas.microsoft.com/office/drawing/2014/main" id="{F4D1BABE-33A4-4C37-AF2E-EB04A0070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4" y="2720"/>
              <a:ext cx="8" cy="100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421034" name="Group 170">
            <a:extLst>
              <a:ext uri="{FF2B5EF4-FFF2-40B4-BE49-F238E27FC236}">
                <a16:creationId xmlns:a16="http://schemas.microsoft.com/office/drawing/2014/main" id="{B27B2A67-3180-44D2-8E1D-902066ED1EC3}"/>
              </a:ext>
            </a:extLst>
          </p:cNvPr>
          <p:cNvGrpSpPr>
            <a:grpSpLocks/>
          </p:cNvGrpSpPr>
          <p:nvPr/>
        </p:nvGrpSpPr>
        <p:grpSpPr bwMode="auto">
          <a:xfrm rot="3044272">
            <a:off x="1669171" y="2191025"/>
            <a:ext cx="2693526" cy="935899"/>
            <a:chOff x="742" y="2429"/>
            <a:chExt cx="3586" cy="1246"/>
          </a:xfrm>
        </p:grpSpPr>
        <p:sp>
          <p:nvSpPr>
            <p:cNvPr id="60452" name="Freeform 171">
              <a:extLst>
                <a:ext uri="{FF2B5EF4-FFF2-40B4-BE49-F238E27FC236}">
                  <a16:creationId xmlns:a16="http://schemas.microsoft.com/office/drawing/2014/main" id="{47AD8507-E49E-49CE-9F93-5EDCD64DEB1B}"/>
                </a:ext>
              </a:extLst>
            </p:cNvPr>
            <p:cNvSpPr>
              <a:spLocks/>
            </p:cNvSpPr>
            <p:nvPr/>
          </p:nvSpPr>
          <p:spPr bwMode="auto">
            <a:xfrm rot="19972800" flipV="1">
              <a:off x="742" y="2950"/>
              <a:ext cx="3586" cy="725"/>
            </a:xfrm>
            <a:custGeom>
              <a:avLst/>
              <a:gdLst>
                <a:gd name="T0" fmla="*/ 90 w 3586"/>
                <a:gd name="T1" fmla="*/ 13 h 725"/>
                <a:gd name="T2" fmla="*/ 2402 w 3586"/>
                <a:gd name="T3" fmla="*/ 381 h 725"/>
                <a:gd name="T4" fmla="*/ 2394 w 3586"/>
                <a:gd name="T5" fmla="*/ 333 h 725"/>
                <a:gd name="T6" fmla="*/ 3490 w 3586"/>
                <a:gd name="T7" fmla="*/ 397 h 725"/>
                <a:gd name="T8" fmla="*/ 3586 w 3586"/>
                <a:gd name="T9" fmla="*/ 533 h 725"/>
                <a:gd name="T10" fmla="*/ 3514 w 3586"/>
                <a:gd name="T11" fmla="*/ 669 h 725"/>
                <a:gd name="T12" fmla="*/ 3202 w 3586"/>
                <a:gd name="T13" fmla="*/ 701 h 725"/>
                <a:gd name="T14" fmla="*/ 3002 w 3586"/>
                <a:gd name="T15" fmla="*/ 725 h 725"/>
                <a:gd name="T16" fmla="*/ 2794 w 3586"/>
                <a:gd name="T17" fmla="*/ 725 h 725"/>
                <a:gd name="T18" fmla="*/ 2322 w 3586"/>
                <a:gd name="T19" fmla="*/ 653 h 725"/>
                <a:gd name="T20" fmla="*/ 2402 w 3586"/>
                <a:gd name="T21" fmla="*/ 333 h 725"/>
                <a:gd name="T22" fmla="*/ 2338 w 3586"/>
                <a:gd name="T23" fmla="*/ 589 h 725"/>
                <a:gd name="T24" fmla="*/ 2034 w 3586"/>
                <a:gd name="T25" fmla="*/ 581 h 725"/>
                <a:gd name="T26" fmla="*/ 1858 w 3586"/>
                <a:gd name="T27" fmla="*/ 581 h 725"/>
                <a:gd name="T28" fmla="*/ 1298 w 3586"/>
                <a:gd name="T29" fmla="*/ 533 h 725"/>
                <a:gd name="T30" fmla="*/ 954 w 3586"/>
                <a:gd name="T31" fmla="*/ 461 h 725"/>
                <a:gd name="T32" fmla="*/ 714 w 3586"/>
                <a:gd name="T33" fmla="*/ 365 h 725"/>
                <a:gd name="T34" fmla="*/ 426 w 3586"/>
                <a:gd name="T35" fmla="*/ 264 h 725"/>
                <a:gd name="T36" fmla="*/ 438 w 3586"/>
                <a:gd name="T37" fmla="*/ 216 h 725"/>
                <a:gd name="T38" fmla="*/ 396 w 3586"/>
                <a:gd name="T39" fmla="*/ 252 h 725"/>
                <a:gd name="T40" fmla="*/ 414 w 3586"/>
                <a:gd name="T41" fmla="*/ 195 h 725"/>
                <a:gd name="T42" fmla="*/ 369 w 3586"/>
                <a:gd name="T43" fmla="*/ 240 h 725"/>
                <a:gd name="T44" fmla="*/ 390 w 3586"/>
                <a:gd name="T45" fmla="*/ 186 h 725"/>
                <a:gd name="T46" fmla="*/ 336 w 3586"/>
                <a:gd name="T47" fmla="*/ 222 h 725"/>
                <a:gd name="T48" fmla="*/ 348 w 3586"/>
                <a:gd name="T49" fmla="*/ 174 h 725"/>
                <a:gd name="T50" fmla="*/ 306 w 3586"/>
                <a:gd name="T51" fmla="*/ 210 h 725"/>
                <a:gd name="T52" fmla="*/ 306 w 3586"/>
                <a:gd name="T53" fmla="*/ 165 h 725"/>
                <a:gd name="T54" fmla="*/ 273 w 3586"/>
                <a:gd name="T55" fmla="*/ 198 h 725"/>
                <a:gd name="T56" fmla="*/ 273 w 3586"/>
                <a:gd name="T57" fmla="*/ 153 h 725"/>
                <a:gd name="T58" fmla="*/ 237 w 3586"/>
                <a:gd name="T59" fmla="*/ 186 h 725"/>
                <a:gd name="T60" fmla="*/ 240 w 3586"/>
                <a:gd name="T61" fmla="*/ 141 h 725"/>
                <a:gd name="T62" fmla="*/ 204 w 3586"/>
                <a:gd name="T63" fmla="*/ 165 h 725"/>
                <a:gd name="T64" fmla="*/ 207 w 3586"/>
                <a:gd name="T65" fmla="*/ 126 h 725"/>
                <a:gd name="T66" fmla="*/ 171 w 3586"/>
                <a:gd name="T67" fmla="*/ 153 h 725"/>
                <a:gd name="T68" fmla="*/ 171 w 3586"/>
                <a:gd name="T69" fmla="*/ 108 h 725"/>
                <a:gd name="T70" fmla="*/ 135 w 3586"/>
                <a:gd name="T71" fmla="*/ 129 h 725"/>
                <a:gd name="T72" fmla="*/ 132 w 3586"/>
                <a:gd name="T73" fmla="*/ 84 h 725"/>
                <a:gd name="T74" fmla="*/ 108 w 3586"/>
                <a:gd name="T75" fmla="*/ 117 h 725"/>
                <a:gd name="T76" fmla="*/ 108 w 3586"/>
                <a:gd name="T77" fmla="*/ 72 h 725"/>
                <a:gd name="T78" fmla="*/ 69 w 3586"/>
                <a:gd name="T79" fmla="*/ 99 h 725"/>
                <a:gd name="T80" fmla="*/ 84 w 3586"/>
                <a:gd name="T81" fmla="*/ 54 h 725"/>
                <a:gd name="T82" fmla="*/ 30 w 3586"/>
                <a:gd name="T83" fmla="*/ 75 h 725"/>
                <a:gd name="T84" fmla="*/ 60 w 3586"/>
                <a:gd name="T85" fmla="*/ 45 h 725"/>
                <a:gd name="T86" fmla="*/ 15 w 3586"/>
                <a:gd name="T87" fmla="*/ 48 h 725"/>
                <a:gd name="T88" fmla="*/ 57 w 3586"/>
                <a:gd name="T89" fmla="*/ 27 h 725"/>
                <a:gd name="T90" fmla="*/ 0 w 3586"/>
                <a:gd name="T91" fmla="*/ 0 h 725"/>
                <a:gd name="T92" fmla="*/ 90 w 3586"/>
                <a:gd name="T93" fmla="*/ 13 h 72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grpSp>
          <p:nvGrpSpPr>
            <p:cNvPr id="60453" name="Group 172">
              <a:extLst>
                <a:ext uri="{FF2B5EF4-FFF2-40B4-BE49-F238E27FC236}">
                  <a16:creationId xmlns:a16="http://schemas.microsoft.com/office/drawing/2014/main" id="{BAC1DC10-D516-42A1-B9AE-3D552506D4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7" y="2429"/>
              <a:ext cx="1268" cy="411"/>
              <a:chOff x="3007" y="2733"/>
              <a:chExt cx="1268" cy="411"/>
            </a:xfrm>
          </p:grpSpPr>
          <p:sp>
            <p:nvSpPr>
              <p:cNvPr id="60454" name="Freeform 173" descr="Дуб">
                <a:extLst>
                  <a:ext uri="{FF2B5EF4-FFF2-40B4-BE49-F238E27FC236}">
                    <a16:creationId xmlns:a16="http://schemas.microsoft.com/office/drawing/2014/main" id="{B431BF46-9056-4265-8C98-39F70F158C17}"/>
                  </a:ext>
                </a:extLst>
              </p:cNvPr>
              <p:cNvSpPr>
                <a:spLocks/>
              </p:cNvSpPr>
              <p:nvPr/>
            </p:nvSpPr>
            <p:spPr bwMode="auto">
              <a:xfrm rot="19972800" flipV="1">
                <a:off x="3019" y="2733"/>
                <a:ext cx="1256" cy="392"/>
              </a:xfrm>
              <a:custGeom>
                <a:avLst/>
                <a:gdLst>
                  <a:gd name="T0" fmla="*/ 64 w 1256"/>
                  <a:gd name="T1" fmla="*/ 0 h 392"/>
                  <a:gd name="T2" fmla="*/ 1152 w 1256"/>
                  <a:gd name="T3" fmla="*/ 56 h 392"/>
                  <a:gd name="T4" fmla="*/ 1256 w 1256"/>
                  <a:gd name="T5" fmla="*/ 208 h 392"/>
                  <a:gd name="T6" fmla="*/ 1192 w 1256"/>
                  <a:gd name="T7" fmla="*/ 352 h 392"/>
                  <a:gd name="T8" fmla="*/ 672 w 1256"/>
                  <a:gd name="T9" fmla="*/ 392 h 392"/>
                  <a:gd name="T10" fmla="*/ 440 w 1256"/>
                  <a:gd name="T11" fmla="*/ 392 h 392"/>
                  <a:gd name="T12" fmla="*/ 0 w 1256"/>
                  <a:gd name="T13" fmla="*/ 320 h 392"/>
                  <a:gd name="T14" fmla="*/ 64 w 1256"/>
                  <a:gd name="T15" fmla="*/ 0 h 39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256" h="392">
                    <a:moveTo>
                      <a:pt x="64" y="0"/>
                    </a:moveTo>
                    <a:lnTo>
                      <a:pt x="1152" y="56"/>
                    </a:lnTo>
                    <a:lnTo>
                      <a:pt x="1256" y="208"/>
                    </a:lnTo>
                    <a:lnTo>
                      <a:pt x="1192" y="352"/>
                    </a:lnTo>
                    <a:lnTo>
                      <a:pt x="672" y="392"/>
                    </a:lnTo>
                    <a:lnTo>
                      <a:pt x="440" y="392"/>
                    </a:lnTo>
                    <a:lnTo>
                      <a:pt x="0" y="320"/>
                    </a:lnTo>
                    <a:lnTo>
                      <a:pt x="64" y="0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 sz="852"/>
              </a:p>
            </p:txBody>
          </p:sp>
          <p:sp>
            <p:nvSpPr>
              <p:cNvPr id="60455" name="Oval 174">
                <a:extLst>
                  <a:ext uri="{FF2B5EF4-FFF2-40B4-BE49-F238E27FC236}">
                    <a16:creationId xmlns:a16="http://schemas.microsoft.com/office/drawing/2014/main" id="{61C83DF5-2F18-4D73-84F1-735C811BB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27200">
                <a:off x="3146" y="3042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852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456" name="Oval 175">
                <a:extLst>
                  <a:ext uri="{FF2B5EF4-FFF2-40B4-BE49-F238E27FC236}">
                    <a16:creationId xmlns:a16="http://schemas.microsoft.com/office/drawing/2014/main" id="{1BF3BB83-7175-4A2E-963E-586C89CD18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27200">
                <a:off x="3239" y="2994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852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457" name="Oval 176">
                <a:extLst>
                  <a:ext uri="{FF2B5EF4-FFF2-40B4-BE49-F238E27FC236}">
                    <a16:creationId xmlns:a16="http://schemas.microsoft.com/office/drawing/2014/main" id="{48A0BA88-C4F3-4830-B8DA-197A5C71F1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27200">
                <a:off x="3324" y="2951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852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458" name="Oval 177">
                <a:extLst>
                  <a:ext uri="{FF2B5EF4-FFF2-40B4-BE49-F238E27FC236}">
                    <a16:creationId xmlns:a16="http://schemas.microsoft.com/office/drawing/2014/main" id="{FF12A81B-6977-4DEE-822F-7FC8A8CF00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27200">
                <a:off x="3427" y="2907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852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0459" name="Oval 178">
                <a:extLst>
                  <a:ext uri="{FF2B5EF4-FFF2-40B4-BE49-F238E27FC236}">
                    <a16:creationId xmlns:a16="http://schemas.microsoft.com/office/drawing/2014/main" id="{3E1BB12A-7C9E-4702-8415-CA7461384B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627200">
                <a:off x="3007" y="3104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852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21061" name="Freeform 197">
            <a:extLst>
              <a:ext uri="{FF2B5EF4-FFF2-40B4-BE49-F238E27FC236}">
                <a16:creationId xmlns:a16="http://schemas.microsoft.com/office/drawing/2014/main" id="{495171BD-E8C6-4F19-A200-DEE8AB8DB668}"/>
              </a:ext>
            </a:extLst>
          </p:cNvPr>
          <p:cNvSpPr>
            <a:spLocks/>
          </p:cNvSpPr>
          <p:nvPr/>
        </p:nvSpPr>
        <p:spPr bwMode="auto">
          <a:xfrm>
            <a:off x="2175428" y="1937897"/>
            <a:ext cx="1488725" cy="530293"/>
          </a:xfrm>
          <a:custGeom>
            <a:avLst/>
            <a:gdLst>
              <a:gd name="T0" fmla="*/ 0 w 1964"/>
              <a:gd name="T1" fmla="*/ 2147483646 h 706"/>
              <a:gd name="T2" fmla="*/ 2147483646 w 1964"/>
              <a:gd name="T3" fmla="*/ 2147483646 h 706"/>
              <a:gd name="T4" fmla="*/ 2147483646 w 1964"/>
              <a:gd name="T5" fmla="*/ 2147483646 h 706"/>
              <a:gd name="T6" fmla="*/ 2147483646 w 1964"/>
              <a:gd name="T7" fmla="*/ 2147483646 h 706"/>
              <a:gd name="T8" fmla="*/ 2147483646 w 1964"/>
              <a:gd name="T9" fmla="*/ 2147483646 h 706"/>
              <a:gd name="T10" fmla="*/ 2147483646 w 1964"/>
              <a:gd name="T11" fmla="*/ 2147483646 h 706"/>
              <a:gd name="T12" fmla="*/ 2147483646 w 1964"/>
              <a:gd name="T13" fmla="*/ 2147483646 h 706"/>
              <a:gd name="T14" fmla="*/ 2147483646 w 1964"/>
              <a:gd name="T15" fmla="*/ 2147483646 h 706"/>
              <a:gd name="T16" fmla="*/ 2147483646 w 1964"/>
              <a:gd name="T17" fmla="*/ 2147483646 h 706"/>
              <a:gd name="T18" fmla="*/ 2147483646 w 1964"/>
              <a:gd name="T19" fmla="*/ 2147483646 h 706"/>
              <a:gd name="T20" fmla="*/ 2147483646 w 1964"/>
              <a:gd name="T21" fmla="*/ 2147483646 h 706"/>
              <a:gd name="T22" fmla="*/ 2147483646 w 1964"/>
              <a:gd name="T23" fmla="*/ 2147483646 h 706"/>
              <a:gd name="T24" fmla="*/ 2147483646 w 1964"/>
              <a:gd name="T25" fmla="*/ 0 h 706"/>
              <a:gd name="T26" fmla="*/ 2147483646 w 1964"/>
              <a:gd name="T27" fmla="*/ 2147483646 h 706"/>
              <a:gd name="T28" fmla="*/ 2147483646 w 1964"/>
              <a:gd name="T29" fmla="*/ 2147483646 h 706"/>
              <a:gd name="T30" fmla="*/ 2147483646 w 1964"/>
              <a:gd name="T31" fmla="*/ 2147483646 h 706"/>
              <a:gd name="T32" fmla="*/ 2147483646 w 1964"/>
              <a:gd name="T33" fmla="*/ 2147483646 h 706"/>
              <a:gd name="T34" fmla="*/ 2147483646 w 1964"/>
              <a:gd name="T35" fmla="*/ 2147483646 h 706"/>
              <a:gd name="T36" fmla="*/ 2147483646 w 1964"/>
              <a:gd name="T37" fmla="*/ 2147483646 h 706"/>
              <a:gd name="T38" fmla="*/ 2147483646 w 1964"/>
              <a:gd name="T39" fmla="*/ 2147483646 h 706"/>
              <a:gd name="T40" fmla="*/ 2147483646 w 1964"/>
              <a:gd name="T41" fmla="*/ 2147483646 h 706"/>
              <a:gd name="T42" fmla="*/ 2147483646 w 1964"/>
              <a:gd name="T43" fmla="*/ 2147483646 h 706"/>
              <a:gd name="T44" fmla="*/ 2147483646 w 1964"/>
              <a:gd name="T45" fmla="*/ 2147483646 h 706"/>
              <a:gd name="T46" fmla="*/ 2147483646 w 1964"/>
              <a:gd name="T47" fmla="*/ 2147483646 h 706"/>
              <a:gd name="T48" fmla="*/ 2147483646 w 1964"/>
              <a:gd name="T49" fmla="*/ 2147483646 h 706"/>
              <a:gd name="T50" fmla="*/ 0 w 1964"/>
              <a:gd name="T51" fmla="*/ 2147483646 h 7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964" h="706">
                <a:moveTo>
                  <a:pt x="0" y="116"/>
                </a:moveTo>
                <a:lnTo>
                  <a:pt x="134" y="144"/>
                </a:lnTo>
                <a:lnTo>
                  <a:pt x="302" y="174"/>
                </a:lnTo>
                <a:lnTo>
                  <a:pt x="472" y="180"/>
                </a:lnTo>
                <a:lnTo>
                  <a:pt x="643" y="196"/>
                </a:lnTo>
                <a:lnTo>
                  <a:pt x="806" y="198"/>
                </a:lnTo>
                <a:lnTo>
                  <a:pt x="962" y="192"/>
                </a:lnTo>
                <a:lnTo>
                  <a:pt x="1154" y="180"/>
                </a:lnTo>
                <a:lnTo>
                  <a:pt x="1325" y="164"/>
                </a:lnTo>
                <a:lnTo>
                  <a:pt x="1495" y="132"/>
                </a:lnTo>
                <a:lnTo>
                  <a:pt x="1650" y="100"/>
                </a:lnTo>
                <a:lnTo>
                  <a:pt x="1802" y="60"/>
                </a:lnTo>
                <a:lnTo>
                  <a:pt x="1958" y="0"/>
                </a:lnTo>
                <a:lnTo>
                  <a:pt x="1964" y="478"/>
                </a:lnTo>
                <a:lnTo>
                  <a:pt x="1825" y="538"/>
                </a:lnTo>
                <a:lnTo>
                  <a:pt x="1673" y="586"/>
                </a:lnTo>
                <a:lnTo>
                  <a:pt x="1480" y="638"/>
                </a:lnTo>
                <a:lnTo>
                  <a:pt x="1302" y="674"/>
                </a:lnTo>
                <a:lnTo>
                  <a:pt x="1104" y="690"/>
                </a:lnTo>
                <a:lnTo>
                  <a:pt x="871" y="698"/>
                </a:lnTo>
                <a:lnTo>
                  <a:pt x="651" y="706"/>
                </a:lnTo>
                <a:lnTo>
                  <a:pt x="333" y="676"/>
                </a:lnTo>
                <a:lnTo>
                  <a:pt x="178" y="644"/>
                </a:lnTo>
                <a:lnTo>
                  <a:pt x="81" y="634"/>
                </a:lnTo>
                <a:lnTo>
                  <a:pt x="2" y="612"/>
                </a:lnTo>
                <a:lnTo>
                  <a:pt x="0" y="116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21065" name="Freeform 201">
            <a:extLst>
              <a:ext uri="{FF2B5EF4-FFF2-40B4-BE49-F238E27FC236}">
                <a16:creationId xmlns:a16="http://schemas.microsoft.com/office/drawing/2014/main" id="{A4512E93-04C8-4B6C-A099-2A2DFCF27B0E}"/>
              </a:ext>
            </a:extLst>
          </p:cNvPr>
          <p:cNvSpPr>
            <a:spLocks/>
          </p:cNvSpPr>
          <p:nvPr/>
        </p:nvSpPr>
        <p:spPr bwMode="auto">
          <a:xfrm>
            <a:off x="3653637" y="1733591"/>
            <a:ext cx="234350" cy="576862"/>
          </a:xfrm>
          <a:custGeom>
            <a:avLst/>
            <a:gdLst>
              <a:gd name="T0" fmla="*/ 0 w 312"/>
              <a:gd name="T1" fmla="*/ 2147483646 h 768"/>
              <a:gd name="T2" fmla="*/ 2147483646 w 312"/>
              <a:gd name="T3" fmla="*/ 2147483646 h 768"/>
              <a:gd name="T4" fmla="*/ 2147483646 w 312"/>
              <a:gd name="T5" fmla="*/ 2147483646 h 768"/>
              <a:gd name="T6" fmla="*/ 2147483646 w 312"/>
              <a:gd name="T7" fmla="*/ 2147483646 h 768"/>
              <a:gd name="T8" fmla="*/ 2147483646 w 312"/>
              <a:gd name="T9" fmla="*/ 0 h 768"/>
              <a:gd name="T10" fmla="*/ 2147483646 w 312"/>
              <a:gd name="T11" fmla="*/ 2147483646 h 768"/>
              <a:gd name="T12" fmla="*/ 2147483646 w 312"/>
              <a:gd name="T13" fmla="*/ 2147483646 h 768"/>
              <a:gd name="T14" fmla="*/ 2147483646 w 312"/>
              <a:gd name="T15" fmla="*/ 2147483646 h 768"/>
              <a:gd name="T16" fmla="*/ 2147483646 w 312"/>
              <a:gd name="T17" fmla="*/ 2147483646 h 768"/>
              <a:gd name="T18" fmla="*/ 2147483646 w 312"/>
              <a:gd name="T19" fmla="*/ 2147483646 h 768"/>
              <a:gd name="T20" fmla="*/ 2147483646 w 312"/>
              <a:gd name="T21" fmla="*/ 2147483646 h 768"/>
              <a:gd name="T22" fmla="*/ 0 w 312"/>
              <a:gd name="T23" fmla="*/ 2147483646 h 76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12" h="768">
                <a:moveTo>
                  <a:pt x="0" y="276"/>
                </a:moveTo>
                <a:lnTo>
                  <a:pt x="120" y="192"/>
                </a:lnTo>
                <a:lnTo>
                  <a:pt x="228" y="108"/>
                </a:lnTo>
                <a:lnTo>
                  <a:pt x="264" y="60"/>
                </a:lnTo>
                <a:lnTo>
                  <a:pt x="300" y="0"/>
                </a:lnTo>
                <a:lnTo>
                  <a:pt x="312" y="468"/>
                </a:lnTo>
                <a:lnTo>
                  <a:pt x="264" y="564"/>
                </a:lnTo>
                <a:lnTo>
                  <a:pt x="192" y="648"/>
                </a:lnTo>
                <a:lnTo>
                  <a:pt x="120" y="696"/>
                </a:lnTo>
                <a:lnTo>
                  <a:pt x="60" y="732"/>
                </a:lnTo>
                <a:lnTo>
                  <a:pt x="12" y="768"/>
                </a:lnTo>
                <a:lnTo>
                  <a:pt x="0" y="276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21033" name="Freeform 169">
            <a:extLst>
              <a:ext uri="{FF2B5EF4-FFF2-40B4-BE49-F238E27FC236}">
                <a16:creationId xmlns:a16="http://schemas.microsoft.com/office/drawing/2014/main" id="{1BD605A0-0048-4088-BF34-8DCE6DD31436}"/>
              </a:ext>
            </a:extLst>
          </p:cNvPr>
          <p:cNvSpPr>
            <a:spLocks/>
          </p:cNvSpPr>
          <p:nvPr/>
        </p:nvSpPr>
        <p:spPr bwMode="auto">
          <a:xfrm>
            <a:off x="1676682" y="2052067"/>
            <a:ext cx="2247359" cy="425887"/>
          </a:xfrm>
          <a:custGeom>
            <a:avLst/>
            <a:gdLst>
              <a:gd name="T0" fmla="*/ 0 w 2992"/>
              <a:gd name="T1" fmla="*/ 0 h 567"/>
              <a:gd name="T2" fmla="*/ 2147483646 w 2992"/>
              <a:gd name="T3" fmla="*/ 2147483646 h 567"/>
              <a:gd name="T4" fmla="*/ 2147483646 w 2992"/>
              <a:gd name="T5" fmla="*/ 2147483646 h 567"/>
              <a:gd name="T6" fmla="*/ 2147483646 w 2992"/>
              <a:gd name="T7" fmla="*/ 2147483646 h 567"/>
              <a:gd name="T8" fmla="*/ 2147483646 w 2992"/>
              <a:gd name="T9" fmla="*/ 2147483646 h 567"/>
              <a:gd name="T10" fmla="*/ 2147483646 w 2992"/>
              <a:gd name="T11" fmla="*/ 2147483646 h 567"/>
              <a:gd name="T12" fmla="*/ 2147483646 w 2992"/>
              <a:gd name="T13" fmla="*/ 2147483646 h 567"/>
              <a:gd name="T14" fmla="*/ 2147483646 w 2992"/>
              <a:gd name="T15" fmla="*/ 2147483646 h 567"/>
              <a:gd name="T16" fmla="*/ 2147483646 w 2992"/>
              <a:gd name="T17" fmla="*/ 2147483646 h 567"/>
              <a:gd name="T18" fmla="*/ 2147483646 w 2992"/>
              <a:gd name="T19" fmla="*/ 2147483646 h 567"/>
              <a:gd name="T20" fmla="*/ 2147483646 w 2992"/>
              <a:gd name="T21" fmla="*/ 2147483646 h 567"/>
              <a:gd name="T22" fmla="*/ 2147483646 w 2992"/>
              <a:gd name="T23" fmla="*/ 2147483646 h 567"/>
              <a:gd name="T24" fmla="*/ 2147483646 w 2992"/>
              <a:gd name="T25" fmla="*/ 2147483646 h 567"/>
              <a:gd name="T26" fmla="*/ 2147483646 w 2992"/>
              <a:gd name="T27" fmla="*/ 2147483646 h 567"/>
              <a:gd name="T28" fmla="*/ 2147483646 w 2992"/>
              <a:gd name="T29" fmla="*/ 2147483646 h 56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992" h="567">
                <a:moveTo>
                  <a:pt x="0" y="0"/>
                </a:moveTo>
                <a:cubicBezTo>
                  <a:pt x="33" y="70"/>
                  <a:pt x="67" y="141"/>
                  <a:pt x="104" y="192"/>
                </a:cubicBezTo>
                <a:cubicBezTo>
                  <a:pt x="141" y="243"/>
                  <a:pt x="173" y="272"/>
                  <a:pt x="224" y="304"/>
                </a:cubicBezTo>
                <a:cubicBezTo>
                  <a:pt x="275" y="336"/>
                  <a:pt x="343" y="359"/>
                  <a:pt x="408" y="384"/>
                </a:cubicBezTo>
                <a:cubicBezTo>
                  <a:pt x="473" y="409"/>
                  <a:pt x="537" y="433"/>
                  <a:pt x="616" y="456"/>
                </a:cubicBezTo>
                <a:cubicBezTo>
                  <a:pt x="695" y="479"/>
                  <a:pt x="785" y="503"/>
                  <a:pt x="880" y="520"/>
                </a:cubicBezTo>
                <a:cubicBezTo>
                  <a:pt x="975" y="537"/>
                  <a:pt x="1084" y="553"/>
                  <a:pt x="1184" y="560"/>
                </a:cubicBezTo>
                <a:cubicBezTo>
                  <a:pt x="1284" y="567"/>
                  <a:pt x="1373" y="561"/>
                  <a:pt x="1480" y="560"/>
                </a:cubicBezTo>
                <a:cubicBezTo>
                  <a:pt x="1587" y="559"/>
                  <a:pt x="1713" y="561"/>
                  <a:pt x="1824" y="552"/>
                </a:cubicBezTo>
                <a:cubicBezTo>
                  <a:pt x="1935" y="543"/>
                  <a:pt x="2053" y="521"/>
                  <a:pt x="2144" y="504"/>
                </a:cubicBezTo>
                <a:cubicBezTo>
                  <a:pt x="2235" y="487"/>
                  <a:pt x="2287" y="472"/>
                  <a:pt x="2368" y="448"/>
                </a:cubicBezTo>
                <a:cubicBezTo>
                  <a:pt x="2449" y="424"/>
                  <a:pt x="2557" y="395"/>
                  <a:pt x="2632" y="360"/>
                </a:cubicBezTo>
                <a:cubicBezTo>
                  <a:pt x="2707" y="325"/>
                  <a:pt x="2765" y="283"/>
                  <a:pt x="2816" y="240"/>
                </a:cubicBezTo>
                <a:cubicBezTo>
                  <a:pt x="2867" y="197"/>
                  <a:pt x="2907" y="143"/>
                  <a:pt x="2936" y="104"/>
                </a:cubicBezTo>
                <a:cubicBezTo>
                  <a:pt x="2965" y="65"/>
                  <a:pt x="2974" y="38"/>
                  <a:pt x="2992" y="8"/>
                </a:cubicBezTo>
              </a:path>
            </a:pathLst>
          </a:custGeom>
          <a:noFill/>
          <a:ln w="28575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421030" name="Group 166">
            <a:extLst>
              <a:ext uri="{FF2B5EF4-FFF2-40B4-BE49-F238E27FC236}">
                <a16:creationId xmlns:a16="http://schemas.microsoft.com/office/drawing/2014/main" id="{6920EFEA-ADC7-457C-9551-ED00B9C377C3}"/>
              </a:ext>
            </a:extLst>
          </p:cNvPr>
          <p:cNvGrpSpPr>
            <a:grpSpLocks/>
          </p:cNvGrpSpPr>
          <p:nvPr/>
        </p:nvGrpSpPr>
        <p:grpSpPr bwMode="auto">
          <a:xfrm>
            <a:off x="1957601" y="1388075"/>
            <a:ext cx="1712560" cy="1291931"/>
            <a:chOff x="1648" y="1896"/>
            <a:chExt cx="2280" cy="1720"/>
          </a:xfrm>
        </p:grpSpPr>
        <p:sp>
          <p:nvSpPr>
            <p:cNvPr id="60450" name="Line 167">
              <a:extLst>
                <a:ext uri="{FF2B5EF4-FFF2-40B4-BE49-F238E27FC236}">
                  <a16:creationId xmlns:a16="http://schemas.microsoft.com/office/drawing/2014/main" id="{82ADC5AC-B7AB-488B-98D2-65D254FD88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8" y="1896"/>
              <a:ext cx="2280" cy="728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0451" name="Line 168">
              <a:extLst>
                <a:ext uri="{FF2B5EF4-FFF2-40B4-BE49-F238E27FC236}">
                  <a16:creationId xmlns:a16="http://schemas.microsoft.com/office/drawing/2014/main" id="{B6BB718B-A0E4-4FAE-97F1-7CD924CED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2" y="2616"/>
              <a:ext cx="8" cy="100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207" name="object 2">
            <a:extLst>
              <a:ext uri="{FF2B5EF4-FFF2-40B4-BE49-F238E27FC236}">
                <a16:creationId xmlns:a16="http://schemas.microsoft.com/office/drawing/2014/main" id="{43F90F2C-F1D6-4EAD-B42D-07D2ACC9D746}"/>
              </a:ext>
            </a:extLst>
          </p:cNvPr>
          <p:cNvSpPr/>
          <p:nvPr/>
        </p:nvSpPr>
        <p:spPr>
          <a:xfrm>
            <a:off x="-19257" y="-36275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C47B13-0E05-4FCF-9BEF-59A989242416}"/>
              </a:ext>
            </a:extLst>
          </p:cNvPr>
          <p:cNvSpPr/>
          <p:nvPr/>
        </p:nvSpPr>
        <p:spPr>
          <a:xfrm>
            <a:off x="935035" y="-33680"/>
            <a:ext cx="40830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ЗАНИМАТЕЛЬНАЯ  ЗАДАЧА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18 -0.01643 L 0.0184 0.079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481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5" dur="500" fill="hold"/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41 0.07986 L 0.3198 -0.144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69" y="-1120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42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21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10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L 0.47778 0.192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89" y="963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94" dur="500" fill="hold"/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42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2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2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C 0.04045 0.0074 0.0809 0.01481 0.12239 0.00949 C 0.16336 0.00393 0.2125 -0.01875 0.24739 -0.0331 C 0.28281 -0.04746 0.30764 -0.05834 0.33281 -0.07709 C 0.35798 -0.09584 0.38368 -0.12732 0.39826 -0.1456 C 0.41284 -0.16389 0.41632 -0.17523 0.41979 -0.18588 " pathEditMode="relative" rAng="-742508" ptsTypes="aaaaaA">
                                      <p:cBhvr>
                                        <p:cTn id="126" dur="2000" fill="hold"/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89" y="-6829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42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00000">
                                      <p:cBhvr>
                                        <p:cTn id="131" dur="2000" fill="hold"/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33" dur="500" fill="hold"/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42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421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42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42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2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42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21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2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421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421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21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421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21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421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421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421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421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0.19722 -0.22963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4209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61" y="-11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9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18888 -0.24815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42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4" y="-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9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94" dur="2000" fill="hold"/>
                                        <p:tgtEl>
                                          <p:spTgt spid="420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9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32222 0.15926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4209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9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2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6" grpId="0"/>
      <p:bldP spid="420867" grpId="0"/>
      <p:bldP spid="420868" grpId="0" animBg="1"/>
      <p:bldP spid="4208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DB1AE11-CB43-41E2-B0B2-0FDF140981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87"/>
          <a:stretch/>
        </p:blipFill>
        <p:spPr>
          <a:xfrm>
            <a:off x="126148" y="454584"/>
            <a:ext cx="5516680" cy="279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82C3BA7-116E-48B6-95A3-42705B66E5D5}"/>
                  </a:ext>
                </a:extLst>
              </p:cNvPr>
              <p:cNvSpPr/>
              <p:nvPr/>
            </p:nvSpPr>
            <p:spPr>
              <a:xfrm>
                <a:off x="65088" y="409053"/>
                <a:ext cx="5638799" cy="18876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Задача: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Поезд прошел 420 км, что составляет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sz="14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1400" b="1" i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всего пути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Чему равен весь путь? 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по условию 420 км составляют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ru-RU" sz="1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всего пути, т.е. составляют две  доли из трёх. Следовательно,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доля всего пути равна: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420 : 2 = 210 (км) </a:t>
                </a:r>
                <a:endParaRPr lang="ru-RU" sz="1400" b="1" dirty="0">
                  <a:solidFill>
                    <a:srgbClr val="221E1F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Тогда весь путь будет равен: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210 ∙ 3 = 630 (км)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</a:t>
                </a:r>
                <a:r>
                  <a:rPr lang="ru-RU" sz="1400" b="1" dirty="0">
                    <a:solidFill>
                      <a:srgbClr val="92268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Весь путь равен 630 км</a:t>
                </a:r>
                <a:r>
                  <a:rPr lang="ru-RU" sz="11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1100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82C3BA7-116E-48B6-95A3-42705B66E5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8" y="409053"/>
                <a:ext cx="5638799" cy="1887633"/>
              </a:xfrm>
              <a:prstGeom prst="rect">
                <a:avLst/>
              </a:prstGeom>
              <a:blipFill>
                <a:blip r:embed="rId3"/>
                <a:stretch>
                  <a:fillRect l="-324" r="-324" b="-25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784CBBF-1657-4991-BA98-0992791EAB50}"/>
              </a:ext>
            </a:extLst>
          </p:cNvPr>
          <p:cNvSpPr/>
          <p:nvPr/>
        </p:nvSpPr>
        <p:spPr>
          <a:xfrm>
            <a:off x="65088" y="2296686"/>
            <a:ext cx="580691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   Если известна часть (дробь) и её значение, чтобы найти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всё число, надо значение разделить на числитель и умножить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на знаменатель.</a:t>
            </a:r>
            <a:endParaRPr lang="ru-RU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61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ACC647A-B6A9-4FC3-A898-BEFCB1878051}"/>
                  </a:ext>
                </a:extLst>
              </p:cNvPr>
              <p:cNvSpPr/>
              <p:nvPr/>
            </p:nvSpPr>
            <p:spPr>
              <a:xfrm>
                <a:off x="64292" y="327025"/>
                <a:ext cx="5638800" cy="8343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Для выставки отобрали 30 картин, что составило 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имеющихся в  школьном музее картин. Сколько картин в музее ?</a:t>
                </a:r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ACC647A-B6A9-4FC3-A898-BEFCB18780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2" y="327025"/>
                <a:ext cx="5638800" cy="834396"/>
              </a:xfrm>
              <a:prstGeom prst="rect">
                <a:avLst/>
              </a:prstGeom>
              <a:blipFill>
                <a:blip r:embed="rId3"/>
                <a:stretch>
                  <a:fillRect l="-324" b="-65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Задача 3 Для выставки отобрали 30 картин, что составило 2/3 имеющихся в музее картин. Сколько картин взято на выставку? ">
            <a:extLst>
              <a:ext uri="{FF2B5EF4-FFF2-40B4-BE49-F238E27FC236}">
                <a16:creationId xmlns:a16="http://schemas.microsoft.com/office/drawing/2014/main" id="{5084C5EC-577F-4062-8B1C-26901BED86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5" t="45702" r="25461" b="6646"/>
          <a:stretch/>
        </p:blipFill>
        <p:spPr bwMode="auto">
          <a:xfrm>
            <a:off x="2883692" y="1012825"/>
            <a:ext cx="2714076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E23FFB0-1278-405B-BFE6-EF9ADE236A12}"/>
                  </a:ext>
                </a:extLst>
              </p:cNvPr>
              <p:cNvSpPr/>
              <p:nvPr/>
            </p:nvSpPr>
            <p:spPr>
              <a:xfrm>
                <a:off x="169616" y="1243905"/>
                <a:ext cx="2714076" cy="16790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- это 30 картин</a:t>
                </a: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Всего - ? картин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 : 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600" b="1" i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45 (картин)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в музее 45 картин</a:t>
                </a: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E23FFB0-1278-405B-BFE6-EF9ADE236A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16" y="1243905"/>
                <a:ext cx="2714076" cy="1679049"/>
              </a:xfrm>
              <a:prstGeom prst="rect">
                <a:avLst/>
              </a:prstGeom>
              <a:blipFill>
                <a:blip r:embed="rId5"/>
                <a:stretch>
                  <a:fillRect l="-1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780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3F3BD0D-7238-4410-8300-9B5599A11DDF}"/>
              </a:ext>
            </a:extLst>
          </p:cNvPr>
          <p:cNvSpPr/>
          <p:nvPr/>
        </p:nvSpPr>
        <p:spPr>
          <a:xfrm>
            <a:off x="141288" y="446737"/>
            <a:ext cx="551053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За 12 дней комбайн убрал с поля весь урожай. Какая часть поля была убрана через: а) 1 день; б) 3 дня; в) 5 дней; г) 7 дней? </a:t>
            </a:r>
            <a:endParaRPr lang="ru-RU" sz="1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07E1A52-0780-40D9-9AAD-D7E42E677C46}"/>
                  </a:ext>
                </a:extLst>
              </p:cNvPr>
              <p:cNvSpPr/>
              <p:nvPr/>
            </p:nvSpPr>
            <p:spPr>
              <a:xfrm>
                <a:off x="142667" y="1194094"/>
                <a:ext cx="3951403" cy="19493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За 12 дней - весь урожай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за 1 день -? часть урожая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за 3 дня -? часть урожая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за 5 дней -? часть урожая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за 7 дней -? часть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а)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часть урожая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  частей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  частей урожая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г)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  частей урожая</a:t>
                </a:r>
                <a:endParaRPr lang="ru-RU" sz="14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07E1A52-0780-40D9-9AAD-D7E42E677C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67" y="1194094"/>
                <a:ext cx="3951403" cy="1949316"/>
              </a:xfrm>
              <a:prstGeom prst="rect">
                <a:avLst/>
              </a:prstGeom>
              <a:blipFill>
                <a:blip r:embed="rId3"/>
                <a:stretch>
                  <a:fillRect l="-462" t="-6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Загадки про комбайн — Стихи, картинки и любовь…">
            <a:extLst>
              <a:ext uri="{FF2B5EF4-FFF2-40B4-BE49-F238E27FC236}">
                <a16:creationId xmlns:a16="http://schemas.microsoft.com/office/drawing/2014/main" id="{6E1E1456-ACD2-4E41-ABBB-FE30663CA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487" y="1012825"/>
            <a:ext cx="2590800" cy="178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448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D405A88-AF6E-4F79-AC43-485ADA49A275}"/>
                  </a:ext>
                </a:extLst>
              </p:cNvPr>
              <p:cNvSpPr/>
              <p:nvPr/>
            </p:nvSpPr>
            <p:spPr>
              <a:xfrm>
                <a:off x="217487" y="374476"/>
                <a:ext cx="5486399" cy="806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49. 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Найдите число: </a:t>
                </a:r>
                <a:r>
                  <a:rPr lang="en-US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которого равно 315  </a:t>
                </a:r>
              </a:p>
              <a:p>
                <a:pPr algn="just"/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которого равно 219, в)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которого равно 15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7D405A88-AF6E-4F79-AC43-485ADA49A2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374476"/>
                <a:ext cx="5486399" cy="806246"/>
              </a:xfrm>
              <a:prstGeom prst="rect">
                <a:avLst/>
              </a:prstGeom>
              <a:blipFill>
                <a:blip r:embed="rId3"/>
                <a:stretch>
                  <a:fillRect l="-667" b="-1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CCD1C8D-1B06-459B-ABE5-A5ABB93AC073}"/>
                  </a:ext>
                </a:extLst>
              </p:cNvPr>
              <p:cNvSpPr/>
              <p:nvPr/>
            </p:nvSpPr>
            <p:spPr>
              <a:xfrm>
                <a:off x="229826" y="1162146"/>
                <a:ext cx="5093061" cy="15714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это</m:t>
                    </m:r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315      </a:t>
                </a:r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315 : 3</a:t>
                </a:r>
                <a14:m>
                  <m:oMath xmlns:m="http://schemas.openxmlformats.org/officeDocument/2006/math">
                    <m:r>
                      <a:rPr lang="ru-RU" b="1" i="0" smtClean="0">
                        <a:solidFill>
                          <a:srgbClr val="00A85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A85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A859"/>
                        </a:solidFill>
                        <a:latin typeface="Arial" panose="020B0604020202020204" pitchFamily="34" charset="0"/>
                      </a:rPr>
                      <m:t>5</m:t>
                    </m:r>
                  </m:oMath>
                </a14:m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525 </a:t>
                </a:r>
                <a:endParaRPr lang="ru-RU" b="1" dirty="0">
                  <a:solidFill>
                    <a:srgbClr val="221E1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 это</m:t>
                    </m:r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219     </a:t>
                </a:r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219 : 3</a:t>
                </a:r>
                <a14:m>
                  <m:oMath xmlns:m="http://schemas.openxmlformats.org/officeDocument/2006/math">
                    <m:r>
                      <a:rPr lang="ru-RU" b="1">
                        <a:solidFill>
                          <a:srgbClr val="00A85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b="1" i="1">
                        <a:solidFill>
                          <a:srgbClr val="00A85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A85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7</m:t>
                    </m:r>
                  </m:oMath>
                </a14:m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511 </a:t>
                </a:r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− это</m:t>
                    </m:r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15      </a:t>
                </a:r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15 : 5</a:t>
                </a:r>
                <a14:m>
                  <m:oMath xmlns:m="http://schemas.openxmlformats.org/officeDocument/2006/math">
                    <m:r>
                      <a:rPr lang="ru-RU" b="1">
                        <a:solidFill>
                          <a:srgbClr val="00A85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b="1" i="1">
                        <a:solidFill>
                          <a:srgbClr val="00A85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17 = 51 </a:t>
                </a:r>
                <a:endParaRPr lang="ru-RU" dirty="0"/>
              </a:p>
              <a:p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CCD1C8D-1B06-459B-ABE5-A5ABB93AC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826" y="1162146"/>
                <a:ext cx="5093061" cy="1571456"/>
              </a:xfrm>
              <a:prstGeom prst="rect">
                <a:avLst/>
              </a:prstGeom>
              <a:blipFill>
                <a:blip r:embed="rId4"/>
                <a:stretch>
                  <a:fillRect l="-1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Картинка мудрая сова с указкой на прозрачном фоне">
            <a:extLst>
              <a:ext uri="{FF2B5EF4-FFF2-40B4-BE49-F238E27FC236}">
                <a16:creationId xmlns:a16="http://schemas.microsoft.com/office/drawing/2014/main" id="{38E586DD-97AF-4134-891B-7EDD54B97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1" y="1076100"/>
            <a:ext cx="157162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49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20784474-AC5C-4076-A858-98F2EA7892F1}"/>
                  </a:ext>
                </a:extLst>
              </p:cNvPr>
              <p:cNvSpPr/>
              <p:nvPr/>
            </p:nvSpPr>
            <p:spPr>
              <a:xfrm>
                <a:off x="148041" y="1382861"/>
                <a:ext cx="5562599" cy="8086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50.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При каких значениях </a:t>
                </a:r>
                <a:r>
                  <a:rPr lang="ru-RU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b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,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будет больше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ru-RU" sz="20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Запишите все эти дроби.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20784474-AC5C-4076-A858-98F2EA7892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41" y="1382861"/>
                <a:ext cx="5562599" cy="808619"/>
              </a:xfrm>
              <a:prstGeom prst="rect">
                <a:avLst/>
              </a:prstGeom>
              <a:blipFill>
                <a:blip r:embed="rId3"/>
                <a:stretch>
                  <a:fillRect l="-548" t="-758" r="-548"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F50DE6E-F19B-4511-9AA1-EC8D960905C4}"/>
                  </a:ext>
                </a:extLst>
              </p:cNvPr>
              <p:cNvSpPr/>
              <p:nvPr/>
            </p:nvSpPr>
            <p:spPr>
              <a:xfrm>
                <a:off x="369887" y="2364182"/>
                <a:ext cx="3956051" cy="5401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      </m:t>
                    </m:r>
                    <m:f>
                      <m:fPr>
                        <m:ctrlP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C0000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F50DE6E-F19B-4511-9AA1-EC8D960905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87" y="2364182"/>
                <a:ext cx="3956051" cy="540148"/>
              </a:xfrm>
              <a:prstGeom prst="rect">
                <a:avLst/>
              </a:prstGeom>
              <a:blipFill>
                <a:blip r:embed="rId4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4C2B1D-004C-4948-B96C-E2CC80EFCFFF}"/>
              </a:ext>
            </a:extLst>
          </p:cNvPr>
          <p:cNvSpPr/>
          <p:nvPr/>
        </p:nvSpPr>
        <p:spPr>
          <a:xfrm>
            <a:off x="206376" y="365367"/>
            <a:ext cx="5486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48.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Которая из дробей меньше? Почему?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6256EA44-FEDD-48A3-A1E9-20E1BC7E08E7}"/>
                  </a:ext>
                </a:extLst>
              </p:cNvPr>
              <p:cNvSpPr/>
              <p:nvPr/>
            </p:nvSpPr>
            <p:spPr>
              <a:xfrm>
                <a:off x="90367" y="717653"/>
                <a:ext cx="5664833" cy="4925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den>
                    </m:f>
                    <m: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в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г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6256EA44-FEDD-48A3-A1E9-20E1BC7E08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67" y="717653"/>
                <a:ext cx="5664833" cy="492507"/>
              </a:xfrm>
              <a:prstGeom prst="rect">
                <a:avLst/>
              </a:prstGeom>
              <a:blipFill>
                <a:blip r:embed="rId5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5320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851DDC1-75E4-49B7-839B-39BA63BE9EDB}"/>
                  </a:ext>
                </a:extLst>
              </p:cNvPr>
              <p:cNvSpPr/>
              <p:nvPr/>
            </p:nvSpPr>
            <p:spPr>
              <a:xfrm>
                <a:off x="141288" y="479426"/>
                <a:ext cx="5485603" cy="10795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51.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При каких значениях 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,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с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будет больше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но мень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ш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rgbClr val="211D1E"/>
                        </a:solidFill>
                        <a:latin typeface="Arial" panose="020B0604020202020204" pitchFamily="34" charset="0"/>
                      </a:rPr>
                      <m:t>е дроби  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  <m:r>
                      <a:rPr lang="ru-RU" sz="1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Запишите все эти дроби</a:t>
                </a:r>
                <a:r>
                  <a:rPr lang="ru-RU" sz="20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851DDC1-75E4-49B7-839B-39BA63BE9E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479426"/>
                <a:ext cx="5485603" cy="1079591"/>
              </a:xfrm>
              <a:prstGeom prst="rect">
                <a:avLst/>
              </a:prstGeom>
              <a:blipFill>
                <a:blip r:embed="rId3"/>
                <a:stretch>
                  <a:fillRect l="-556" t="-3390" r="-667" b="-9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16E120C-1166-419C-9C5F-383DEDF76AD9}"/>
                  </a:ext>
                </a:extLst>
              </p:cNvPr>
              <p:cNvSpPr/>
              <p:nvPr/>
            </p:nvSpPr>
            <p:spPr>
              <a:xfrm>
                <a:off x="200399" y="1774825"/>
                <a:ext cx="5568576" cy="624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  <m:r>
                      <a:rPr lang="ru-RU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с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</a:t>
                </a:r>
                <a:r>
                  <a:rPr lang="ru-RU" sz="2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2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16E120C-1166-419C-9C5F-383DEDF76A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399" y="1774825"/>
                <a:ext cx="5568576" cy="624466"/>
              </a:xfrm>
              <a:prstGeom prst="rect">
                <a:avLst/>
              </a:prstGeom>
              <a:blipFill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2961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8205F57-E5E6-4EEC-AF62-E3ABC3B5E8BB}"/>
                  </a:ext>
                </a:extLst>
              </p:cNvPr>
              <p:cNvSpPr/>
              <p:nvPr/>
            </p:nvSpPr>
            <p:spPr>
              <a:xfrm>
                <a:off x="141288" y="327025"/>
                <a:ext cx="5486399" cy="8479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52.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Рабочий изготовил 24 детали, что составляет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его дневного плана. Сколько деталей в день по плану должен изготавливать рабочий?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8205F57-E5E6-4EEC-AF62-E3ABC3B5E8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327025"/>
                <a:ext cx="5486399" cy="847989"/>
              </a:xfrm>
              <a:prstGeom prst="rect">
                <a:avLst/>
              </a:prstGeom>
              <a:blipFill>
                <a:blip r:embed="rId3"/>
                <a:stretch>
                  <a:fillRect l="-333" r="-333" b="-5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0514F65-0041-4683-B496-E1A2ADBA9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2687" y="1089026"/>
            <a:ext cx="1958232" cy="16636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522A225-3720-41A2-B396-CACCDDAE8D9F}"/>
                  </a:ext>
                </a:extLst>
              </p:cNvPr>
              <p:cNvSpPr/>
              <p:nvPr/>
            </p:nvSpPr>
            <p:spPr>
              <a:xfrm>
                <a:off x="217487" y="1175014"/>
                <a:ext cx="3667927" cy="19253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- это 24 детали</a:t>
                </a: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Всего - ? деталей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24 : 3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64 (детали)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64 детали в день  по плану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должен изготавливать рабочий</a:t>
                </a:r>
              </a:p>
              <a:p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0522A225-3720-41A2-B396-CACCDDAE8D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1175014"/>
                <a:ext cx="3667927" cy="1925399"/>
              </a:xfrm>
              <a:prstGeom prst="rect">
                <a:avLst/>
              </a:prstGeom>
              <a:blipFill>
                <a:blip r:embed="rId5"/>
                <a:stretch>
                  <a:fillRect l="-9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2297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582ABAB-5EFE-4BDF-B5C5-748868D7882B}"/>
                  </a:ext>
                </a:extLst>
              </p:cNvPr>
              <p:cNvSpPr/>
              <p:nvPr/>
            </p:nvSpPr>
            <p:spPr>
              <a:xfrm>
                <a:off x="115253" y="450115"/>
                <a:ext cx="5588633" cy="9857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53.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Начертите в тетради числовой луч. Приняв отрезок длиною в 18 клеток за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единичный</a:t>
                </a:r>
                <a:r>
                  <a:rPr lang="ru-RU" dirty="0"/>
                  <a:t>,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отметьте на нем точки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A(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B(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 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 сделайте вывод. 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582ABAB-5EFE-4BDF-B5C5-748868D788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53" y="450115"/>
                <a:ext cx="5588633" cy="985719"/>
              </a:xfrm>
              <a:prstGeom prst="rect">
                <a:avLst/>
              </a:prstGeom>
              <a:blipFill>
                <a:blip r:embed="rId3"/>
                <a:stretch>
                  <a:fillRect l="-654" t="-1852" r="-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https://ru-static.z-dn.net/files/dee/0a9ec39b9f5cbeee632c05f26bf026db.png">
            <a:extLst>
              <a:ext uri="{FF2B5EF4-FFF2-40B4-BE49-F238E27FC236}">
                <a16:creationId xmlns:a16="http://schemas.microsoft.com/office/drawing/2014/main" id="{92016EFC-742D-4E52-AFA4-281D581944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12" b="13601"/>
          <a:stretch/>
        </p:blipFill>
        <p:spPr bwMode="auto">
          <a:xfrm>
            <a:off x="-28049" y="1513891"/>
            <a:ext cx="5768975" cy="879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96599C2-E53D-4F23-9B24-88AF11A093C7}"/>
              </a:ext>
            </a:extLst>
          </p:cNvPr>
          <p:cNvSpPr/>
          <p:nvPr/>
        </p:nvSpPr>
        <p:spPr>
          <a:xfrm>
            <a:off x="5246687" y="1546225"/>
            <a:ext cx="1099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CFDE3A1-F209-436F-84BF-610F68DC8CED}"/>
              </a:ext>
            </a:extLst>
          </p:cNvPr>
          <p:cNvSpPr/>
          <p:nvPr/>
        </p:nvSpPr>
        <p:spPr>
          <a:xfrm>
            <a:off x="-9765" y="159159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О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FF81933-6467-47E3-ACA3-7C5AD2584288}"/>
              </a:ext>
            </a:extLst>
          </p:cNvPr>
          <p:cNvSpPr/>
          <p:nvPr/>
        </p:nvSpPr>
        <p:spPr>
          <a:xfrm>
            <a:off x="629730" y="1591598"/>
            <a:ext cx="121157" cy="32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07C4E1B-CF4B-4263-998A-2BA5A2010FCC}"/>
              </a:ext>
            </a:extLst>
          </p:cNvPr>
          <p:cNvSpPr/>
          <p:nvPr/>
        </p:nvSpPr>
        <p:spPr>
          <a:xfrm>
            <a:off x="1512887" y="1568911"/>
            <a:ext cx="121157" cy="32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E696D41-CF33-4F93-9BAD-712341B177C8}"/>
              </a:ext>
            </a:extLst>
          </p:cNvPr>
          <p:cNvSpPr/>
          <p:nvPr/>
        </p:nvSpPr>
        <p:spPr>
          <a:xfrm>
            <a:off x="2216088" y="1597673"/>
            <a:ext cx="168843" cy="32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8386AE6-0D96-44D3-BE76-361BE613FB05}"/>
              </a:ext>
            </a:extLst>
          </p:cNvPr>
          <p:cNvSpPr/>
          <p:nvPr/>
        </p:nvSpPr>
        <p:spPr>
          <a:xfrm>
            <a:off x="2612538" y="1593648"/>
            <a:ext cx="168843" cy="32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CEFBC0E-A895-47C1-BD87-B977DCB5B918}"/>
              </a:ext>
            </a:extLst>
          </p:cNvPr>
          <p:cNvSpPr/>
          <p:nvPr/>
        </p:nvSpPr>
        <p:spPr>
          <a:xfrm>
            <a:off x="2725696" y="1564820"/>
            <a:ext cx="168843" cy="32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1E2AD32D-4BDC-4AB7-AE27-69BF3F303409}"/>
              </a:ext>
            </a:extLst>
          </p:cNvPr>
          <p:cNvCxnSpPr/>
          <p:nvPr/>
        </p:nvCxnSpPr>
        <p:spPr>
          <a:xfrm>
            <a:off x="172336" y="2003425"/>
            <a:ext cx="5379151" cy="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>
            <a:extLst>
              <a:ext uri="{FF2B5EF4-FFF2-40B4-BE49-F238E27FC236}">
                <a16:creationId xmlns:a16="http://schemas.microsoft.com/office/drawing/2014/main" id="{5E6FDCDA-E251-4F62-9AC3-888CB236D7B2}"/>
              </a:ext>
            </a:extLst>
          </p:cNvPr>
          <p:cNvSpPr/>
          <p:nvPr/>
        </p:nvSpPr>
        <p:spPr>
          <a:xfrm>
            <a:off x="126559" y="1960930"/>
            <a:ext cx="76201" cy="9299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1D4D135B-625C-4BBA-9D3A-1A4D2569101A}"/>
              </a:ext>
            </a:extLst>
          </p:cNvPr>
          <p:cNvSpPr/>
          <p:nvPr/>
        </p:nvSpPr>
        <p:spPr>
          <a:xfrm>
            <a:off x="827087" y="1953866"/>
            <a:ext cx="76201" cy="9299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46E9FF8C-EFAD-415D-873B-BB876ABB6E22}"/>
              </a:ext>
            </a:extLst>
          </p:cNvPr>
          <p:cNvSpPr/>
          <p:nvPr/>
        </p:nvSpPr>
        <p:spPr>
          <a:xfrm>
            <a:off x="3341687" y="1953866"/>
            <a:ext cx="76201" cy="9299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A57BC8E4-2910-4454-9AC2-B157B227D40F}"/>
                  </a:ext>
                </a:extLst>
              </p:cNvPr>
              <p:cNvSpPr/>
              <p:nvPr/>
            </p:nvSpPr>
            <p:spPr>
              <a:xfrm>
                <a:off x="1788434" y="2479112"/>
                <a:ext cx="1648208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 : 9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 : 18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  <a:p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A57BC8E4-2910-4454-9AC2-B157B227D4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434" y="2479112"/>
                <a:ext cx="1648208" cy="923330"/>
              </a:xfrm>
              <a:prstGeom prst="rect">
                <a:avLst/>
              </a:prstGeom>
              <a:blipFill>
                <a:blip r:embed="rId5"/>
                <a:stretch>
                  <a:fillRect l="-2952" t="-39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AF6B1216-77E4-495D-91FB-943FE839246C}"/>
                  </a:ext>
                </a:extLst>
              </p:cNvPr>
              <p:cNvSpPr/>
              <p:nvPr/>
            </p:nvSpPr>
            <p:spPr>
              <a:xfrm>
                <a:off x="669460" y="2081583"/>
                <a:ext cx="391454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Прямоугольник 18">
                <a:extLst>
                  <a:ext uri="{FF2B5EF4-FFF2-40B4-BE49-F238E27FC236}">
                    <a16:creationId xmlns:a16="http://schemas.microsoft.com/office/drawing/2014/main" id="{AF6B1216-77E4-495D-91FB-943FE83924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460" y="2081583"/>
                <a:ext cx="391454" cy="6127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A6CB1D52-3B68-4736-B7C1-D1095F58C9A6}"/>
                  </a:ext>
                </a:extLst>
              </p:cNvPr>
              <p:cNvSpPr/>
              <p:nvPr/>
            </p:nvSpPr>
            <p:spPr>
              <a:xfrm>
                <a:off x="585917" y="1324408"/>
                <a:ext cx="529312" cy="611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A6CB1D52-3B68-4736-B7C1-D1095F58C9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17" y="1324408"/>
                <a:ext cx="529312" cy="61177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8E1E6C9C-5E0B-47CE-B4B5-8F90007987F0}"/>
              </a:ext>
            </a:extLst>
          </p:cNvPr>
          <p:cNvSpPr/>
          <p:nvPr/>
        </p:nvSpPr>
        <p:spPr>
          <a:xfrm>
            <a:off x="3223334" y="205086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C3530B3-1B92-4C3F-989F-AF317C4F32E3}"/>
              </a:ext>
            </a:extLst>
          </p:cNvPr>
          <p:cNvSpPr/>
          <p:nvPr/>
        </p:nvSpPr>
        <p:spPr>
          <a:xfrm>
            <a:off x="-1859" y="2048612"/>
            <a:ext cx="31290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6315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23005</TotalTime>
  <Words>600</Words>
  <Application>Microsoft Office PowerPoint</Application>
  <PresentationFormat>Произвольный</PresentationFormat>
  <Paragraphs>92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Презентация PowerPoint</vt:lpstr>
      <vt:lpstr>Презентация PowerPoint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1825</cp:revision>
  <cp:lastPrinted>2020-09-30T03:25:16Z</cp:lastPrinted>
  <dcterms:created xsi:type="dcterms:W3CDTF">2020-04-09T07:32:19Z</dcterms:created>
  <dcterms:modified xsi:type="dcterms:W3CDTF">2020-11-16T14:11:54Z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