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7"/>
  </p:notesMasterIdLst>
  <p:handoutMasterIdLst>
    <p:handoutMasterId r:id="rId18"/>
  </p:handoutMasterIdLst>
  <p:sldIdLst>
    <p:sldId id="528" r:id="rId2"/>
    <p:sldId id="894" r:id="rId3"/>
    <p:sldId id="887" r:id="rId4"/>
    <p:sldId id="893" r:id="rId5"/>
    <p:sldId id="895" r:id="rId6"/>
    <p:sldId id="888" r:id="rId7"/>
    <p:sldId id="899" r:id="rId8"/>
    <p:sldId id="898" r:id="rId9"/>
    <p:sldId id="896" r:id="rId10"/>
    <p:sldId id="904" r:id="rId11"/>
    <p:sldId id="905" r:id="rId12"/>
    <p:sldId id="900" r:id="rId13"/>
    <p:sldId id="258" r:id="rId14"/>
    <p:sldId id="901" r:id="rId15"/>
    <p:sldId id="480" r:id="rId16"/>
  </p:sldIdLst>
  <p:sldSz cx="5768975" cy="3244850"/>
  <p:notesSz cx="9866313" cy="6735763"/>
  <p:custDataLst>
    <p:tags r:id="rId19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CC"/>
    <a:srgbClr val="F0FFFF"/>
    <a:srgbClr val="FFFCFF"/>
    <a:srgbClr val="00A859"/>
    <a:srgbClr val="EFE4F0"/>
    <a:srgbClr val="5FCBEF"/>
    <a:srgbClr val="00C695"/>
    <a:srgbClr val="000000"/>
    <a:srgbClr val="BAD7C3"/>
    <a:srgbClr val="CACA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59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822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474820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58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0289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06678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B2E909A6-0893-4F0E-BC7E-2CEA35126B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5228741-998E-41D0-AECB-EAF3F4167F4F}" type="slidenum">
              <a:rPr lang="ru-RU" altLang="ru-RU"/>
              <a:pPr eaLnBrk="1" hangingPunct="1"/>
              <a:t>13</a:t>
            </a:fld>
            <a:endParaRPr lang="ru-RU" altLang="ru-RU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E261AC44-4D27-496C-876A-816F498D78E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C2BA18EC-4ABD-4DA4-AD7B-9E8587AD8A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ru-RU" b="1">
                <a:latin typeface="Arial" panose="020B0604020202020204" pitchFamily="34" charset="0"/>
              </a:rPr>
              <a:t>Л.Г. Петерсон «Математика 4 класс»   Урок 26.    </a:t>
            </a:r>
          </a:p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2029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15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50937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9563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476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8000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452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9109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6019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3160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13.11.2020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6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14.jpeg"/><Relationship Id="rId9" Type="http://schemas.openxmlformats.org/officeDocument/2006/relationships/image" Target="../media/image2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24.jpeg"/><Relationship Id="rId4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png"/><Relationship Id="rId5" Type="http://schemas.openxmlformats.org/officeDocument/2006/relationships/image" Target="../media/image27.jpeg"/><Relationship Id="rId4" Type="http://schemas.openxmlformats.org/officeDocument/2006/relationships/image" Target="../media/image2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2.png"/><Relationship Id="rId7" Type="http://schemas.openxmlformats.org/officeDocument/2006/relationships/image" Target="../media/image18.png"/><Relationship Id="rId12" Type="http://schemas.openxmlformats.org/officeDocument/2006/relationships/image" Target="../media/image2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7.png"/><Relationship Id="rId11" Type="http://schemas.openxmlformats.org/officeDocument/2006/relationships/image" Target="../media/image20.png"/><Relationship Id="rId5" Type="http://schemas.openxmlformats.org/officeDocument/2006/relationships/image" Target="../media/image16.png"/><Relationship Id="rId10" Type="http://schemas.openxmlformats.org/officeDocument/2006/relationships/image" Target="../media/image15.png"/><Relationship Id="rId9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34577" y="1280024"/>
            <a:ext cx="3264310" cy="1653011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endParaRPr lang="en-US" sz="2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ИЗОБРАЖЕНИЕ</a:t>
            </a:r>
            <a:b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ОБЫКНОВЕННЫХ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ДРОБЕЙ НА </a:t>
            </a:r>
          </a:p>
          <a:p>
            <a:pPr marL="18407">
              <a:spcBef>
                <a:spcPts val="110"/>
              </a:spcBef>
            </a:pPr>
            <a:r>
              <a:rPr lang="ru-RU" sz="2000" b="1" dirty="0">
                <a:solidFill>
                  <a:srgbClr val="002060"/>
                </a:solidFill>
                <a:latin typeface="Arial"/>
                <a:cs typeface="Arial"/>
              </a:rPr>
              <a:t>ЧИСЛОВОМ ЛУЧЕ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41287" y="1470026"/>
            <a:ext cx="304799" cy="141481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4507963" y="2225511"/>
            <a:ext cx="528451" cy="304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Picture 2" descr="Сокращение и расширение дробей — урок. Математика, 5 класс.">
            <a:extLst>
              <a:ext uri="{FF2B5EF4-FFF2-40B4-BE49-F238E27FC236}">
                <a16:creationId xmlns:a16="http://schemas.microsoft.com/office/drawing/2014/main" id="{FCE745CD-B220-4742-BC2A-6FCD5A421C5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72"/>
          <a:stretch/>
        </p:blipFill>
        <p:spPr bwMode="auto">
          <a:xfrm>
            <a:off x="2884488" y="1421931"/>
            <a:ext cx="2884486" cy="1397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688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0DFCCD6-8938-4534-87FF-C9082E10B7CF}"/>
                  </a:ext>
                </a:extLst>
              </p:cNvPr>
              <p:cNvSpPr/>
              <p:nvPr/>
            </p:nvSpPr>
            <p:spPr>
              <a:xfrm>
                <a:off x="31358" y="409053"/>
                <a:ext cx="5745804" cy="10464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15. </a:t>
                </a:r>
                <a:r>
                  <a:rPr lang="ru-RU" b="1" dirty="0">
                    <a:latin typeface="Arial" panose="020B0604020202020204" pitchFamily="34" charset="0"/>
                  </a:rPr>
                  <a:t>Найдите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: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от 15    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от 219    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от 1035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а) </a:t>
                </a:r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15 : 5 </a:t>
                </a: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</a:rPr>
                  <a:t>3 = </a:t>
                </a:r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  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</a:t>
                </a:r>
                <a:r>
                  <a:rPr lang="ru-RU" b="1" dirty="0">
                    <a:latin typeface="Arial" panose="020B0604020202020204" pitchFamily="34" charset="0"/>
                  </a:rPr>
                  <a:t>2</a:t>
                </a:r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19 : 3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</a:rPr>
                  <a:t> =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146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</a:t>
                </a:r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1035 : 9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</a:rPr>
                  <a:t> =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805</a:t>
                </a:r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0DFCCD6-8938-4534-87FF-C9082E10B7C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58" y="409053"/>
                <a:ext cx="5745804" cy="1046440"/>
              </a:xfrm>
              <a:prstGeom prst="rect">
                <a:avLst/>
              </a:prstGeom>
              <a:blipFill>
                <a:blip r:embed="rId3"/>
                <a:stretch>
                  <a:fillRect l="-848" b="-814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2B8BB9D-B3F9-4337-BEB3-44D8F9AED7BB}"/>
                  </a:ext>
                </a:extLst>
              </p:cNvPr>
              <p:cNvSpPr/>
              <p:nvPr/>
            </p:nvSpPr>
            <p:spPr>
              <a:xfrm>
                <a:off x="39054" y="1609673"/>
                <a:ext cx="5728331" cy="10464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16. </a:t>
                </a:r>
                <a:r>
                  <a:rPr lang="ru-RU" b="1" dirty="0">
                    <a:latin typeface="Arial" panose="020B0604020202020204" pitchFamily="34" charset="0"/>
                  </a:rPr>
                  <a:t>Какую часть составляет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:</a:t>
                </a:r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число 114 от 513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число 1178 от 6223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𝟏𝟏𝟒</m:t>
                        </m:r>
                      </m:num>
                      <m:den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𝟏𝟏𝟕𝟖</m:t>
                        </m:r>
                      </m:num>
                      <m:den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𝟔𝟐𝟐𝟑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endParaRPr lang="ru-RU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92B8BB9D-B3F9-4337-BEB3-44D8F9AED7B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54" y="1609673"/>
                <a:ext cx="5728331" cy="1046440"/>
              </a:xfrm>
              <a:prstGeom prst="rect">
                <a:avLst/>
              </a:prstGeom>
              <a:blipFill>
                <a:blip r:embed="rId4"/>
                <a:stretch>
                  <a:fillRect l="-851" t="-2907" b="-23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54966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A7D753F5-B2B4-4560-BC62-F35D011B249E}"/>
                  </a:ext>
                </a:extLst>
              </p:cNvPr>
              <p:cNvSpPr/>
              <p:nvPr/>
            </p:nvSpPr>
            <p:spPr>
              <a:xfrm>
                <a:off x="-3747" y="450475"/>
                <a:ext cx="5767387" cy="70968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17. </a:t>
                </a:r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Возьмите 10 клеток тетради за единичный отрезок. Начертите отрезок, равный: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</a:t>
                </a:r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б)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   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</a:t>
                </a:r>
                <a:r>
                  <a:rPr lang="ru-RU" sz="16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endParaRPr lang="ru-RU" sz="1600" b="1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A7D753F5-B2B4-4560-BC62-F35D011B249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747" y="450475"/>
                <a:ext cx="5767387" cy="709681"/>
              </a:xfrm>
              <a:prstGeom prst="rect">
                <a:avLst/>
              </a:prstGeom>
              <a:blipFill>
                <a:blip r:embed="rId3"/>
                <a:stretch>
                  <a:fillRect l="-529" t="-2586" r="-1057" b="-8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0" name="Picture 2" descr="ᐈ Бумага в клетку фон, рисунки на бумаге в клетку | скачать на  Depositphotos®">
            <a:extLst>
              <a:ext uri="{FF2B5EF4-FFF2-40B4-BE49-F238E27FC236}">
                <a16:creationId xmlns:a16="http://schemas.microsoft.com/office/drawing/2014/main" id="{E2AE73F7-6AD7-4833-8470-214E691F2A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29" y="1187905"/>
            <a:ext cx="3352791" cy="2007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101195F4-BCCF-4B29-A1BE-FE28F44F9398}"/>
              </a:ext>
            </a:extLst>
          </p:cNvPr>
          <p:cNvCxnSpPr>
            <a:cxnSpLocks/>
          </p:cNvCxnSpPr>
          <p:nvPr/>
        </p:nvCxnSpPr>
        <p:spPr>
          <a:xfrm flipV="1">
            <a:off x="1199001" y="2162503"/>
            <a:ext cx="3576636" cy="252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>
            <a:extLst>
              <a:ext uri="{FF2B5EF4-FFF2-40B4-BE49-F238E27FC236}">
                <a16:creationId xmlns:a16="http://schemas.microsoft.com/office/drawing/2014/main" id="{C130EE60-373C-4ED1-924B-B302B6174611}"/>
              </a:ext>
            </a:extLst>
          </p:cNvPr>
          <p:cNvSpPr/>
          <p:nvPr/>
        </p:nvSpPr>
        <p:spPr>
          <a:xfrm>
            <a:off x="1163894" y="2145844"/>
            <a:ext cx="7089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75734C8D-5704-42B8-A3B0-55519BF62EAF}"/>
              </a:ext>
            </a:extLst>
          </p:cNvPr>
          <p:cNvSpPr/>
          <p:nvPr/>
        </p:nvSpPr>
        <p:spPr>
          <a:xfrm>
            <a:off x="4220641" y="2136454"/>
            <a:ext cx="7089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326BF55A-F62D-4820-BFC3-90010DA41A50}"/>
              </a:ext>
            </a:extLst>
          </p:cNvPr>
          <p:cNvCxnSpPr>
            <a:cxnSpLocks/>
          </p:cNvCxnSpPr>
          <p:nvPr/>
        </p:nvCxnSpPr>
        <p:spPr>
          <a:xfrm>
            <a:off x="1512887" y="2101293"/>
            <a:ext cx="0" cy="160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0DA1238F-51E1-4FD0-9CD5-82289443E380}"/>
              </a:ext>
            </a:extLst>
          </p:cNvPr>
          <p:cNvCxnSpPr/>
          <p:nvPr/>
        </p:nvCxnSpPr>
        <p:spPr>
          <a:xfrm>
            <a:off x="1817687" y="2109549"/>
            <a:ext cx="0" cy="152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D0EC2585-624E-4A50-BA7E-CABD7953A3DC}"/>
              </a:ext>
            </a:extLst>
          </p:cNvPr>
          <p:cNvCxnSpPr/>
          <p:nvPr/>
        </p:nvCxnSpPr>
        <p:spPr>
          <a:xfrm>
            <a:off x="2122487" y="2101293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845866D6-32C0-4816-B5A7-B416A14B97EE}"/>
              </a:ext>
            </a:extLst>
          </p:cNvPr>
          <p:cNvCxnSpPr/>
          <p:nvPr/>
        </p:nvCxnSpPr>
        <p:spPr>
          <a:xfrm>
            <a:off x="2427287" y="2101293"/>
            <a:ext cx="0" cy="152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C3A60059-240F-4003-8C3C-FAFDB5477D70}"/>
              </a:ext>
            </a:extLst>
          </p:cNvPr>
          <p:cNvCxnSpPr/>
          <p:nvPr/>
        </p:nvCxnSpPr>
        <p:spPr>
          <a:xfrm>
            <a:off x="2732087" y="2115363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9FC22707-4E68-4CDA-9557-B5B4183DE806}"/>
              </a:ext>
            </a:extLst>
          </p:cNvPr>
          <p:cNvCxnSpPr/>
          <p:nvPr/>
        </p:nvCxnSpPr>
        <p:spPr>
          <a:xfrm>
            <a:off x="3036887" y="2101293"/>
            <a:ext cx="0" cy="152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>
            <a:extLst>
              <a:ext uri="{FF2B5EF4-FFF2-40B4-BE49-F238E27FC236}">
                <a16:creationId xmlns:a16="http://schemas.microsoft.com/office/drawing/2014/main" id="{4353E9FB-4921-406D-B459-4007F2978774}"/>
              </a:ext>
            </a:extLst>
          </p:cNvPr>
          <p:cNvCxnSpPr/>
          <p:nvPr/>
        </p:nvCxnSpPr>
        <p:spPr>
          <a:xfrm>
            <a:off x="3341687" y="2101293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1BE0A302-5AFB-4665-B07A-347850E41EA0}"/>
              </a:ext>
            </a:extLst>
          </p:cNvPr>
          <p:cNvCxnSpPr/>
          <p:nvPr/>
        </p:nvCxnSpPr>
        <p:spPr>
          <a:xfrm>
            <a:off x="3951287" y="2104841"/>
            <a:ext cx="0" cy="152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>
            <a:extLst>
              <a:ext uri="{FF2B5EF4-FFF2-40B4-BE49-F238E27FC236}">
                <a16:creationId xmlns:a16="http://schemas.microsoft.com/office/drawing/2014/main" id="{AC86023D-F95A-42E0-90F7-DBA0DDAD13CA}"/>
              </a:ext>
            </a:extLst>
          </p:cNvPr>
          <p:cNvCxnSpPr/>
          <p:nvPr/>
        </p:nvCxnSpPr>
        <p:spPr>
          <a:xfrm>
            <a:off x="3646487" y="2109577"/>
            <a:ext cx="0" cy="1524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ED807529-595B-45E6-9E1E-F0935B6C155E}"/>
              </a:ext>
            </a:extLst>
          </p:cNvPr>
          <p:cNvSpPr/>
          <p:nvPr/>
        </p:nvSpPr>
        <p:spPr>
          <a:xfrm>
            <a:off x="1031737" y="1812841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875D242C-957F-46E7-A676-8172B806830A}"/>
              </a:ext>
            </a:extLst>
          </p:cNvPr>
          <p:cNvSpPr/>
          <p:nvPr/>
        </p:nvSpPr>
        <p:spPr>
          <a:xfrm>
            <a:off x="4512715" y="1805778"/>
            <a:ext cx="1847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63FD5556-0445-4CCF-A147-63DBAD330EFD}"/>
                  </a:ext>
                </a:extLst>
              </p:cNvPr>
              <p:cNvSpPr/>
              <p:nvPr/>
            </p:nvSpPr>
            <p:spPr>
              <a:xfrm>
                <a:off x="1932552" y="2230612"/>
                <a:ext cx="450764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 xmlns="">
          <p:sp>
            <p:nvSpPr>
              <p:cNvPr id="23" name="Прямоугольник 22">
                <a:extLst>
                  <a:ext uri="{FF2B5EF4-FFF2-40B4-BE49-F238E27FC236}">
                    <a16:creationId xmlns:a16="http://schemas.microsoft.com/office/drawing/2014/main" id="{63FD5556-0445-4CCF-A147-63DBAD330E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32552" y="2230612"/>
                <a:ext cx="450764" cy="492443"/>
              </a:xfrm>
              <a:prstGeom prst="rect">
                <a:avLst/>
              </a:prstGeom>
              <a:blipFill>
                <a:blip r:embed="rId5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8D644EE3-D654-4E85-A9B1-3C0C71BCE1D3}"/>
                  </a:ext>
                </a:extLst>
              </p:cNvPr>
              <p:cNvSpPr/>
              <p:nvPr/>
            </p:nvSpPr>
            <p:spPr>
              <a:xfrm>
                <a:off x="3081117" y="2228274"/>
                <a:ext cx="453970" cy="49564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ru-RU" sz="1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8D644EE3-D654-4E85-A9B1-3C0C71BCE1D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81117" y="2228274"/>
                <a:ext cx="453970" cy="495649"/>
              </a:xfrm>
              <a:prstGeom prst="rect">
                <a:avLst/>
              </a:prstGeom>
              <a:blipFill>
                <a:blip r:embed="rId6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72CBF45D-5D0C-4B21-9E16-684FBFB1066E}"/>
                  </a:ext>
                </a:extLst>
              </p:cNvPr>
              <p:cNvSpPr/>
              <p:nvPr/>
            </p:nvSpPr>
            <p:spPr>
              <a:xfrm>
                <a:off x="3539600" y="2222729"/>
                <a:ext cx="848808" cy="49705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ru-RU" sz="14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72CBF45D-5D0C-4B21-9E16-684FBFB1066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9600" y="2222729"/>
                <a:ext cx="848808" cy="497059"/>
              </a:xfrm>
              <a:prstGeom prst="rect">
                <a:avLst/>
              </a:prstGeom>
              <a:blipFill>
                <a:blip r:embed="rId7"/>
                <a:stretch>
                  <a:fillRect b="-12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79ED3FF7-8934-460C-AACC-03D49E40CE94}"/>
              </a:ext>
            </a:extLst>
          </p:cNvPr>
          <p:cNvSpPr/>
          <p:nvPr/>
        </p:nvSpPr>
        <p:spPr>
          <a:xfrm>
            <a:off x="4114598" y="214584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8F3F9CEC-3699-4C11-A2CB-E3E09C2DCD56}"/>
              </a:ext>
            </a:extLst>
          </p:cNvPr>
          <p:cNvSpPr/>
          <p:nvPr/>
        </p:nvSpPr>
        <p:spPr>
          <a:xfrm>
            <a:off x="1027224" y="2182173"/>
            <a:ext cx="27120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endParaRPr lang="ru-RU" dirty="0">
              <a:solidFill>
                <a:srgbClr val="C0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>
                <a:extLst>
                  <a:ext uri="{FF2B5EF4-FFF2-40B4-BE49-F238E27FC236}">
                    <a16:creationId xmlns:a16="http://schemas.microsoft.com/office/drawing/2014/main" id="{5D8FBD68-C3F0-4C0D-BC48-4DFD4204BF44}"/>
                  </a:ext>
                </a:extLst>
              </p:cNvPr>
              <p:cNvSpPr/>
              <p:nvPr/>
            </p:nvSpPr>
            <p:spPr>
              <a:xfrm>
                <a:off x="3416804" y="2240644"/>
                <a:ext cx="446088" cy="49629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14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1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ru-RU" sz="14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1" name="Прямоугольник 30">
                <a:extLst>
                  <a:ext uri="{FF2B5EF4-FFF2-40B4-BE49-F238E27FC236}">
                    <a16:creationId xmlns:a16="http://schemas.microsoft.com/office/drawing/2014/main" id="{5D8FBD68-C3F0-4C0D-BC48-4DFD4204BF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6804" y="2240644"/>
                <a:ext cx="446088" cy="496290"/>
              </a:xfrm>
              <a:prstGeom prst="rect">
                <a:avLst/>
              </a:prstGeom>
              <a:blipFill>
                <a:blip r:embed="rId8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1A8B6D14-DD0D-4C17-98CE-249AE828CDDC}"/>
                  </a:ext>
                </a:extLst>
              </p:cNvPr>
              <p:cNvSpPr/>
              <p:nvPr/>
            </p:nvSpPr>
            <p:spPr>
              <a:xfrm>
                <a:off x="4447286" y="2561238"/>
                <a:ext cx="1316353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10:5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dirty="0"/>
                  <a:t>4=8</a:t>
                </a:r>
              </a:p>
            </p:txBody>
          </p:sp>
        </mc:Choice>
        <mc:Fallback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1A8B6D14-DD0D-4C17-98CE-249AE828CDD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7286" y="2561238"/>
                <a:ext cx="1316353" cy="369332"/>
              </a:xfrm>
              <a:prstGeom prst="rect">
                <a:avLst/>
              </a:prstGeom>
              <a:blipFill>
                <a:blip r:embed="rId9"/>
                <a:stretch>
                  <a:fillRect l="-4186" t="-9836" b="-245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051643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F6F762D-AD30-4D63-B336-E9CD5C605DAB}"/>
                  </a:ext>
                </a:extLst>
              </p:cNvPr>
              <p:cNvSpPr/>
              <p:nvPr/>
            </p:nvSpPr>
            <p:spPr>
              <a:xfrm>
                <a:off x="0" y="365080"/>
                <a:ext cx="5768975" cy="6930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18. 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В фермерском хозяйстве собрали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6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6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ru-RU" sz="1600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частей от </a:t>
                </a:r>
              </a:p>
              <a:p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урожая хлопка в 270 т. Сколько хлопка было собрано? </a:t>
                </a:r>
                <a:endParaRPr lang="ru-RU" sz="1600" b="1" dirty="0"/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EF6F762D-AD30-4D63-B336-E9CD5C605D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65080"/>
                <a:ext cx="5768975" cy="693010"/>
              </a:xfrm>
              <a:prstGeom prst="rect">
                <a:avLst/>
              </a:prstGeom>
              <a:blipFill>
                <a:blip r:embed="rId3"/>
                <a:stretch>
                  <a:fillRect l="-529" r="-951" b="-105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2489535-D269-4E49-92FD-AB455FB2BC07}"/>
                  </a:ext>
                </a:extLst>
              </p:cNvPr>
              <p:cNvSpPr/>
              <p:nvPr/>
            </p:nvSpPr>
            <p:spPr>
              <a:xfrm>
                <a:off x="141288" y="1295257"/>
                <a:ext cx="3453766" cy="1322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Урожай – 270 т</a:t>
                </a:r>
              </a:p>
              <a:p>
                <a:r>
                  <a:rPr lang="ru-RU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Собрали ? т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dirty="0"/>
                  <a:t> </a:t>
                </a:r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</a:t>
                </a:r>
                <a:r>
                  <a:rPr lang="ru-RU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270 : 9</a:t>
                </a:r>
                <a:r>
                  <a:rPr lang="ru-RU" b="1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7 = 210 (т)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собрали 210 т хлопка</a:t>
                </a: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2489535-D269-4E49-92FD-AB455FB2BC0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8" y="1295257"/>
                <a:ext cx="3453766" cy="1322157"/>
              </a:xfrm>
              <a:prstGeom prst="rect">
                <a:avLst/>
              </a:prstGeom>
              <a:blipFill>
                <a:blip r:embed="rId4"/>
                <a:stretch>
                  <a:fillRect l="-1411" t="-2304" r="-882" b="-64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Стрелка: изогнутая вверх 4">
            <a:extLst>
              <a:ext uri="{FF2B5EF4-FFF2-40B4-BE49-F238E27FC236}">
                <a16:creationId xmlns:a16="http://schemas.microsoft.com/office/drawing/2014/main" id="{350138AA-7F10-4C1E-8C34-374932911077}"/>
              </a:ext>
            </a:extLst>
          </p:cNvPr>
          <p:cNvSpPr/>
          <p:nvPr/>
        </p:nvSpPr>
        <p:spPr>
          <a:xfrm rot="16200000">
            <a:off x="2132886" y="1549391"/>
            <a:ext cx="474334" cy="19033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3074" name="Picture 2" descr="В Узбекистане намерены использовать больше техники при сборе хлопка">
            <a:extLst>
              <a:ext uri="{FF2B5EF4-FFF2-40B4-BE49-F238E27FC236}">
                <a16:creationId xmlns:a16="http://schemas.microsoft.com/office/drawing/2014/main" id="{F59EEBCF-E97E-43E9-A362-E72A9C4EC7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087" y="1058090"/>
            <a:ext cx="2234566" cy="1843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6562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2" descr="Голубая тисненая бумага">
            <a:extLst>
              <a:ext uri="{FF2B5EF4-FFF2-40B4-BE49-F238E27FC236}">
                <a16:creationId xmlns:a16="http://schemas.microsoft.com/office/drawing/2014/main" id="{A3EE2F75-8283-413A-8C97-79E8594BC22F}"/>
              </a:ext>
            </a:extLst>
          </p:cNvPr>
          <p:cNvSpPr>
            <a:spLocks/>
          </p:cNvSpPr>
          <p:nvPr/>
        </p:nvSpPr>
        <p:spPr bwMode="auto">
          <a:xfrm>
            <a:off x="2035719" y="1674253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47" name="Freeform 3" descr="Голубая тисненая бумага">
            <a:extLst>
              <a:ext uri="{FF2B5EF4-FFF2-40B4-BE49-F238E27FC236}">
                <a16:creationId xmlns:a16="http://schemas.microsoft.com/office/drawing/2014/main" id="{1BEA2C42-C677-45C7-B094-28CF9AC21267}"/>
              </a:ext>
            </a:extLst>
          </p:cNvPr>
          <p:cNvSpPr>
            <a:spLocks/>
          </p:cNvSpPr>
          <p:nvPr/>
        </p:nvSpPr>
        <p:spPr bwMode="auto">
          <a:xfrm>
            <a:off x="2238522" y="1482716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48" name="Rectangle 4" descr="Букет">
            <a:extLst>
              <a:ext uri="{FF2B5EF4-FFF2-40B4-BE49-F238E27FC236}">
                <a16:creationId xmlns:a16="http://schemas.microsoft.com/office/drawing/2014/main" id="{301A2048-F3C1-45C3-B84B-38854D5AAA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4487" y="1442155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49" name="Freeform 5" descr="Голубая тисненая бумага">
            <a:extLst>
              <a:ext uri="{FF2B5EF4-FFF2-40B4-BE49-F238E27FC236}">
                <a16:creationId xmlns:a16="http://schemas.microsoft.com/office/drawing/2014/main" id="{F5BF1332-D0BB-4897-84A3-9C9593D9B99C}"/>
              </a:ext>
            </a:extLst>
          </p:cNvPr>
          <p:cNvSpPr>
            <a:spLocks/>
          </p:cNvSpPr>
          <p:nvPr/>
        </p:nvSpPr>
        <p:spPr bwMode="auto">
          <a:xfrm>
            <a:off x="1900516" y="1807201"/>
            <a:ext cx="69103" cy="193790"/>
          </a:xfrm>
          <a:custGeom>
            <a:avLst/>
            <a:gdLst>
              <a:gd name="T0" fmla="*/ 87 w 92"/>
              <a:gd name="T1" fmla="*/ 0 h 258"/>
              <a:gd name="T2" fmla="*/ 92 w 92"/>
              <a:gd name="T3" fmla="*/ 180 h 258"/>
              <a:gd name="T4" fmla="*/ 2 w 92"/>
              <a:gd name="T5" fmla="*/ 258 h 258"/>
              <a:gd name="T6" fmla="*/ 0 w 92"/>
              <a:gd name="T7" fmla="*/ 89 h 258"/>
              <a:gd name="T8" fmla="*/ 87 w 92"/>
              <a:gd name="T9" fmla="*/ 0 h 2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2"/>
              <a:gd name="T16" fmla="*/ 0 h 258"/>
              <a:gd name="T17" fmla="*/ 92 w 92"/>
              <a:gd name="T18" fmla="*/ 258 h 25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2" h="258">
                <a:moveTo>
                  <a:pt x="87" y="0"/>
                </a:moveTo>
                <a:lnTo>
                  <a:pt x="92" y="180"/>
                </a:lnTo>
                <a:lnTo>
                  <a:pt x="2" y="258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50" name="Freeform 6" descr="Голубая тисненая бумага">
            <a:extLst>
              <a:ext uri="{FF2B5EF4-FFF2-40B4-BE49-F238E27FC236}">
                <a16:creationId xmlns:a16="http://schemas.microsoft.com/office/drawing/2014/main" id="{A3EAE41F-DEC6-4737-A6CF-0656992E9999}"/>
              </a:ext>
            </a:extLst>
          </p:cNvPr>
          <p:cNvSpPr>
            <a:spLocks/>
          </p:cNvSpPr>
          <p:nvPr/>
        </p:nvSpPr>
        <p:spPr bwMode="auto">
          <a:xfrm>
            <a:off x="1968118" y="1739600"/>
            <a:ext cx="65348" cy="198296"/>
          </a:xfrm>
          <a:custGeom>
            <a:avLst/>
            <a:gdLst>
              <a:gd name="T0" fmla="*/ 87 w 87"/>
              <a:gd name="T1" fmla="*/ 0 h 264"/>
              <a:gd name="T2" fmla="*/ 87 w 87"/>
              <a:gd name="T3" fmla="*/ 162 h 264"/>
              <a:gd name="T4" fmla="*/ 8 w 87"/>
              <a:gd name="T5" fmla="*/ 264 h 264"/>
              <a:gd name="T6" fmla="*/ 0 w 87"/>
              <a:gd name="T7" fmla="*/ 89 h 264"/>
              <a:gd name="T8" fmla="*/ 87 w 87"/>
              <a:gd name="T9" fmla="*/ 0 h 2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64"/>
              <a:gd name="T17" fmla="*/ 87 w 87"/>
              <a:gd name="T18" fmla="*/ 264 h 2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64">
                <a:moveTo>
                  <a:pt x="87" y="0"/>
                </a:moveTo>
                <a:lnTo>
                  <a:pt x="87" y="162"/>
                </a:lnTo>
                <a:lnTo>
                  <a:pt x="8" y="264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51" name="Freeform 7" descr="Голубая тисненая бумага">
            <a:extLst>
              <a:ext uri="{FF2B5EF4-FFF2-40B4-BE49-F238E27FC236}">
                <a16:creationId xmlns:a16="http://schemas.microsoft.com/office/drawing/2014/main" id="{9963273C-A712-428B-9622-E0EE268A0921}"/>
              </a:ext>
            </a:extLst>
          </p:cNvPr>
          <p:cNvSpPr>
            <a:spLocks/>
          </p:cNvSpPr>
          <p:nvPr/>
        </p:nvSpPr>
        <p:spPr bwMode="auto">
          <a:xfrm>
            <a:off x="1757803" y="1940150"/>
            <a:ext cx="72859" cy="205056"/>
          </a:xfrm>
          <a:custGeom>
            <a:avLst/>
            <a:gdLst>
              <a:gd name="T0" fmla="*/ 97 w 97"/>
              <a:gd name="T1" fmla="*/ 0 h 273"/>
              <a:gd name="T2" fmla="*/ 96 w 97"/>
              <a:gd name="T3" fmla="*/ 183 h 273"/>
              <a:gd name="T4" fmla="*/ 6 w 97"/>
              <a:gd name="T5" fmla="*/ 273 h 273"/>
              <a:gd name="T6" fmla="*/ 0 w 97"/>
              <a:gd name="T7" fmla="*/ 99 h 273"/>
              <a:gd name="T8" fmla="*/ 97 w 97"/>
              <a:gd name="T9" fmla="*/ 0 h 2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7"/>
              <a:gd name="T16" fmla="*/ 0 h 273"/>
              <a:gd name="T17" fmla="*/ 97 w 97"/>
              <a:gd name="T18" fmla="*/ 273 h 2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7" h="273">
                <a:moveTo>
                  <a:pt x="97" y="0"/>
                </a:moveTo>
                <a:lnTo>
                  <a:pt x="96" y="183"/>
                </a:lnTo>
                <a:lnTo>
                  <a:pt x="6" y="273"/>
                </a:lnTo>
                <a:lnTo>
                  <a:pt x="0" y="99"/>
                </a:lnTo>
                <a:lnTo>
                  <a:pt x="9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52" name="Freeform 8" descr="Голубая тисненая бумага">
            <a:extLst>
              <a:ext uri="{FF2B5EF4-FFF2-40B4-BE49-F238E27FC236}">
                <a16:creationId xmlns:a16="http://schemas.microsoft.com/office/drawing/2014/main" id="{79BA8CAA-A97C-41A5-A7B3-25758FB34C46}"/>
              </a:ext>
            </a:extLst>
          </p:cNvPr>
          <p:cNvSpPr>
            <a:spLocks/>
          </p:cNvSpPr>
          <p:nvPr/>
        </p:nvSpPr>
        <p:spPr bwMode="auto">
          <a:xfrm>
            <a:off x="1832915" y="1872549"/>
            <a:ext cx="73610" cy="191536"/>
          </a:xfrm>
          <a:custGeom>
            <a:avLst/>
            <a:gdLst>
              <a:gd name="T0" fmla="*/ 87 w 98"/>
              <a:gd name="T1" fmla="*/ 0 h 255"/>
              <a:gd name="T2" fmla="*/ 98 w 98"/>
              <a:gd name="T3" fmla="*/ 165 h 255"/>
              <a:gd name="T4" fmla="*/ 2 w 98"/>
              <a:gd name="T5" fmla="*/ 255 h 255"/>
              <a:gd name="T6" fmla="*/ 0 w 98"/>
              <a:gd name="T7" fmla="*/ 89 h 255"/>
              <a:gd name="T8" fmla="*/ 87 w 98"/>
              <a:gd name="T9" fmla="*/ 0 h 2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98"/>
              <a:gd name="T16" fmla="*/ 0 h 255"/>
              <a:gd name="T17" fmla="*/ 98 w 98"/>
              <a:gd name="T18" fmla="*/ 255 h 2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98" h="255">
                <a:moveTo>
                  <a:pt x="87" y="0"/>
                </a:moveTo>
                <a:lnTo>
                  <a:pt x="98" y="165"/>
                </a:lnTo>
                <a:lnTo>
                  <a:pt x="2" y="255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53" name="Freeform 9" descr="Голубая тисненая бумага">
            <a:extLst>
              <a:ext uri="{FF2B5EF4-FFF2-40B4-BE49-F238E27FC236}">
                <a16:creationId xmlns:a16="http://schemas.microsoft.com/office/drawing/2014/main" id="{D4210097-20E1-4CDE-B5B1-C1212454D3B7}"/>
              </a:ext>
            </a:extLst>
          </p:cNvPr>
          <p:cNvSpPr>
            <a:spLocks/>
          </p:cNvSpPr>
          <p:nvPr/>
        </p:nvSpPr>
        <p:spPr bwMode="auto">
          <a:xfrm>
            <a:off x="2103320" y="1604398"/>
            <a:ext cx="65348" cy="193790"/>
          </a:xfrm>
          <a:custGeom>
            <a:avLst/>
            <a:gdLst>
              <a:gd name="T0" fmla="*/ 87 w 87"/>
              <a:gd name="T1" fmla="*/ 0 h 258"/>
              <a:gd name="T2" fmla="*/ 86 w 87"/>
              <a:gd name="T3" fmla="*/ 174 h 258"/>
              <a:gd name="T4" fmla="*/ 2 w 87"/>
              <a:gd name="T5" fmla="*/ 258 h 258"/>
              <a:gd name="T6" fmla="*/ 0 w 87"/>
              <a:gd name="T7" fmla="*/ 89 h 258"/>
              <a:gd name="T8" fmla="*/ 87 w 87"/>
              <a:gd name="T9" fmla="*/ 0 h 25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58"/>
              <a:gd name="T17" fmla="*/ 87 w 87"/>
              <a:gd name="T18" fmla="*/ 258 h 25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58">
                <a:moveTo>
                  <a:pt x="87" y="0"/>
                </a:moveTo>
                <a:lnTo>
                  <a:pt x="86" y="174"/>
                </a:lnTo>
                <a:lnTo>
                  <a:pt x="2" y="258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54" name="Freeform 10" descr="Голубая тисненая бумага">
            <a:extLst>
              <a:ext uri="{FF2B5EF4-FFF2-40B4-BE49-F238E27FC236}">
                <a16:creationId xmlns:a16="http://schemas.microsoft.com/office/drawing/2014/main" id="{F7300453-5834-4617-A7B4-820973A9C644}"/>
              </a:ext>
            </a:extLst>
          </p:cNvPr>
          <p:cNvSpPr>
            <a:spLocks/>
          </p:cNvSpPr>
          <p:nvPr/>
        </p:nvSpPr>
        <p:spPr bwMode="auto">
          <a:xfrm>
            <a:off x="2170921" y="1532290"/>
            <a:ext cx="65348" cy="198296"/>
          </a:xfrm>
          <a:custGeom>
            <a:avLst/>
            <a:gdLst>
              <a:gd name="T0" fmla="*/ 87 w 87"/>
              <a:gd name="T1" fmla="*/ 0 h 264"/>
              <a:gd name="T2" fmla="*/ 86 w 87"/>
              <a:gd name="T3" fmla="*/ 180 h 264"/>
              <a:gd name="T4" fmla="*/ 2 w 87"/>
              <a:gd name="T5" fmla="*/ 264 h 264"/>
              <a:gd name="T6" fmla="*/ 0 w 87"/>
              <a:gd name="T7" fmla="*/ 89 h 264"/>
              <a:gd name="T8" fmla="*/ 87 w 87"/>
              <a:gd name="T9" fmla="*/ 0 h 26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64"/>
              <a:gd name="T17" fmla="*/ 87 w 87"/>
              <a:gd name="T18" fmla="*/ 264 h 26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64">
                <a:moveTo>
                  <a:pt x="87" y="0"/>
                </a:moveTo>
                <a:lnTo>
                  <a:pt x="86" y="180"/>
                </a:lnTo>
                <a:lnTo>
                  <a:pt x="2" y="264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55" name="Freeform 11" descr="Голубая тисненая бумага">
            <a:extLst>
              <a:ext uri="{FF2B5EF4-FFF2-40B4-BE49-F238E27FC236}">
                <a16:creationId xmlns:a16="http://schemas.microsoft.com/office/drawing/2014/main" id="{B9CAE53C-0353-490E-ACAC-475102D1085E}"/>
              </a:ext>
            </a:extLst>
          </p:cNvPr>
          <p:cNvSpPr>
            <a:spLocks/>
          </p:cNvSpPr>
          <p:nvPr/>
        </p:nvSpPr>
        <p:spPr bwMode="auto">
          <a:xfrm>
            <a:off x="2235517" y="1478209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grpSp>
        <p:nvGrpSpPr>
          <p:cNvPr id="6156" name="Group 12">
            <a:extLst>
              <a:ext uri="{FF2B5EF4-FFF2-40B4-BE49-F238E27FC236}">
                <a16:creationId xmlns:a16="http://schemas.microsoft.com/office/drawing/2014/main" id="{260CF7A6-F204-41C4-973B-AAD16DEA0D15}"/>
              </a:ext>
            </a:extLst>
          </p:cNvPr>
          <p:cNvGrpSpPr>
            <a:grpSpLocks/>
          </p:cNvGrpSpPr>
          <p:nvPr/>
        </p:nvGrpSpPr>
        <p:grpSpPr bwMode="auto">
          <a:xfrm>
            <a:off x="2992649" y="1550317"/>
            <a:ext cx="522781" cy="144216"/>
            <a:chOff x="320" y="2336"/>
            <a:chExt cx="616" cy="160"/>
          </a:xfrm>
        </p:grpSpPr>
        <p:sp>
          <p:nvSpPr>
            <p:cNvPr id="6425" name="Rectangle 13" descr="Букет">
              <a:extLst>
                <a:ext uri="{FF2B5EF4-FFF2-40B4-BE49-F238E27FC236}">
                  <a16:creationId xmlns:a16="http://schemas.microsoft.com/office/drawing/2014/main" id="{69954138-1565-4E67-B1B7-EF23F30B0D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26" name="Rectangle 14" descr="Букет">
              <a:extLst>
                <a:ext uri="{FF2B5EF4-FFF2-40B4-BE49-F238E27FC236}">
                  <a16:creationId xmlns:a16="http://schemas.microsoft.com/office/drawing/2014/main" id="{F962E3DE-2785-4FC7-8CD8-0B230E1286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27" name="Rectangle 15" descr="Букет">
              <a:extLst>
                <a:ext uri="{FF2B5EF4-FFF2-40B4-BE49-F238E27FC236}">
                  <a16:creationId xmlns:a16="http://schemas.microsoft.com/office/drawing/2014/main" id="{23BC649D-DF3D-4B93-9006-8652C5E201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28" name="Rectangle 16" descr="Букет">
              <a:extLst>
                <a:ext uri="{FF2B5EF4-FFF2-40B4-BE49-F238E27FC236}">
                  <a16:creationId xmlns:a16="http://schemas.microsoft.com/office/drawing/2014/main" id="{0192BB30-FA2B-4D28-9150-8FF2B8FEFE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157" name="Group 17">
            <a:extLst>
              <a:ext uri="{FF2B5EF4-FFF2-40B4-BE49-F238E27FC236}">
                <a16:creationId xmlns:a16="http://schemas.microsoft.com/office/drawing/2014/main" id="{51509283-34A7-4E5D-BC69-E5059E330672}"/>
              </a:ext>
            </a:extLst>
          </p:cNvPr>
          <p:cNvGrpSpPr>
            <a:grpSpLocks/>
          </p:cNvGrpSpPr>
          <p:nvPr/>
        </p:nvGrpSpPr>
        <p:grpSpPr bwMode="auto">
          <a:xfrm>
            <a:off x="3287089" y="1682515"/>
            <a:ext cx="462692" cy="120180"/>
            <a:chOff x="320" y="2336"/>
            <a:chExt cx="616" cy="160"/>
          </a:xfrm>
        </p:grpSpPr>
        <p:sp>
          <p:nvSpPr>
            <p:cNvPr id="6421" name="Rectangle 18" descr="Букет">
              <a:extLst>
                <a:ext uri="{FF2B5EF4-FFF2-40B4-BE49-F238E27FC236}">
                  <a16:creationId xmlns:a16="http://schemas.microsoft.com/office/drawing/2014/main" id="{3C207C87-0C31-484E-A3E1-23E6DD5214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22" name="Rectangle 19" descr="Букет">
              <a:extLst>
                <a:ext uri="{FF2B5EF4-FFF2-40B4-BE49-F238E27FC236}">
                  <a16:creationId xmlns:a16="http://schemas.microsoft.com/office/drawing/2014/main" id="{1CF3B972-DE71-407F-A71A-3BFC46889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23" name="Rectangle 20" descr="Букет">
              <a:extLst>
                <a:ext uri="{FF2B5EF4-FFF2-40B4-BE49-F238E27FC236}">
                  <a16:creationId xmlns:a16="http://schemas.microsoft.com/office/drawing/2014/main" id="{B9B3504F-9640-4DC1-8A30-5951502295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24" name="Rectangle 21" descr="Букет">
              <a:extLst>
                <a:ext uri="{FF2B5EF4-FFF2-40B4-BE49-F238E27FC236}">
                  <a16:creationId xmlns:a16="http://schemas.microsoft.com/office/drawing/2014/main" id="{703E4868-1207-46B2-8EA8-3EEFC75A57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158" name="Group 22">
            <a:extLst>
              <a:ext uri="{FF2B5EF4-FFF2-40B4-BE49-F238E27FC236}">
                <a16:creationId xmlns:a16="http://schemas.microsoft.com/office/drawing/2014/main" id="{10827CFA-DE86-4CBC-B67B-6D1D7F4870BC}"/>
              </a:ext>
            </a:extLst>
          </p:cNvPr>
          <p:cNvGrpSpPr>
            <a:grpSpLocks/>
          </p:cNvGrpSpPr>
          <p:nvPr/>
        </p:nvGrpSpPr>
        <p:grpSpPr bwMode="auto">
          <a:xfrm>
            <a:off x="2584038" y="1676506"/>
            <a:ext cx="697042" cy="126189"/>
            <a:chOff x="2096" y="2016"/>
            <a:chExt cx="928" cy="168"/>
          </a:xfrm>
        </p:grpSpPr>
        <p:sp>
          <p:nvSpPr>
            <p:cNvPr id="6415" name="Rectangle 23" descr="Букет">
              <a:extLst>
                <a:ext uri="{FF2B5EF4-FFF2-40B4-BE49-F238E27FC236}">
                  <a16:creationId xmlns:a16="http://schemas.microsoft.com/office/drawing/2014/main" id="{A32BD06F-F46D-4922-841A-DD69221C82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96" y="201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16" name="Rectangle 24" descr="Букет">
              <a:extLst>
                <a:ext uri="{FF2B5EF4-FFF2-40B4-BE49-F238E27FC236}">
                  <a16:creationId xmlns:a16="http://schemas.microsoft.com/office/drawing/2014/main" id="{5BC221C3-CB7F-4DFA-ADC3-6B4CE0127B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48" y="2024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17" name="Rectangle 25" descr="Букет">
              <a:extLst>
                <a:ext uri="{FF2B5EF4-FFF2-40B4-BE49-F238E27FC236}">
                  <a16:creationId xmlns:a16="http://schemas.microsoft.com/office/drawing/2014/main" id="{824B49F1-FD78-44E0-A9D0-77C72B5E82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0" y="2024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18" name="Rectangle 26" descr="Букет">
              <a:extLst>
                <a:ext uri="{FF2B5EF4-FFF2-40B4-BE49-F238E27FC236}">
                  <a16:creationId xmlns:a16="http://schemas.microsoft.com/office/drawing/2014/main" id="{26148428-D90B-4630-B17C-E39F387012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60" y="2024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19" name="Rectangle 27" descr="Букет">
              <a:extLst>
                <a:ext uri="{FF2B5EF4-FFF2-40B4-BE49-F238E27FC236}">
                  <a16:creationId xmlns:a16="http://schemas.microsoft.com/office/drawing/2014/main" id="{423C0985-21B0-4683-A5EA-2B326D0B08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2" y="2024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20" name="Rectangle 28" descr="Букет">
              <a:extLst>
                <a:ext uri="{FF2B5EF4-FFF2-40B4-BE49-F238E27FC236}">
                  <a16:creationId xmlns:a16="http://schemas.microsoft.com/office/drawing/2014/main" id="{389396E9-950A-4FD4-B6E7-D22A44101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72" y="2024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sp>
        <p:nvSpPr>
          <p:cNvPr id="6159" name="Rectangle 29" descr="Букет">
            <a:extLst>
              <a:ext uri="{FF2B5EF4-FFF2-40B4-BE49-F238E27FC236}">
                <a16:creationId xmlns:a16="http://schemas.microsoft.com/office/drawing/2014/main" id="{460ED8EC-F1D3-4026-A357-9B809DC49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5876" y="1676506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60" name="Rectangle 30" descr="Букет">
            <a:extLst>
              <a:ext uri="{FF2B5EF4-FFF2-40B4-BE49-F238E27FC236}">
                <a16:creationId xmlns:a16="http://schemas.microsoft.com/office/drawing/2014/main" id="{B1921BB0-E53C-464F-9398-CB461909F0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1705" y="1676506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61" name="Rectangle 31" descr="Букет">
            <a:extLst>
              <a:ext uri="{FF2B5EF4-FFF2-40B4-BE49-F238E27FC236}">
                <a16:creationId xmlns:a16="http://schemas.microsoft.com/office/drawing/2014/main" id="{A802C758-151F-47DF-8F2C-C91CF45DFE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1705" y="1802694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62" name="Rectangle 32" descr="Букет">
            <a:extLst>
              <a:ext uri="{FF2B5EF4-FFF2-40B4-BE49-F238E27FC236}">
                <a16:creationId xmlns:a16="http://schemas.microsoft.com/office/drawing/2014/main" id="{FD36A81F-AABA-4947-ADC5-7F7CB7E36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7625" y="1802694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grpSp>
        <p:nvGrpSpPr>
          <p:cNvPr id="6163" name="Group 33">
            <a:extLst>
              <a:ext uri="{FF2B5EF4-FFF2-40B4-BE49-F238E27FC236}">
                <a16:creationId xmlns:a16="http://schemas.microsoft.com/office/drawing/2014/main" id="{9AC3BA24-76D4-444B-B27A-D8B6C4EE4D23}"/>
              </a:ext>
            </a:extLst>
          </p:cNvPr>
          <p:cNvGrpSpPr>
            <a:grpSpLocks/>
          </p:cNvGrpSpPr>
          <p:nvPr/>
        </p:nvGrpSpPr>
        <p:grpSpPr bwMode="auto">
          <a:xfrm>
            <a:off x="2475876" y="1802694"/>
            <a:ext cx="697042" cy="126189"/>
            <a:chOff x="2112" y="2160"/>
            <a:chExt cx="928" cy="168"/>
          </a:xfrm>
        </p:grpSpPr>
        <p:sp>
          <p:nvSpPr>
            <p:cNvPr id="6409" name="Rectangle 34" descr="Букет">
              <a:extLst>
                <a:ext uri="{FF2B5EF4-FFF2-40B4-BE49-F238E27FC236}">
                  <a16:creationId xmlns:a16="http://schemas.microsoft.com/office/drawing/2014/main" id="{510C617B-F0A9-4FAB-B214-074F1F8CC6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160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10" name="Rectangle 35" descr="Букет">
              <a:extLst>
                <a:ext uri="{FF2B5EF4-FFF2-40B4-BE49-F238E27FC236}">
                  <a16:creationId xmlns:a16="http://schemas.microsoft.com/office/drawing/2014/main" id="{29281973-CA58-48DE-A8B6-95C43140A6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64" y="2168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11" name="Rectangle 36" descr="Букет">
              <a:extLst>
                <a:ext uri="{FF2B5EF4-FFF2-40B4-BE49-F238E27FC236}">
                  <a16:creationId xmlns:a16="http://schemas.microsoft.com/office/drawing/2014/main" id="{377AF5A8-405B-4031-9942-5C5EC39356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16" y="2168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12" name="Rectangle 37" descr="Букет">
              <a:extLst>
                <a:ext uri="{FF2B5EF4-FFF2-40B4-BE49-F238E27FC236}">
                  <a16:creationId xmlns:a16="http://schemas.microsoft.com/office/drawing/2014/main" id="{CDEFEF9C-9398-4E65-9B5E-6C4E4B8CA9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76" y="2168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13" name="Rectangle 38" descr="Букет">
              <a:extLst>
                <a:ext uri="{FF2B5EF4-FFF2-40B4-BE49-F238E27FC236}">
                  <a16:creationId xmlns:a16="http://schemas.microsoft.com/office/drawing/2014/main" id="{B29B9B82-6541-4E56-A961-E1DA16D22B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8" y="2168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414" name="Rectangle 39" descr="Букет">
              <a:extLst>
                <a:ext uri="{FF2B5EF4-FFF2-40B4-BE49-F238E27FC236}">
                  <a16:creationId xmlns:a16="http://schemas.microsoft.com/office/drawing/2014/main" id="{7C588A29-18E8-48AF-A455-AA39730E3D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88" y="2168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164" name="Group 40">
            <a:extLst>
              <a:ext uri="{FF2B5EF4-FFF2-40B4-BE49-F238E27FC236}">
                <a16:creationId xmlns:a16="http://schemas.microsoft.com/office/drawing/2014/main" id="{8215BBE5-C59F-48F4-9B36-AEFC9B7D9EAE}"/>
              </a:ext>
            </a:extLst>
          </p:cNvPr>
          <p:cNvGrpSpPr>
            <a:grpSpLocks/>
          </p:cNvGrpSpPr>
          <p:nvPr/>
        </p:nvGrpSpPr>
        <p:grpSpPr bwMode="auto">
          <a:xfrm>
            <a:off x="1838925" y="1838748"/>
            <a:ext cx="470954" cy="592636"/>
            <a:chOff x="1488" y="2092"/>
            <a:chExt cx="627" cy="789"/>
          </a:xfrm>
        </p:grpSpPr>
        <p:sp>
          <p:nvSpPr>
            <p:cNvPr id="6402" name="Freeform 41" descr="Голубая тисненая бумага">
              <a:extLst>
                <a:ext uri="{FF2B5EF4-FFF2-40B4-BE49-F238E27FC236}">
                  <a16:creationId xmlns:a16="http://schemas.microsoft.com/office/drawing/2014/main" id="{B8C16DD5-621D-4C41-981A-1B94530825D4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8" y="2461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403" name="Freeform 42" descr="Голубая тисненая бумага">
              <a:extLst>
                <a:ext uri="{FF2B5EF4-FFF2-40B4-BE49-F238E27FC236}">
                  <a16:creationId xmlns:a16="http://schemas.microsoft.com/office/drawing/2014/main" id="{291A136A-2B41-4DB7-8565-7CD22D7B8F7E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8" y="2632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404" name="Freeform 43" descr="Голубая тисненая бумага">
              <a:extLst>
                <a:ext uri="{FF2B5EF4-FFF2-40B4-BE49-F238E27FC236}">
                  <a16:creationId xmlns:a16="http://schemas.microsoft.com/office/drawing/2014/main" id="{AD8B0314-BE66-412E-9430-5D7148A1616C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8" y="2368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405" name="Freeform 44" descr="Голубая тисненая бумага">
              <a:extLst>
                <a:ext uri="{FF2B5EF4-FFF2-40B4-BE49-F238E27FC236}">
                  <a16:creationId xmlns:a16="http://schemas.microsoft.com/office/drawing/2014/main" id="{9434D3CD-4F01-4320-9602-C54DDF7FBE6B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" y="2275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406" name="Freeform 45" descr="Голубая тисненая бумага">
              <a:extLst>
                <a:ext uri="{FF2B5EF4-FFF2-40B4-BE49-F238E27FC236}">
                  <a16:creationId xmlns:a16="http://schemas.microsoft.com/office/drawing/2014/main" id="{C1E60B8C-023F-4E6C-9574-5781FEBE13FD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8" y="2179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407" name="Freeform 46" descr="Голубая тисненая бумага">
              <a:extLst>
                <a:ext uri="{FF2B5EF4-FFF2-40B4-BE49-F238E27FC236}">
                  <a16:creationId xmlns:a16="http://schemas.microsoft.com/office/drawing/2014/main" id="{B98ABE4D-6EAD-4FE5-8CA4-2E131EE24F6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8" y="2092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408" name="Freeform 47" descr="Голубая тисненая бумага">
              <a:extLst>
                <a:ext uri="{FF2B5EF4-FFF2-40B4-BE49-F238E27FC236}">
                  <a16:creationId xmlns:a16="http://schemas.microsoft.com/office/drawing/2014/main" id="{E36B30F9-41C9-4E79-B224-7ADE18080D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4" y="2544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6165" name="Group 48">
            <a:extLst>
              <a:ext uri="{FF2B5EF4-FFF2-40B4-BE49-F238E27FC236}">
                <a16:creationId xmlns:a16="http://schemas.microsoft.com/office/drawing/2014/main" id="{A11E27C5-5E30-4B00-AABB-73E44EEF307D}"/>
              </a:ext>
            </a:extLst>
          </p:cNvPr>
          <p:cNvGrpSpPr>
            <a:grpSpLocks/>
          </p:cNvGrpSpPr>
          <p:nvPr/>
        </p:nvGrpSpPr>
        <p:grpSpPr bwMode="auto">
          <a:xfrm>
            <a:off x="1838925" y="1715564"/>
            <a:ext cx="470954" cy="592636"/>
            <a:chOff x="1488" y="2092"/>
            <a:chExt cx="627" cy="789"/>
          </a:xfrm>
        </p:grpSpPr>
        <p:sp>
          <p:nvSpPr>
            <p:cNvPr id="6395" name="Freeform 49" descr="Голубая тисненая бумага">
              <a:extLst>
                <a:ext uri="{FF2B5EF4-FFF2-40B4-BE49-F238E27FC236}">
                  <a16:creationId xmlns:a16="http://schemas.microsoft.com/office/drawing/2014/main" id="{6DD9D872-4C0B-49F5-A97B-A4A1E6814CE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68" y="2461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396" name="Freeform 50" descr="Голубая тисненая бумага">
              <a:extLst>
                <a:ext uri="{FF2B5EF4-FFF2-40B4-BE49-F238E27FC236}">
                  <a16:creationId xmlns:a16="http://schemas.microsoft.com/office/drawing/2014/main" id="{A1D95E99-C3FC-42D3-86BD-EEF9E74BA801}"/>
                </a:ext>
              </a:extLst>
            </p:cNvPr>
            <p:cNvSpPr>
              <a:spLocks/>
            </p:cNvSpPr>
            <p:nvPr/>
          </p:nvSpPr>
          <p:spPr bwMode="auto">
            <a:xfrm>
              <a:off x="1488" y="2632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397" name="Freeform 51" descr="Голубая тисненая бумага">
              <a:extLst>
                <a:ext uri="{FF2B5EF4-FFF2-40B4-BE49-F238E27FC236}">
                  <a16:creationId xmlns:a16="http://schemas.microsoft.com/office/drawing/2014/main" id="{90906C01-E43E-41E9-9C97-491EA8FCB458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8" y="2368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398" name="Freeform 52" descr="Голубая тисненая бумага">
              <a:extLst>
                <a:ext uri="{FF2B5EF4-FFF2-40B4-BE49-F238E27FC236}">
                  <a16:creationId xmlns:a16="http://schemas.microsoft.com/office/drawing/2014/main" id="{F389E0AA-20F1-4261-B58B-881C12CCED75}"/>
                </a:ext>
              </a:extLst>
            </p:cNvPr>
            <p:cNvSpPr>
              <a:spLocks/>
            </p:cNvSpPr>
            <p:nvPr/>
          </p:nvSpPr>
          <p:spPr bwMode="auto">
            <a:xfrm>
              <a:off x="1848" y="2275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399" name="Freeform 53" descr="Голубая тисненая бумага">
              <a:extLst>
                <a:ext uri="{FF2B5EF4-FFF2-40B4-BE49-F238E27FC236}">
                  <a16:creationId xmlns:a16="http://schemas.microsoft.com/office/drawing/2014/main" id="{8AAFFD94-9EB2-43D2-9779-63279E3D5A0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38" y="2179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400" name="Freeform 54" descr="Голубая тисненая бумага">
              <a:extLst>
                <a:ext uri="{FF2B5EF4-FFF2-40B4-BE49-F238E27FC236}">
                  <a16:creationId xmlns:a16="http://schemas.microsoft.com/office/drawing/2014/main" id="{8ADF10ED-849F-43C5-8A29-97975BCEDA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028" y="2092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401" name="Freeform 55" descr="Голубая тисненая бумага">
              <a:extLst>
                <a:ext uri="{FF2B5EF4-FFF2-40B4-BE49-F238E27FC236}">
                  <a16:creationId xmlns:a16="http://schemas.microsoft.com/office/drawing/2014/main" id="{A3194CBB-4E8F-400F-97F1-7964297B35E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84" y="2544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6166" name="Rectangle 56" descr="Букет">
            <a:extLst>
              <a:ext uri="{FF2B5EF4-FFF2-40B4-BE49-F238E27FC236}">
                <a16:creationId xmlns:a16="http://schemas.microsoft.com/office/drawing/2014/main" id="{5FB99BB4-EE2C-477F-B3E3-677380CA4F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1616" y="1676506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grpSp>
        <p:nvGrpSpPr>
          <p:cNvPr id="6167" name="Group 57">
            <a:extLst>
              <a:ext uri="{FF2B5EF4-FFF2-40B4-BE49-F238E27FC236}">
                <a16:creationId xmlns:a16="http://schemas.microsoft.com/office/drawing/2014/main" id="{DB16E524-0B80-4A85-A266-CE575E538E36}"/>
              </a:ext>
            </a:extLst>
          </p:cNvPr>
          <p:cNvGrpSpPr>
            <a:grpSpLocks/>
          </p:cNvGrpSpPr>
          <p:nvPr/>
        </p:nvGrpSpPr>
        <p:grpSpPr bwMode="auto">
          <a:xfrm>
            <a:off x="3755789" y="1682515"/>
            <a:ext cx="462692" cy="120180"/>
            <a:chOff x="320" y="2336"/>
            <a:chExt cx="616" cy="160"/>
          </a:xfrm>
        </p:grpSpPr>
        <p:sp>
          <p:nvSpPr>
            <p:cNvPr id="6391" name="Rectangle 58" descr="Букет">
              <a:extLst>
                <a:ext uri="{FF2B5EF4-FFF2-40B4-BE49-F238E27FC236}">
                  <a16:creationId xmlns:a16="http://schemas.microsoft.com/office/drawing/2014/main" id="{B9C9CB03-5607-4058-9BE2-5E5E14A235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92" name="Rectangle 59" descr="Букет">
              <a:extLst>
                <a:ext uri="{FF2B5EF4-FFF2-40B4-BE49-F238E27FC236}">
                  <a16:creationId xmlns:a16="http://schemas.microsoft.com/office/drawing/2014/main" id="{F1F5B6C9-227F-498D-94D6-8B0908266D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93" name="Rectangle 60" descr="Букет">
              <a:extLst>
                <a:ext uri="{FF2B5EF4-FFF2-40B4-BE49-F238E27FC236}">
                  <a16:creationId xmlns:a16="http://schemas.microsoft.com/office/drawing/2014/main" id="{61064C94-83FE-4386-9271-302F0FA45F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94" name="Rectangle 61" descr="Букет">
              <a:extLst>
                <a:ext uri="{FF2B5EF4-FFF2-40B4-BE49-F238E27FC236}">
                  <a16:creationId xmlns:a16="http://schemas.microsoft.com/office/drawing/2014/main" id="{11E40F0A-A832-414D-BBCA-8EA95ADBAA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168" name="Group 62">
            <a:extLst>
              <a:ext uri="{FF2B5EF4-FFF2-40B4-BE49-F238E27FC236}">
                <a16:creationId xmlns:a16="http://schemas.microsoft.com/office/drawing/2014/main" id="{66E9A60B-9ACB-4BBD-807A-BC377BC904D0}"/>
              </a:ext>
            </a:extLst>
          </p:cNvPr>
          <p:cNvGrpSpPr>
            <a:grpSpLocks/>
          </p:cNvGrpSpPr>
          <p:nvPr/>
        </p:nvGrpSpPr>
        <p:grpSpPr bwMode="auto">
          <a:xfrm>
            <a:off x="3178927" y="1802694"/>
            <a:ext cx="462692" cy="120180"/>
            <a:chOff x="320" y="2336"/>
            <a:chExt cx="616" cy="160"/>
          </a:xfrm>
        </p:grpSpPr>
        <p:sp>
          <p:nvSpPr>
            <p:cNvPr id="6387" name="Rectangle 63" descr="Букет">
              <a:extLst>
                <a:ext uri="{FF2B5EF4-FFF2-40B4-BE49-F238E27FC236}">
                  <a16:creationId xmlns:a16="http://schemas.microsoft.com/office/drawing/2014/main" id="{E5A4258A-B7C6-46E7-A3F2-8A2EBDB153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88" name="Rectangle 64" descr="Букет">
              <a:extLst>
                <a:ext uri="{FF2B5EF4-FFF2-40B4-BE49-F238E27FC236}">
                  <a16:creationId xmlns:a16="http://schemas.microsoft.com/office/drawing/2014/main" id="{436AFB0E-A44D-4F40-8A36-8E0D9370B4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89" name="Rectangle 65" descr="Букет">
              <a:extLst>
                <a:ext uri="{FF2B5EF4-FFF2-40B4-BE49-F238E27FC236}">
                  <a16:creationId xmlns:a16="http://schemas.microsoft.com/office/drawing/2014/main" id="{1CA9DA95-0920-4E54-A145-42115E74ED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90" name="Rectangle 66" descr="Букет">
              <a:extLst>
                <a:ext uri="{FF2B5EF4-FFF2-40B4-BE49-F238E27FC236}">
                  <a16:creationId xmlns:a16="http://schemas.microsoft.com/office/drawing/2014/main" id="{155E9BE3-14AD-46EE-BDCC-BCD7ACF7F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169" name="Group 67">
            <a:extLst>
              <a:ext uri="{FF2B5EF4-FFF2-40B4-BE49-F238E27FC236}">
                <a16:creationId xmlns:a16="http://schemas.microsoft.com/office/drawing/2014/main" id="{B9DD3844-A986-469D-8775-234CECC29FA6}"/>
              </a:ext>
            </a:extLst>
          </p:cNvPr>
          <p:cNvGrpSpPr>
            <a:grpSpLocks/>
          </p:cNvGrpSpPr>
          <p:nvPr/>
        </p:nvGrpSpPr>
        <p:grpSpPr bwMode="auto">
          <a:xfrm>
            <a:off x="3647627" y="1802694"/>
            <a:ext cx="462692" cy="120180"/>
            <a:chOff x="320" y="2336"/>
            <a:chExt cx="616" cy="160"/>
          </a:xfrm>
        </p:grpSpPr>
        <p:sp>
          <p:nvSpPr>
            <p:cNvPr id="6383" name="Rectangle 68" descr="Букет">
              <a:extLst>
                <a:ext uri="{FF2B5EF4-FFF2-40B4-BE49-F238E27FC236}">
                  <a16:creationId xmlns:a16="http://schemas.microsoft.com/office/drawing/2014/main" id="{0E414B70-2917-4CC2-9478-41B44A99CF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84" name="Rectangle 69" descr="Букет">
              <a:extLst>
                <a:ext uri="{FF2B5EF4-FFF2-40B4-BE49-F238E27FC236}">
                  <a16:creationId xmlns:a16="http://schemas.microsoft.com/office/drawing/2014/main" id="{5B980A22-5CF4-4356-B41F-C82BD797D4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85" name="Rectangle 70" descr="Букет">
              <a:extLst>
                <a:ext uri="{FF2B5EF4-FFF2-40B4-BE49-F238E27FC236}">
                  <a16:creationId xmlns:a16="http://schemas.microsoft.com/office/drawing/2014/main" id="{347041AD-9C90-43BE-A452-57E0C8B1EE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86" name="Rectangle 71" descr="Букет">
              <a:extLst>
                <a:ext uri="{FF2B5EF4-FFF2-40B4-BE49-F238E27FC236}">
                  <a16:creationId xmlns:a16="http://schemas.microsoft.com/office/drawing/2014/main" id="{B80953C5-FB49-445E-B72B-BC56620D5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sp>
        <p:nvSpPr>
          <p:cNvPr id="6170" name="Freeform 72" descr="Голубая тисненая бумага">
            <a:extLst>
              <a:ext uri="{FF2B5EF4-FFF2-40B4-BE49-F238E27FC236}">
                <a16:creationId xmlns:a16="http://schemas.microsoft.com/office/drawing/2014/main" id="{678AF826-BCDD-4913-8E2F-92B176E3E2B2}"/>
              </a:ext>
            </a:extLst>
          </p:cNvPr>
          <p:cNvSpPr>
            <a:spLocks/>
          </p:cNvSpPr>
          <p:nvPr/>
        </p:nvSpPr>
        <p:spPr bwMode="auto">
          <a:xfrm>
            <a:off x="1968118" y="1877056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71" name="Freeform 73" descr="Голубая тисненая бумага">
            <a:extLst>
              <a:ext uri="{FF2B5EF4-FFF2-40B4-BE49-F238E27FC236}">
                <a16:creationId xmlns:a16="http://schemas.microsoft.com/office/drawing/2014/main" id="{96887CDA-387F-44C7-BA00-C16FAC38F988}"/>
              </a:ext>
            </a:extLst>
          </p:cNvPr>
          <p:cNvSpPr>
            <a:spLocks/>
          </p:cNvSpPr>
          <p:nvPr/>
        </p:nvSpPr>
        <p:spPr bwMode="auto">
          <a:xfrm>
            <a:off x="1832915" y="2005497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72" name="Freeform 74" descr="Голубая тисненая бумага">
            <a:extLst>
              <a:ext uri="{FF2B5EF4-FFF2-40B4-BE49-F238E27FC236}">
                <a16:creationId xmlns:a16="http://schemas.microsoft.com/office/drawing/2014/main" id="{2C0A9FCA-ED02-461E-B3A3-7277F6A38033}"/>
              </a:ext>
            </a:extLst>
          </p:cNvPr>
          <p:cNvSpPr>
            <a:spLocks/>
          </p:cNvSpPr>
          <p:nvPr/>
        </p:nvSpPr>
        <p:spPr bwMode="auto">
          <a:xfrm>
            <a:off x="2035719" y="1807201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73" name="Freeform 75" descr="Голубая тисненая бумага">
            <a:extLst>
              <a:ext uri="{FF2B5EF4-FFF2-40B4-BE49-F238E27FC236}">
                <a16:creationId xmlns:a16="http://schemas.microsoft.com/office/drawing/2014/main" id="{E7CDD504-5326-498A-9E46-3E84226EEC11}"/>
              </a:ext>
            </a:extLst>
          </p:cNvPr>
          <p:cNvSpPr>
            <a:spLocks/>
          </p:cNvSpPr>
          <p:nvPr/>
        </p:nvSpPr>
        <p:spPr bwMode="auto">
          <a:xfrm>
            <a:off x="2103320" y="1737347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74" name="Freeform 76" descr="Голубая тисненая бумага">
            <a:extLst>
              <a:ext uri="{FF2B5EF4-FFF2-40B4-BE49-F238E27FC236}">
                <a16:creationId xmlns:a16="http://schemas.microsoft.com/office/drawing/2014/main" id="{1DB9CF4D-BC20-4CE8-9B16-89CE191D4805}"/>
              </a:ext>
            </a:extLst>
          </p:cNvPr>
          <p:cNvSpPr>
            <a:spLocks/>
          </p:cNvSpPr>
          <p:nvPr/>
        </p:nvSpPr>
        <p:spPr bwMode="auto">
          <a:xfrm>
            <a:off x="2170921" y="1665240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75" name="Freeform 77" descr="Голубая тисненая бумага">
            <a:extLst>
              <a:ext uri="{FF2B5EF4-FFF2-40B4-BE49-F238E27FC236}">
                <a16:creationId xmlns:a16="http://schemas.microsoft.com/office/drawing/2014/main" id="{B7D695E4-CB27-44E4-918D-7394E6B81A48}"/>
              </a:ext>
            </a:extLst>
          </p:cNvPr>
          <p:cNvSpPr>
            <a:spLocks/>
          </p:cNvSpPr>
          <p:nvPr/>
        </p:nvSpPr>
        <p:spPr bwMode="auto">
          <a:xfrm>
            <a:off x="1690202" y="2018267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76" name="Freeform 78" descr="Голубая тисненая бумага">
            <a:extLst>
              <a:ext uri="{FF2B5EF4-FFF2-40B4-BE49-F238E27FC236}">
                <a16:creationId xmlns:a16="http://schemas.microsoft.com/office/drawing/2014/main" id="{D2B22189-C4A9-4D00-85D4-6E2F0F85C10B}"/>
              </a:ext>
            </a:extLst>
          </p:cNvPr>
          <p:cNvSpPr>
            <a:spLocks/>
          </p:cNvSpPr>
          <p:nvPr/>
        </p:nvSpPr>
        <p:spPr bwMode="auto">
          <a:xfrm>
            <a:off x="2238522" y="1599891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77" name="Freeform 79" descr="Голубая тисненая бумага">
            <a:extLst>
              <a:ext uri="{FF2B5EF4-FFF2-40B4-BE49-F238E27FC236}">
                <a16:creationId xmlns:a16="http://schemas.microsoft.com/office/drawing/2014/main" id="{8084E9FF-A871-4E6D-B6CF-0F8A1EDC6F2E}"/>
              </a:ext>
            </a:extLst>
          </p:cNvPr>
          <p:cNvSpPr>
            <a:spLocks/>
          </p:cNvSpPr>
          <p:nvPr/>
        </p:nvSpPr>
        <p:spPr bwMode="auto">
          <a:xfrm>
            <a:off x="1905023" y="1939399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78" name="Freeform 80" descr="Голубая тисненая бумага">
            <a:extLst>
              <a:ext uri="{FF2B5EF4-FFF2-40B4-BE49-F238E27FC236}">
                <a16:creationId xmlns:a16="http://schemas.microsoft.com/office/drawing/2014/main" id="{584DB357-B0CE-4278-99A5-00EB05FBCC1A}"/>
              </a:ext>
            </a:extLst>
          </p:cNvPr>
          <p:cNvSpPr>
            <a:spLocks/>
          </p:cNvSpPr>
          <p:nvPr/>
        </p:nvSpPr>
        <p:spPr bwMode="auto">
          <a:xfrm>
            <a:off x="1690202" y="2138447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79" name="Freeform 81" descr="Голубая тисненая бумага">
            <a:extLst>
              <a:ext uri="{FF2B5EF4-FFF2-40B4-BE49-F238E27FC236}">
                <a16:creationId xmlns:a16="http://schemas.microsoft.com/office/drawing/2014/main" id="{6075A894-B89E-4BCC-A3FC-668630C27701}"/>
              </a:ext>
            </a:extLst>
          </p:cNvPr>
          <p:cNvSpPr>
            <a:spLocks/>
          </p:cNvSpPr>
          <p:nvPr/>
        </p:nvSpPr>
        <p:spPr bwMode="auto">
          <a:xfrm>
            <a:off x="1760808" y="2082112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80" name="Freeform 82" descr="Голубая тисненая бумага">
            <a:extLst>
              <a:ext uri="{FF2B5EF4-FFF2-40B4-BE49-F238E27FC236}">
                <a16:creationId xmlns:a16="http://schemas.microsoft.com/office/drawing/2014/main" id="{8FEE5D44-39EB-4DF4-8F91-4A031AA3C41C}"/>
              </a:ext>
            </a:extLst>
          </p:cNvPr>
          <p:cNvSpPr>
            <a:spLocks/>
          </p:cNvSpPr>
          <p:nvPr/>
        </p:nvSpPr>
        <p:spPr bwMode="auto">
          <a:xfrm>
            <a:off x="1616592" y="2088873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181" name="Rectangle 83" descr="Букет">
            <a:extLst>
              <a:ext uri="{FF2B5EF4-FFF2-40B4-BE49-F238E27FC236}">
                <a16:creationId xmlns:a16="http://schemas.microsoft.com/office/drawing/2014/main" id="{BFCDD13F-31E4-45AB-A3A7-E95F6E5B4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1616" y="1556326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82" name="Rectangle 84" descr="Букет">
            <a:extLst>
              <a:ext uri="{FF2B5EF4-FFF2-40B4-BE49-F238E27FC236}">
                <a16:creationId xmlns:a16="http://schemas.microsoft.com/office/drawing/2014/main" id="{DA06C2B1-347D-4AEE-A55C-F2034800B3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5786" y="1562335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83" name="Rectangle 85" descr="Букет">
            <a:extLst>
              <a:ext uri="{FF2B5EF4-FFF2-40B4-BE49-F238E27FC236}">
                <a16:creationId xmlns:a16="http://schemas.microsoft.com/office/drawing/2014/main" id="{8B6BAC2B-F89C-4255-8405-6FDAC822F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9957" y="1562335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84" name="Rectangle 86" descr="Букет">
            <a:extLst>
              <a:ext uri="{FF2B5EF4-FFF2-40B4-BE49-F238E27FC236}">
                <a16:creationId xmlns:a16="http://schemas.microsoft.com/office/drawing/2014/main" id="{ECB59793-F82D-48BD-8101-C10A585120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0137" y="1562335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85" name="Rectangle 87" descr="Букет">
            <a:extLst>
              <a:ext uri="{FF2B5EF4-FFF2-40B4-BE49-F238E27FC236}">
                <a16:creationId xmlns:a16="http://schemas.microsoft.com/office/drawing/2014/main" id="{85E96E76-B089-4FA2-A465-7DA778317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4307" y="1562335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grpSp>
        <p:nvGrpSpPr>
          <p:cNvPr id="6186" name="Group 88">
            <a:extLst>
              <a:ext uri="{FF2B5EF4-FFF2-40B4-BE49-F238E27FC236}">
                <a16:creationId xmlns:a16="http://schemas.microsoft.com/office/drawing/2014/main" id="{7E6445DF-1B2F-465A-8E9F-BC87D6CA0FF2}"/>
              </a:ext>
            </a:extLst>
          </p:cNvPr>
          <p:cNvGrpSpPr>
            <a:grpSpLocks/>
          </p:cNvGrpSpPr>
          <p:nvPr/>
        </p:nvGrpSpPr>
        <p:grpSpPr bwMode="auto">
          <a:xfrm>
            <a:off x="3503412" y="1562335"/>
            <a:ext cx="462692" cy="120180"/>
            <a:chOff x="320" y="2336"/>
            <a:chExt cx="616" cy="160"/>
          </a:xfrm>
        </p:grpSpPr>
        <p:sp>
          <p:nvSpPr>
            <p:cNvPr id="6379" name="Rectangle 89" descr="Букет">
              <a:extLst>
                <a:ext uri="{FF2B5EF4-FFF2-40B4-BE49-F238E27FC236}">
                  <a16:creationId xmlns:a16="http://schemas.microsoft.com/office/drawing/2014/main" id="{1D72DDC0-C5A0-42F8-8358-273274C416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80" name="Rectangle 90" descr="Букет">
              <a:extLst>
                <a:ext uri="{FF2B5EF4-FFF2-40B4-BE49-F238E27FC236}">
                  <a16:creationId xmlns:a16="http://schemas.microsoft.com/office/drawing/2014/main" id="{9495BFEB-932D-4D28-AA11-4A272D8B6F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81" name="Rectangle 91" descr="Букет">
              <a:extLst>
                <a:ext uri="{FF2B5EF4-FFF2-40B4-BE49-F238E27FC236}">
                  <a16:creationId xmlns:a16="http://schemas.microsoft.com/office/drawing/2014/main" id="{03211204-0F91-40A3-B88D-AD285478F0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82" name="Rectangle 92" descr="Букет">
              <a:extLst>
                <a:ext uri="{FF2B5EF4-FFF2-40B4-BE49-F238E27FC236}">
                  <a16:creationId xmlns:a16="http://schemas.microsoft.com/office/drawing/2014/main" id="{A898EFCF-821A-4ED9-AEC3-515FE42E57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187" name="Group 93">
            <a:extLst>
              <a:ext uri="{FF2B5EF4-FFF2-40B4-BE49-F238E27FC236}">
                <a16:creationId xmlns:a16="http://schemas.microsoft.com/office/drawing/2014/main" id="{430E841C-FA0A-41F2-9D50-ADA01264A47F}"/>
              </a:ext>
            </a:extLst>
          </p:cNvPr>
          <p:cNvGrpSpPr>
            <a:grpSpLocks/>
          </p:cNvGrpSpPr>
          <p:nvPr/>
        </p:nvGrpSpPr>
        <p:grpSpPr bwMode="auto">
          <a:xfrm>
            <a:off x="3930050" y="1562335"/>
            <a:ext cx="462692" cy="120180"/>
            <a:chOff x="320" y="2336"/>
            <a:chExt cx="616" cy="160"/>
          </a:xfrm>
        </p:grpSpPr>
        <p:sp>
          <p:nvSpPr>
            <p:cNvPr id="6375" name="Rectangle 94" descr="Букет">
              <a:extLst>
                <a:ext uri="{FF2B5EF4-FFF2-40B4-BE49-F238E27FC236}">
                  <a16:creationId xmlns:a16="http://schemas.microsoft.com/office/drawing/2014/main" id="{3DF66C6F-E150-42F6-91B9-E375C8381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76" name="Rectangle 95" descr="Букет">
              <a:extLst>
                <a:ext uri="{FF2B5EF4-FFF2-40B4-BE49-F238E27FC236}">
                  <a16:creationId xmlns:a16="http://schemas.microsoft.com/office/drawing/2014/main" id="{AB0E6F9A-9739-4159-8FE4-9E6CD4B889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77" name="Rectangle 96" descr="Букет">
              <a:extLst>
                <a:ext uri="{FF2B5EF4-FFF2-40B4-BE49-F238E27FC236}">
                  <a16:creationId xmlns:a16="http://schemas.microsoft.com/office/drawing/2014/main" id="{F5DEB2E6-8CD3-4DBF-89D8-50328F7CEF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78" name="Rectangle 97" descr="Букет">
              <a:extLst>
                <a:ext uri="{FF2B5EF4-FFF2-40B4-BE49-F238E27FC236}">
                  <a16:creationId xmlns:a16="http://schemas.microsoft.com/office/drawing/2014/main" id="{4A2E896F-8052-4782-AE13-6A168612AB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sp>
        <p:nvSpPr>
          <p:cNvPr id="6188" name="Rectangle 98" descr="Букет">
            <a:extLst>
              <a:ext uri="{FF2B5EF4-FFF2-40B4-BE49-F238E27FC236}">
                <a16:creationId xmlns:a16="http://schemas.microsoft.com/office/drawing/2014/main" id="{35F07155-24E4-44F6-A9E1-9C33517C5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84487" y="1562335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89" name="Rectangle 99" descr="Букет">
            <a:extLst>
              <a:ext uri="{FF2B5EF4-FFF2-40B4-BE49-F238E27FC236}">
                <a16:creationId xmlns:a16="http://schemas.microsoft.com/office/drawing/2014/main" id="{74E8E95B-4982-4167-9EA2-1BA04663F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7625" y="1436146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90" name="Rectangle 100" descr="Букет">
            <a:extLst>
              <a:ext uri="{FF2B5EF4-FFF2-40B4-BE49-F238E27FC236}">
                <a16:creationId xmlns:a16="http://schemas.microsoft.com/office/drawing/2014/main" id="{B17A1A52-EB9C-4F5F-9B1A-9801A8C2F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5786" y="1442155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91" name="Rectangle 101" descr="Букет">
            <a:extLst>
              <a:ext uri="{FF2B5EF4-FFF2-40B4-BE49-F238E27FC236}">
                <a16:creationId xmlns:a16="http://schemas.microsoft.com/office/drawing/2014/main" id="{352D0C6A-70B2-4A19-9B4E-1EEC85ACB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9957" y="1442155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92" name="Rectangle 102" descr="Букет">
            <a:extLst>
              <a:ext uri="{FF2B5EF4-FFF2-40B4-BE49-F238E27FC236}">
                <a16:creationId xmlns:a16="http://schemas.microsoft.com/office/drawing/2014/main" id="{2FB8D53B-5B10-45FA-80B7-1E2AC5DFD7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50137" y="1442155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193" name="Rectangle 103" descr="Букет">
            <a:extLst>
              <a:ext uri="{FF2B5EF4-FFF2-40B4-BE49-F238E27FC236}">
                <a16:creationId xmlns:a16="http://schemas.microsoft.com/office/drawing/2014/main" id="{938F9C7A-1200-4BC9-B853-0D8E3A44F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64307" y="1442155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grpSp>
        <p:nvGrpSpPr>
          <p:cNvPr id="6194" name="Group 104">
            <a:extLst>
              <a:ext uri="{FF2B5EF4-FFF2-40B4-BE49-F238E27FC236}">
                <a16:creationId xmlns:a16="http://schemas.microsoft.com/office/drawing/2014/main" id="{06BA0CB2-D7A7-4380-9578-75080317E326}"/>
              </a:ext>
            </a:extLst>
          </p:cNvPr>
          <p:cNvGrpSpPr>
            <a:grpSpLocks/>
          </p:cNvGrpSpPr>
          <p:nvPr/>
        </p:nvGrpSpPr>
        <p:grpSpPr bwMode="auto">
          <a:xfrm>
            <a:off x="2998657" y="1442155"/>
            <a:ext cx="462692" cy="120180"/>
            <a:chOff x="320" y="2336"/>
            <a:chExt cx="616" cy="160"/>
          </a:xfrm>
        </p:grpSpPr>
        <p:sp>
          <p:nvSpPr>
            <p:cNvPr id="6371" name="Rectangle 105" descr="Букет">
              <a:extLst>
                <a:ext uri="{FF2B5EF4-FFF2-40B4-BE49-F238E27FC236}">
                  <a16:creationId xmlns:a16="http://schemas.microsoft.com/office/drawing/2014/main" id="{903E9C29-FA5A-463F-A857-8A3C65590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72" name="Rectangle 106" descr="Букет">
              <a:extLst>
                <a:ext uri="{FF2B5EF4-FFF2-40B4-BE49-F238E27FC236}">
                  <a16:creationId xmlns:a16="http://schemas.microsoft.com/office/drawing/2014/main" id="{B181A28A-D441-4C4A-9F18-E8599D4C6E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73" name="Rectangle 107" descr="Букет">
              <a:extLst>
                <a:ext uri="{FF2B5EF4-FFF2-40B4-BE49-F238E27FC236}">
                  <a16:creationId xmlns:a16="http://schemas.microsoft.com/office/drawing/2014/main" id="{E4DC98A4-F888-46BC-BAF7-603B2AC56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74" name="Rectangle 108" descr="Букет">
              <a:extLst>
                <a:ext uri="{FF2B5EF4-FFF2-40B4-BE49-F238E27FC236}">
                  <a16:creationId xmlns:a16="http://schemas.microsoft.com/office/drawing/2014/main" id="{FD30AF78-F014-4E12-9375-5DD19A9000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195" name="Group 109">
            <a:extLst>
              <a:ext uri="{FF2B5EF4-FFF2-40B4-BE49-F238E27FC236}">
                <a16:creationId xmlns:a16="http://schemas.microsoft.com/office/drawing/2014/main" id="{1B42483D-A22E-4EC3-BF54-AF708AE3F948}"/>
              </a:ext>
            </a:extLst>
          </p:cNvPr>
          <p:cNvGrpSpPr>
            <a:grpSpLocks/>
          </p:cNvGrpSpPr>
          <p:nvPr/>
        </p:nvGrpSpPr>
        <p:grpSpPr bwMode="auto">
          <a:xfrm>
            <a:off x="3467358" y="1442155"/>
            <a:ext cx="462692" cy="120180"/>
            <a:chOff x="320" y="2336"/>
            <a:chExt cx="616" cy="160"/>
          </a:xfrm>
        </p:grpSpPr>
        <p:sp>
          <p:nvSpPr>
            <p:cNvPr id="6367" name="Rectangle 110" descr="Букет">
              <a:extLst>
                <a:ext uri="{FF2B5EF4-FFF2-40B4-BE49-F238E27FC236}">
                  <a16:creationId xmlns:a16="http://schemas.microsoft.com/office/drawing/2014/main" id="{47B59504-8271-4C72-B124-85D0A85719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68" name="Rectangle 111" descr="Букет">
              <a:extLst>
                <a:ext uri="{FF2B5EF4-FFF2-40B4-BE49-F238E27FC236}">
                  <a16:creationId xmlns:a16="http://schemas.microsoft.com/office/drawing/2014/main" id="{4920E36D-87A5-43BB-982B-7A9BD9561F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69" name="Rectangle 112" descr="Букет">
              <a:extLst>
                <a:ext uri="{FF2B5EF4-FFF2-40B4-BE49-F238E27FC236}">
                  <a16:creationId xmlns:a16="http://schemas.microsoft.com/office/drawing/2014/main" id="{15F694A2-BE7E-453E-A18C-8BF4C8061B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70" name="Rectangle 113" descr="Букет">
              <a:extLst>
                <a:ext uri="{FF2B5EF4-FFF2-40B4-BE49-F238E27FC236}">
                  <a16:creationId xmlns:a16="http://schemas.microsoft.com/office/drawing/2014/main" id="{DCACF117-64A7-4840-BD36-92BD000133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196" name="Group 114">
            <a:extLst>
              <a:ext uri="{FF2B5EF4-FFF2-40B4-BE49-F238E27FC236}">
                <a16:creationId xmlns:a16="http://schemas.microsoft.com/office/drawing/2014/main" id="{BBAE0B0E-8288-43F0-801D-B70C9B2E071C}"/>
              </a:ext>
            </a:extLst>
          </p:cNvPr>
          <p:cNvGrpSpPr>
            <a:grpSpLocks/>
          </p:cNvGrpSpPr>
          <p:nvPr/>
        </p:nvGrpSpPr>
        <p:grpSpPr bwMode="auto">
          <a:xfrm>
            <a:off x="3930050" y="1442155"/>
            <a:ext cx="462692" cy="120180"/>
            <a:chOff x="320" y="2336"/>
            <a:chExt cx="616" cy="160"/>
          </a:xfrm>
        </p:grpSpPr>
        <p:sp>
          <p:nvSpPr>
            <p:cNvPr id="6363" name="Rectangle 115" descr="Букет">
              <a:extLst>
                <a:ext uri="{FF2B5EF4-FFF2-40B4-BE49-F238E27FC236}">
                  <a16:creationId xmlns:a16="http://schemas.microsoft.com/office/drawing/2014/main" id="{9BEDD463-FCC9-43BC-9AE9-1C852FB29A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64" name="Rectangle 116" descr="Букет">
              <a:extLst>
                <a:ext uri="{FF2B5EF4-FFF2-40B4-BE49-F238E27FC236}">
                  <a16:creationId xmlns:a16="http://schemas.microsoft.com/office/drawing/2014/main" id="{8DDD1BB6-C325-483B-BAE9-E51B9B5F73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65" name="Rectangle 117" descr="Букет">
              <a:extLst>
                <a:ext uri="{FF2B5EF4-FFF2-40B4-BE49-F238E27FC236}">
                  <a16:creationId xmlns:a16="http://schemas.microsoft.com/office/drawing/2014/main" id="{908F5ADE-75EE-418E-8FF8-8807553C68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66" name="Rectangle 118" descr="Букет">
              <a:extLst>
                <a:ext uri="{FF2B5EF4-FFF2-40B4-BE49-F238E27FC236}">
                  <a16:creationId xmlns:a16="http://schemas.microsoft.com/office/drawing/2014/main" id="{C936E56B-0756-4799-8717-0CDCDE02E8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sp>
        <p:nvSpPr>
          <p:cNvPr id="6197" name="Rectangle 119" descr="Букет">
            <a:extLst>
              <a:ext uri="{FF2B5EF4-FFF2-40B4-BE49-F238E27FC236}">
                <a16:creationId xmlns:a16="http://schemas.microsoft.com/office/drawing/2014/main" id="{DAFE034F-0A42-4956-A6D2-F4F84BBA0B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4714" y="1442155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4216" name="Freeform 120">
            <a:extLst>
              <a:ext uri="{FF2B5EF4-FFF2-40B4-BE49-F238E27FC236}">
                <a16:creationId xmlns:a16="http://schemas.microsoft.com/office/drawing/2014/main" id="{341A4229-D91F-42E9-9B9E-6766329D1994}"/>
              </a:ext>
            </a:extLst>
          </p:cNvPr>
          <p:cNvSpPr>
            <a:spLocks/>
          </p:cNvSpPr>
          <p:nvPr/>
        </p:nvSpPr>
        <p:spPr bwMode="auto">
          <a:xfrm>
            <a:off x="1514439" y="1928883"/>
            <a:ext cx="2950410" cy="811213"/>
          </a:xfrm>
          <a:custGeom>
            <a:avLst/>
            <a:gdLst/>
            <a:ahLst/>
            <a:cxnLst>
              <a:cxn ang="0">
                <a:pos x="0" y="1064"/>
              </a:cxn>
              <a:cxn ang="0">
                <a:pos x="2904" y="1040"/>
              </a:cxn>
              <a:cxn ang="0">
                <a:pos x="3976" y="8"/>
              </a:cxn>
              <a:cxn ang="0">
                <a:pos x="1048" y="0"/>
              </a:cxn>
              <a:cxn ang="0">
                <a:pos x="0" y="1064"/>
              </a:cxn>
            </a:cxnLst>
            <a:rect l="0" t="0" r="r" b="b"/>
            <a:pathLst>
              <a:path w="3976" h="1064">
                <a:moveTo>
                  <a:pt x="0" y="1064"/>
                </a:moveTo>
                <a:lnTo>
                  <a:pt x="2904" y="1040"/>
                </a:lnTo>
                <a:lnTo>
                  <a:pt x="3976" y="8"/>
                </a:lnTo>
                <a:lnTo>
                  <a:pt x="1048" y="0"/>
                </a:lnTo>
                <a:lnTo>
                  <a:pt x="0" y="1064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00FFFF"/>
              </a:gs>
              <a:gs pos="100000">
                <a:schemeClr val="bg1"/>
              </a:gs>
            </a:gsLst>
            <a:lin ang="18900000" scaled="1"/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 sz="852">
              <a:latin typeface="Arial" charset="0"/>
            </a:endParaRPr>
          </a:p>
        </p:txBody>
      </p:sp>
      <p:sp>
        <p:nvSpPr>
          <p:cNvPr id="4217" name="Freeform 121">
            <a:extLst>
              <a:ext uri="{FF2B5EF4-FFF2-40B4-BE49-F238E27FC236}">
                <a16:creationId xmlns:a16="http://schemas.microsoft.com/office/drawing/2014/main" id="{20C87D89-B382-4195-A69D-1EDBB3EF9E65}"/>
              </a:ext>
            </a:extLst>
          </p:cNvPr>
          <p:cNvSpPr>
            <a:spLocks/>
          </p:cNvSpPr>
          <p:nvPr/>
        </p:nvSpPr>
        <p:spPr bwMode="auto">
          <a:xfrm>
            <a:off x="3695699" y="1610407"/>
            <a:ext cx="799195" cy="1105653"/>
          </a:xfrm>
          <a:custGeom>
            <a:avLst/>
            <a:gdLst/>
            <a:ahLst/>
            <a:cxnLst>
              <a:cxn ang="0">
                <a:pos x="16" y="1472"/>
              </a:cxn>
              <a:cxn ang="0">
                <a:pos x="1064" y="432"/>
              </a:cxn>
              <a:cxn ang="0">
                <a:pos x="1056" y="0"/>
              </a:cxn>
              <a:cxn ang="0">
                <a:pos x="0" y="1032"/>
              </a:cxn>
              <a:cxn ang="0">
                <a:pos x="16" y="1472"/>
              </a:cxn>
            </a:cxnLst>
            <a:rect l="0" t="0" r="r" b="b"/>
            <a:pathLst>
              <a:path w="1064" h="1472">
                <a:moveTo>
                  <a:pt x="16" y="1472"/>
                </a:moveTo>
                <a:lnTo>
                  <a:pt x="1064" y="432"/>
                </a:lnTo>
                <a:lnTo>
                  <a:pt x="1056" y="0"/>
                </a:lnTo>
                <a:lnTo>
                  <a:pt x="0" y="1032"/>
                </a:lnTo>
                <a:lnTo>
                  <a:pt x="16" y="1472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99FFCC"/>
              </a:gs>
              <a:gs pos="100000">
                <a:schemeClr val="bg1"/>
              </a:gs>
            </a:gsLst>
            <a:lin ang="18900000" scaled="1"/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 sz="852">
              <a:latin typeface="Arial" charset="0"/>
            </a:endParaRPr>
          </a:p>
        </p:txBody>
      </p:sp>
      <p:sp>
        <p:nvSpPr>
          <p:cNvPr id="4218" name="Freeform 122">
            <a:extLst>
              <a:ext uri="{FF2B5EF4-FFF2-40B4-BE49-F238E27FC236}">
                <a16:creationId xmlns:a16="http://schemas.microsoft.com/office/drawing/2014/main" id="{CB23DCEB-EE53-4810-8048-C9650B80F151}"/>
              </a:ext>
            </a:extLst>
          </p:cNvPr>
          <p:cNvSpPr>
            <a:spLocks/>
          </p:cNvSpPr>
          <p:nvPr/>
        </p:nvSpPr>
        <p:spPr bwMode="auto">
          <a:xfrm>
            <a:off x="1520448" y="2403593"/>
            <a:ext cx="2193278" cy="318476"/>
          </a:xfrm>
          <a:custGeom>
            <a:avLst/>
            <a:gdLst/>
            <a:ahLst/>
            <a:cxnLst>
              <a:cxn ang="0">
                <a:pos x="0" y="416"/>
              </a:cxn>
              <a:cxn ang="0">
                <a:pos x="2904" y="424"/>
              </a:cxn>
              <a:cxn ang="0">
                <a:pos x="2920" y="0"/>
              </a:cxn>
              <a:cxn ang="0">
                <a:pos x="8" y="0"/>
              </a:cxn>
              <a:cxn ang="0">
                <a:pos x="0" y="416"/>
              </a:cxn>
            </a:cxnLst>
            <a:rect l="0" t="0" r="r" b="b"/>
            <a:pathLst>
              <a:path w="2920" h="424">
                <a:moveTo>
                  <a:pt x="0" y="416"/>
                </a:moveTo>
                <a:lnTo>
                  <a:pt x="2904" y="424"/>
                </a:lnTo>
                <a:lnTo>
                  <a:pt x="2920" y="0"/>
                </a:lnTo>
                <a:lnTo>
                  <a:pt x="8" y="0"/>
                </a:lnTo>
                <a:lnTo>
                  <a:pt x="0" y="41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50000">
                <a:srgbClr val="99FFCC"/>
              </a:gs>
              <a:gs pos="100000">
                <a:schemeClr val="bg1"/>
              </a:gs>
            </a:gsLst>
            <a:lin ang="18900000" scaled="1"/>
          </a:gra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ru-RU" sz="852">
              <a:latin typeface="Arial" charset="0"/>
            </a:endParaRPr>
          </a:p>
        </p:txBody>
      </p:sp>
      <p:sp>
        <p:nvSpPr>
          <p:cNvPr id="6201" name="Freeform 123">
            <a:extLst>
              <a:ext uri="{FF2B5EF4-FFF2-40B4-BE49-F238E27FC236}">
                <a16:creationId xmlns:a16="http://schemas.microsoft.com/office/drawing/2014/main" id="{62A9D94B-48A4-4593-8F20-88B80729FB37}"/>
              </a:ext>
            </a:extLst>
          </p:cNvPr>
          <p:cNvSpPr>
            <a:spLocks/>
          </p:cNvSpPr>
          <p:nvPr/>
        </p:nvSpPr>
        <p:spPr bwMode="auto">
          <a:xfrm>
            <a:off x="2304621" y="1470698"/>
            <a:ext cx="9013" cy="464194"/>
          </a:xfrm>
          <a:custGeom>
            <a:avLst/>
            <a:gdLst>
              <a:gd name="T0" fmla="*/ 0 w 12"/>
              <a:gd name="T1" fmla="*/ 0 h 618"/>
              <a:gd name="T2" fmla="*/ 12 w 12"/>
              <a:gd name="T3" fmla="*/ 618 h 618"/>
              <a:gd name="T4" fmla="*/ 0 60000 65536"/>
              <a:gd name="T5" fmla="*/ 0 60000 65536"/>
              <a:gd name="T6" fmla="*/ 0 w 12"/>
              <a:gd name="T7" fmla="*/ 0 h 618"/>
              <a:gd name="T8" fmla="*/ 12 w 12"/>
              <a:gd name="T9" fmla="*/ 618 h 61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" h="618">
                <a:moveTo>
                  <a:pt x="0" y="0"/>
                </a:moveTo>
                <a:lnTo>
                  <a:pt x="12" y="618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6202" name="Freeform 124">
            <a:extLst>
              <a:ext uri="{FF2B5EF4-FFF2-40B4-BE49-F238E27FC236}">
                <a16:creationId xmlns:a16="http://schemas.microsoft.com/office/drawing/2014/main" id="{9A3AAD6A-620F-4F5B-BC8D-FB07F1D518D9}"/>
              </a:ext>
            </a:extLst>
          </p:cNvPr>
          <p:cNvSpPr>
            <a:spLocks/>
          </p:cNvSpPr>
          <p:nvPr/>
        </p:nvSpPr>
        <p:spPr bwMode="auto">
          <a:xfrm>
            <a:off x="1538475" y="1922874"/>
            <a:ext cx="2956419" cy="799195"/>
          </a:xfrm>
          <a:custGeom>
            <a:avLst/>
            <a:gdLst>
              <a:gd name="T0" fmla="*/ 3936 w 3936"/>
              <a:gd name="T1" fmla="*/ 16 h 1064"/>
              <a:gd name="T2" fmla="*/ 1024 w 3936"/>
              <a:gd name="T3" fmla="*/ 0 h 1064"/>
              <a:gd name="T4" fmla="*/ 0 w 3936"/>
              <a:gd name="T5" fmla="*/ 1064 h 1064"/>
              <a:gd name="T6" fmla="*/ 0 60000 65536"/>
              <a:gd name="T7" fmla="*/ 0 60000 65536"/>
              <a:gd name="T8" fmla="*/ 0 60000 65536"/>
              <a:gd name="T9" fmla="*/ 0 w 3936"/>
              <a:gd name="T10" fmla="*/ 0 h 1064"/>
              <a:gd name="T11" fmla="*/ 3936 w 3936"/>
              <a:gd name="T12" fmla="*/ 1064 h 10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36" h="1064">
                <a:moveTo>
                  <a:pt x="3936" y="16"/>
                </a:moveTo>
                <a:lnTo>
                  <a:pt x="1024" y="0"/>
                </a:lnTo>
                <a:lnTo>
                  <a:pt x="0" y="1064"/>
                </a:lnTo>
              </a:path>
            </a:pathLst>
          </a:custGeom>
          <a:noFill/>
          <a:ln w="9525" cap="flat" cmpd="sng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6203" name="Rectangle 125" descr="Букет">
            <a:extLst>
              <a:ext uri="{FF2B5EF4-FFF2-40B4-BE49-F238E27FC236}">
                <a16:creationId xmlns:a16="http://schemas.microsoft.com/office/drawing/2014/main" id="{C30675B9-62F6-461E-BC77-5834E8EAF8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619" y="259588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04" name="Rectangle 126" descr="Букет">
            <a:extLst>
              <a:ext uri="{FF2B5EF4-FFF2-40B4-BE49-F238E27FC236}">
                <a16:creationId xmlns:a16="http://schemas.microsoft.com/office/drawing/2014/main" id="{B4125261-EBB0-4D81-A433-C284DFB934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448" y="2589871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05" name="Rectangle 127" descr="Букет">
            <a:extLst>
              <a:ext uri="{FF2B5EF4-FFF2-40B4-BE49-F238E27FC236}">
                <a16:creationId xmlns:a16="http://schemas.microsoft.com/office/drawing/2014/main" id="{6A322CD2-5A4D-4A12-B09D-F4B5F4ED7A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2960" y="259588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06" name="Rectangle 128" descr="Букет">
            <a:extLst>
              <a:ext uri="{FF2B5EF4-FFF2-40B4-BE49-F238E27FC236}">
                <a16:creationId xmlns:a16="http://schemas.microsoft.com/office/drawing/2014/main" id="{1454C598-D8A2-4FA8-87BB-6A2280EC6F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789" y="259588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07" name="Rectangle 129" descr="Букет">
            <a:extLst>
              <a:ext uri="{FF2B5EF4-FFF2-40B4-BE49-F238E27FC236}">
                <a16:creationId xmlns:a16="http://schemas.microsoft.com/office/drawing/2014/main" id="{EB181874-247C-42A4-89A3-79E336B65D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448" y="247570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08" name="Rectangle 130" descr="Букет">
            <a:extLst>
              <a:ext uri="{FF2B5EF4-FFF2-40B4-BE49-F238E27FC236}">
                <a16:creationId xmlns:a16="http://schemas.microsoft.com/office/drawing/2014/main" id="{59C6246A-ECC0-4475-A34C-81E37E0156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448" y="2355521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09" name="Rectangle 131" descr="Букет">
            <a:extLst>
              <a:ext uri="{FF2B5EF4-FFF2-40B4-BE49-F238E27FC236}">
                <a16:creationId xmlns:a16="http://schemas.microsoft.com/office/drawing/2014/main" id="{3867D896-3629-469B-A1B9-231646D9D2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0448" y="224135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10" name="Rectangle 132" descr="Букет">
            <a:extLst>
              <a:ext uri="{FF2B5EF4-FFF2-40B4-BE49-F238E27FC236}">
                <a16:creationId xmlns:a16="http://schemas.microsoft.com/office/drawing/2014/main" id="{630B2AD1-AB9C-4122-910D-09D96DE33C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619" y="247570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11" name="Rectangle 133" descr="Букет">
            <a:extLst>
              <a:ext uri="{FF2B5EF4-FFF2-40B4-BE49-F238E27FC236}">
                <a16:creationId xmlns:a16="http://schemas.microsoft.com/office/drawing/2014/main" id="{D6B221DD-B8CE-42D3-8F77-3DE8DF7C8A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619" y="236153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12" name="Rectangle 134" descr="Букет">
            <a:extLst>
              <a:ext uri="{FF2B5EF4-FFF2-40B4-BE49-F238E27FC236}">
                <a16:creationId xmlns:a16="http://schemas.microsoft.com/office/drawing/2014/main" id="{875C1206-02EB-4106-8A5E-278E3BC93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4619" y="224735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13" name="Rectangle 135" descr="Букет">
            <a:extLst>
              <a:ext uri="{FF2B5EF4-FFF2-40B4-BE49-F238E27FC236}">
                <a16:creationId xmlns:a16="http://schemas.microsoft.com/office/drawing/2014/main" id="{559C8C5F-CE57-440F-9BC6-A15EFF6817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789" y="248170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14" name="Rectangle 136" descr="Букет">
            <a:extLst>
              <a:ext uri="{FF2B5EF4-FFF2-40B4-BE49-F238E27FC236}">
                <a16:creationId xmlns:a16="http://schemas.microsoft.com/office/drawing/2014/main" id="{2C50DC00-9073-4D8C-8128-DE8757D2DF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7131" y="259588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15" name="Rectangle 137" descr="Букет">
            <a:extLst>
              <a:ext uri="{FF2B5EF4-FFF2-40B4-BE49-F238E27FC236}">
                <a16:creationId xmlns:a16="http://schemas.microsoft.com/office/drawing/2014/main" id="{22AD6D37-47BD-4588-A11B-FA844879F9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2960" y="248170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16" name="Rectangle 138" descr="Букет">
            <a:extLst>
              <a:ext uri="{FF2B5EF4-FFF2-40B4-BE49-F238E27FC236}">
                <a16:creationId xmlns:a16="http://schemas.microsoft.com/office/drawing/2014/main" id="{14537DAF-DC35-4056-80F4-4D5282EB1F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789" y="236753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grpSp>
        <p:nvGrpSpPr>
          <p:cNvPr id="6217" name="Group 139">
            <a:extLst>
              <a:ext uri="{FF2B5EF4-FFF2-40B4-BE49-F238E27FC236}">
                <a16:creationId xmlns:a16="http://schemas.microsoft.com/office/drawing/2014/main" id="{725C7AA7-C2DE-4FF8-975C-C8F6DFACDD72}"/>
              </a:ext>
            </a:extLst>
          </p:cNvPr>
          <p:cNvGrpSpPr>
            <a:grpSpLocks/>
          </p:cNvGrpSpPr>
          <p:nvPr/>
        </p:nvGrpSpPr>
        <p:grpSpPr bwMode="auto">
          <a:xfrm>
            <a:off x="2560002" y="2595880"/>
            <a:ext cx="462692" cy="120180"/>
            <a:chOff x="320" y="2336"/>
            <a:chExt cx="616" cy="160"/>
          </a:xfrm>
        </p:grpSpPr>
        <p:sp>
          <p:nvSpPr>
            <p:cNvPr id="6359" name="Rectangle 140" descr="Букет">
              <a:extLst>
                <a:ext uri="{FF2B5EF4-FFF2-40B4-BE49-F238E27FC236}">
                  <a16:creationId xmlns:a16="http://schemas.microsoft.com/office/drawing/2014/main" id="{DB1D5624-ED14-4054-BEB7-7AEC38A607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60" name="Rectangle 141" descr="Букет">
              <a:extLst>
                <a:ext uri="{FF2B5EF4-FFF2-40B4-BE49-F238E27FC236}">
                  <a16:creationId xmlns:a16="http://schemas.microsoft.com/office/drawing/2014/main" id="{C6EF5B23-0CD2-4452-86C1-31D0E6C4B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61" name="Rectangle 142" descr="Букет">
              <a:extLst>
                <a:ext uri="{FF2B5EF4-FFF2-40B4-BE49-F238E27FC236}">
                  <a16:creationId xmlns:a16="http://schemas.microsoft.com/office/drawing/2014/main" id="{61B4E1D2-8F53-46FA-982A-53BDFFF8A6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62" name="Rectangle 143" descr="Букет">
              <a:extLst>
                <a:ext uri="{FF2B5EF4-FFF2-40B4-BE49-F238E27FC236}">
                  <a16:creationId xmlns:a16="http://schemas.microsoft.com/office/drawing/2014/main" id="{8ABE1305-6BD3-4C5F-A284-5866238336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sp>
        <p:nvSpPr>
          <p:cNvPr id="6218" name="Rectangle 144" descr="Букет">
            <a:extLst>
              <a:ext uri="{FF2B5EF4-FFF2-40B4-BE49-F238E27FC236}">
                <a16:creationId xmlns:a16="http://schemas.microsoft.com/office/drawing/2014/main" id="{E66F3229-4735-4536-9976-4D0D1169F4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310" y="259588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19" name="Rectangle 145" descr="Букет">
            <a:extLst>
              <a:ext uri="{FF2B5EF4-FFF2-40B4-BE49-F238E27FC236}">
                <a16:creationId xmlns:a16="http://schemas.microsoft.com/office/drawing/2014/main" id="{B907941F-E6B3-4081-98A4-2D97C749A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490" y="259588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20" name="Rectangle 146" descr="Букет">
            <a:extLst>
              <a:ext uri="{FF2B5EF4-FFF2-40B4-BE49-F238E27FC236}">
                <a16:creationId xmlns:a16="http://schemas.microsoft.com/office/drawing/2014/main" id="{D33122AD-B9F0-40DB-BA29-F65C4AE3A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661" y="259588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21" name="Rectangle 147" descr="Букет">
            <a:extLst>
              <a:ext uri="{FF2B5EF4-FFF2-40B4-BE49-F238E27FC236}">
                <a16:creationId xmlns:a16="http://schemas.microsoft.com/office/drawing/2014/main" id="{3B82F1AD-CCBD-4C4B-A3E4-005F9286A3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5831" y="259588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22" name="Rectangle 148" descr="Букет">
            <a:extLst>
              <a:ext uri="{FF2B5EF4-FFF2-40B4-BE49-F238E27FC236}">
                <a16:creationId xmlns:a16="http://schemas.microsoft.com/office/drawing/2014/main" id="{F44BFBA0-AEB4-4791-9062-603A8C27A2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140" y="248170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23" name="Rectangle 149" descr="Букет">
            <a:extLst>
              <a:ext uri="{FF2B5EF4-FFF2-40B4-BE49-F238E27FC236}">
                <a16:creationId xmlns:a16="http://schemas.microsoft.com/office/drawing/2014/main" id="{F7ABE8D0-3F80-4663-81B8-6385379C46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319" y="248170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24" name="Rectangle 150" descr="Букет">
            <a:extLst>
              <a:ext uri="{FF2B5EF4-FFF2-40B4-BE49-F238E27FC236}">
                <a16:creationId xmlns:a16="http://schemas.microsoft.com/office/drawing/2014/main" id="{8BBFFEBC-E6CE-481F-ADF9-2C80AC9180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490" y="248170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25" name="Rectangle 151" descr="Букет">
            <a:extLst>
              <a:ext uri="{FF2B5EF4-FFF2-40B4-BE49-F238E27FC236}">
                <a16:creationId xmlns:a16="http://schemas.microsoft.com/office/drawing/2014/main" id="{85E3C5CC-8595-4757-B81E-7523224882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1661" y="248170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26" name="Rectangle 152" descr="Букет">
            <a:extLst>
              <a:ext uri="{FF2B5EF4-FFF2-40B4-BE49-F238E27FC236}">
                <a16:creationId xmlns:a16="http://schemas.microsoft.com/office/drawing/2014/main" id="{01573928-99FF-4A3D-B1EF-58585D59B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8969" y="236153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27" name="Rectangle 153" descr="Букет">
            <a:extLst>
              <a:ext uri="{FF2B5EF4-FFF2-40B4-BE49-F238E27FC236}">
                <a16:creationId xmlns:a16="http://schemas.microsoft.com/office/drawing/2014/main" id="{6EF6CF47-7DB0-4E22-9F3C-3C70B46D94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9149" y="236153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28" name="Rectangle 154" descr="Букет">
            <a:extLst>
              <a:ext uri="{FF2B5EF4-FFF2-40B4-BE49-F238E27FC236}">
                <a16:creationId xmlns:a16="http://schemas.microsoft.com/office/drawing/2014/main" id="{382CF6CA-253B-488E-9521-1B8ACECF6B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03319" y="236153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29" name="Rectangle 155" descr="Букет">
            <a:extLst>
              <a:ext uri="{FF2B5EF4-FFF2-40B4-BE49-F238E27FC236}">
                <a16:creationId xmlns:a16="http://schemas.microsoft.com/office/drawing/2014/main" id="{4D13F2DF-38C4-436E-BE1B-080DC795B8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7490" y="236153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30" name="Rectangle 156" descr="Букет">
            <a:extLst>
              <a:ext uri="{FF2B5EF4-FFF2-40B4-BE49-F238E27FC236}">
                <a16:creationId xmlns:a16="http://schemas.microsoft.com/office/drawing/2014/main" id="{716BB1B1-C4C2-419D-BABA-D193F81F09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48789" y="224735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31" name="Rectangle 157" descr="Букет">
            <a:extLst>
              <a:ext uri="{FF2B5EF4-FFF2-40B4-BE49-F238E27FC236}">
                <a16:creationId xmlns:a16="http://schemas.microsoft.com/office/drawing/2014/main" id="{8D38728B-8613-4558-BA30-FE818FC387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8969" y="224735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32" name="Rectangle 158" descr="Букет">
            <a:extLst>
              <a:ext uri="{FF2B5EF4-FFF2-40B4-BE49-F238E27FC236}">
                <a16:creationId xmlns:a16="http://schemas.microsoft.com/office/drawing/2014/main" id="{E44E9606-FDD8-4F0A-B87D-9BCACE50D5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3140" y="224735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33" name="Rectangle 159" descr="Букет">
            <a:extLst>
              <a:ext uri="{FF2B5EF4-FFF2-40B4-BE49-F238E27FC236}">
                <a16:creationId xmlns:a16="http://schemas.microsoft.com/office/drawing/2014/main" id="{D15958AC-C7A6-4A2A-B216-6DCBA46C99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7310" y="224735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grpSp>
        <p:nvGrpSpPr>
          <p:cNvPr id="6234" name="Group 160">
            <a:extLst>
              <a:ext uri="{FF2B5EF4-FFF2-40B4-BE49-F238E27FC236}">
                <a16:creationId xmlns:a16="http://schemas.microsoft.com/office/drawing/2014/main" id="{EF011FD5-ACC1-4D83-9339-8DDB404F3A4C}"/>
              </a:ext>
            </a:extLst>
          </p:cNvPr>
          <p:cNvGrpSpPr>
            <a:grpSpLocks/>
          </p:cNvGrpSpPr>
          <p:nvPr/>
        </p:nvGrpSpPr>
        <p:grpSpPr bwMode="auto">
          <a:xfrm>
            <a:off x="2331660" y="2367539"/>
            <a:ext cx="462692" cy="120180"/>
            <a:chOff x="320" y="2336"/>
            <a:chExt cx="616" cy="160"/>
          </a:xfrm>
        </p:grpSpPr>
        <p:sp>
          <p:nvSpPr>
            <p:cNvPr id="6355" name="Rectangle 161" descr="Букет">
              <a:extLst>
                <a:ext uri="{FF2B5EF4-FFF2-40B4-BE49-F238E27FC236}">
                  <a16:creationId xmlns:a16="http://schemas.microsoft.com/office/drawing/2014/main" id="{F121B162-AA27-4CFF-84AC-D00C560336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56" name="Rectangle 162" descr="Букет">
              <a:extLst>
                <a:ext uri="{FF2B5EF4-FFF2-40B4-BE49-F238E27FC236}">
                  <a16:creationId xmlns:a16="http://schemas.microsoft.com/office/drawing/2014/main" id="{7DB386F0-5381-4941-8DDB-7E434AEEF4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57" name="Rectangle 163" descr="Букет">
              <a:extLst>
                <a:ext uri="{FF2B5EF4-FFF2-40B4-BE49-F238E27FC236}">
                  <a16:creationId xmlns:a16="http://schemas.microsoft.com/office/drawing/2014/main" id="{178FD684-41D9-433B-84FC-5E13597640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58" name="Rectangle 164" descr="Букет">
              <a:extLst>
                <a:ext uri="{FF2B5EF4-FFF2-40B4-BE49-F238E27FC236}">
                  <a16:creationId xmlns:a16="http://schemas.microsoft.com/office/drawing/2014/main" id="{82F6AABB-5631-42C5-86F6-9866DA4010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235" name="Group 165">
            <a:extLst>
              <a:ext uri="{FF2B5EF4-FFF2-40B4-BE49-F238E27FC236}">
                <a16:creationId xmlns:a16="http://schemas.microsoft.com/office/drawing/2014/main" id="{09913810-64DF-4B12-868B-914993875E9F}"/>
              </a:ext>
            </a:extLst>
          </p:cNvPr>
          <p:cNvGrpSpPr>
            <a:grpSpLocks/>
          </p:cNvGrpSpPr>
          <p:nvPr/>
        </p:nvGrpSpPr>
        <p:grpSpPr bwMode="auto">
          <a:xfrm>
            <a:off x="3022693" y="2595880"/>
            <a:ext cx="462692" cy="120180"/>
            <a:chOff x="320" y="2336"/>
            <a:chExt cx="616" cy="160"/>
          </a:xfrm>
        </p:grpSpPr>
        <p:sp>
          <p:nvSpPr>
            <p:cNvPr id="6351" name="Rectangle 166" descr="Букет">
              <a:extLst>
                <a:ext uri="{FF2B5EF4-FFF2-40B4-BE49-F238E27FC236}">
                  <a16:creationId xmlns:a16="http://schemas.microsoft.com/office/drawing/2014/main" id="{E2D9D46E-56A9-4A61-ACBF-95BDF59583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52" name="Rectangle 167" descr="Букет">
              <a:extLst>
                <a:ext uri="{FF2B5EF4-FFF2-40B4-BE49-F238E27FC236}">
                  <a16:creationId xmlns:a16="http://schemas.microsoft.com/office/drawing/2014/main" id="{5E6D45E3-450D-4A24-9499-DACBFAE632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53" name="Rectangle 168" descr="Букет">
              <a:extLst>
                <a:ext uri="{FF2B5EF4-FFF2-40B4-BE49-F238E27FC236}">
                  <a16:creationId xmlns:a16="http://schemas.microsoft.com/office/drawing/2014/main" id="{F373FDC7-9ACD-40D1-83BF-A4195E2DDA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54" name="Rectangle 169" descr="Букет">
              <a:extLst>
                <a:ext uri="{FF2B5EF4-FFF2-40B4-BE49-F238E27FC236}">
                  <a16:creationId xmlns:a16="http://schemas.microsoft.com/office/drawing/2014/main" id="{E0C5575C-32D4-4BD4-9720-1D98209428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236" name="Group 170">
            <a:extLst>
              <a:ext uri="{FF2B5EF4-FFF2-40B4-BE49-F238E27FC236}">
                <a16:creationId xmlns:a16="http://schemas.microsoft.com/office/drawing/2014/main" id="{DC548199-4A13-483E-980D-B62E592F0BC8}"/>
              </a:ext>
            </a:extLst>
          </p:cNvPr>
          <p:cNvGrpSpPr>
            <a:grpSpLocks/>
          </p:cNvGrpSpPr>
          <p:nvPr/>
        </p:nvGrpSpPr>
        <p:grpSpPr bwMode="auto">
          <a:xfrm>
            <a:off x="2445831" y="2481709"/>
            <a:ext cx="462692" cy="120180"/>
            <a:chOff x="320" y="2336"/>
            <a:chExt cx="616" cy="160"/>
          </a:xfrm>
        </p:grpSpPr>
        <p:sp>
          <p:nvSpPr>
            <p:cNvPr id="6347" name="Rectangle 171" descr="Букет">
              <a:extLst>
                <a:ext uri="{FF2B5EF4-FFF2-40B4-BE49-F238E27FC236}">
                  <a16:creationId xmlns:a16="http://schemas.microsoft.com/office/drawing/2014/main" id="{D2B09C93-9EA2-4DCF-A5FA-3F6FDC356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48" name="Rectangle 172" descr="Букет">
              <a:extLst>
                <a:ext uri="{FF2B5EF4-FFF2-40B4-BE49-F238E27FC236}">
                  <a16:creationId xmlns:a16="http://schemas.microsoft.com/office/drawing/2014/main" id="{BC68EF44-5A01-4515-8DE0-2FEFBC499D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49" name="Rectangle 173" descr="Букет">
              <a:extLst>
                <a:ext uri="{FF2B5EF4-FFF2-40B4-BE49-F238E27FC236}">
                  <a16:creationId xmlns:a16="http://schemas.microsoft.com/office/drawing/2014/main" id="{614D285E-E5EE-442D-AEF5-F9ED0FDFD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50" name="Rectangle 174" descr="Букет">
              <a:extLst>
                <a:ext uri="{FF2B5EF4-FFF2-40B4-BE49-F238E27FC236}">
                  <a16:creationId xmlns:a16="http://schemas.microsoft.com/office/drawing/2014/main" id="{ECB5E096-F2EE-4EA3-8EC8-A8C1E250F4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237" name="Group 175">
            <a:extLst>
              <a:ext uri="{FF2B5EF4-FFF2-40B4-BE49-F238E27FC236}">
                <a16:creationId xmlns:a16="http://schemas.microsoft.com/office/drawing/2014/main" id="{8EDC858B-4718-4DD8-BF12-9DB301B627EC}"/>
              </a:ext>
            </a:extLst>
          </p:cNvPr>
          <p:cNvGrpSpPr>
            <a:grpSpLocks/>
          </p:cNvGrpSpPr>
          <p:nvPr/>
        </p:nvGrpSpPr>
        <p:grpSpPr bwMode="auto">
          <a:xfrm>
            <a:off x="2908523" y="2481709"/>
            <a:ext cx="462692" cy="120180"/>
            <a:chOff x="320" y="2336"/>
            <a:chExt cx="616" cy="160"/>
          </a:xfrm>
        </p:grpSpPr>
        <p:sp>
          <p:nvSpPr>
            <p:cNvPr id="6343" name="Rectangle 176" descr="Букет">
              <a:extLst>
                <a:ext uri="{FF2B5EF4-FFF2-40B4-BE49-F238E27FC236}">
                  <a16:creationId xmlns:a16="http://schemas.microsoft.com/office/drawing/2014/main" id="{AF722155-473E-44B6-B4DD-1123043BE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44" name="Rectangle 177" descr="Букет">
              <a:extLst>
                <a:ext uri="{FF2B5EF4-FFF2-40B4-BE49-F238E27FC236}">
                  <a16:creationId xmlns:a16="http://schemas.microsoft.com/office/drawing/2014/main" id="{D5ED9757-4ED7-4E5D-BBF2-71C1435CCF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45" name="Rectangle 178" descr="Букет">
              <a:extLst>
                <a:ext uri="{FF2B5EF4-FFF2-40B4-BE49-F238E27FC236}">
                  <a16:creationId xmlns:a16="http://schemas.microsoft.com/office/drawing/2014/main" id="{043B2BCE-46AA-42CA-9832-8E0EB8AF51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46" name="Rectangle 179" descr="Букет">
              <a:extLst>
                <a:ext uri="{FF2B5EF4-FFF2-40B4-BE49-F238E27FC236}">
                  <a16:creationId xmlns:a16="http://schemas.microsoft.com/office/drawing/2014/main" id="{D0504004-2717-48B2-87C0-812A5151D4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238" name="Group 180">
            <a:extLst>
              <a:ext uri="{FF2B5EF4-FFF2-40B4-BE49-F238E27FC236}">
                <a16:creationId xmlns:a16="http://schemas.microsoft.com/office/drawing/2014/main" id="{F8CDFABA-D4C2-41DF-8CA9-52ED80EF1EBE}"/>
              </a:ext>
            </a:extLst>
          </p:cNvPr>
          <p:cNvGrpSpPr>
            <a:grpSpLocks/>
          </p:cNvGrpSpPr>
          <p:nvPr/>
        </p:nvGrpSpPr>
        <p:grpSpPr bwMode="auto">
          <a:xfrm>
            <a:off x="2794352" y="2367539"/>
            <a:ext cx="462692" cy="120180"/>
            <a:chOff x="320" y="2336"/>
            <a:chExt cx="616" cy="160"/>
          </a:xfrm>
        </p:grpSpPr>
        <p:sp>
          <p:nvSpPr>
            <p:cNvPr id="6339" name="Rectangle 181" descr="Букет">
              <a:extLst>
                <a:ext uri="{FF2B5EF4-FFF2-40B4-BE49-F238E27FC236}">
                  <a16:creationId xmlns:a16="http://schemas.microsoft.com/office/drawing/2014/main" id="{FD52ACD7-D46D-4E79-9CA8-ADD46F8945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40" name="Rectangle 182" descr="Букет">
              <a:extLst>
                <a:ext uri="{FF2B5EF4-FFF2-40B4-BE49-F238E27FC236}">
                  <a16:creationId xmlns:a16="http://schemas.microsoft.com/office/drawing/2014/main" id="{A156509D-AE9E-4F56-8F3C-AC9746FCB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41" name="Rectangle 183" descr="Букет">
              <a:extLst>
                <a:ext uri="{FF2B5EF4-FFF2-40B4-BE49-F238E27FC236}">
                  <a16:creationId xmlns:a16="http://schemas.microsoft.com/office/drawing/2014/main" id="{3E0C4588-9320-405B-8CE4-AFFF87FCDA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42" name="Rectangle 184" descr="Букет">
              <a:extLst>
                <a:ext uri="{FF2B5EF4-FFF2-40B4-BE49-F238E27FC236}">
                  <a16:creationId xmlns:a16="http://schemas.microsoft.com/office/drawing/2014/main" id="{D5B9FB1B-3F4C-4D83-A14B-07A0B689C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239" name="Group 185">
            <a:extLst>
              <a:ext uri="{FF2B5EF4-FFF2-40B4-BE49-F238E27FC236}">
                <a16:creationId xmlns:a16="http://schemas.microsoft.com/office/drawing/2014/main" id="{6A003E6E-0B47-4E23-A36A-F48E97AF6C97}"/>
              </a:ext>
            </a:extLst>
          </p:cNvPr>
          <p:cNvGrpSpPr>
            <a:grpSpLocks/>
          </p:cNvGrpSpPr>
          <p:nvPr/>
        </p:nvGrpSpPr>
        <p:grpSpPr bwMode="auto">
          <a:xfrm>
            <a:off x="2217490" y="2247359"/>
            <a:ext cx="462692" cy="120180"/>
            <a:chOff x="320" y="2336"/>
            <a:chExt cx="616" cy="160"/>
          </a:xfrm>
        </p:grpSpPr>
        <p:sp>
          <p:nvSpPr>
            <p:cNvPr id="6335" name="Rectangle 186" descr="Букет">
              <a:extLst>
                <a:ext uri="{FF2B5EF4-FFF2-40B4-BE49-F238E27FC236}">
                  <a16:creationId xmlns:a16="http://schemas.microsoft.com/office/drawing/2014/main" id="{5B9E0ED9-6AA9-4B73-82EE-A0291C3CC0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36" name="Rectangle 187" descr="Букет">
              <a:extLst>
                <a:ext uri="{FF2B5EF4-FFF2-40B4-BE49-F238E27FC236}">
                  <a16:creationId xmlns:a16="http://schemas.microsoft.com/office/drawing/2014/main" id="{E3CFB210-830A-494D-9E1A-83509AD01A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37" name="Rectangle 188" descr="Букет">
              <a:extLst>
                <a:ext uri="{FF2B5EF4-FFF2-40B4-BE49-F238E27FC236}">
                  <a16:creationId xmlns:a16="http://schemas.microsoft.com/office/drawing/2014/main" id="{0E9527C4-9109-4EA9-A455-C60754471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38" name="Rectangle 189" descr="Букет">
              <a:extLst>
                <a:ext uri="{FF2B5EF4-FFF2-40B4-BE49-F238E27FC236}">
                  <a16:creationId xmlns:a16="http://schemas.microsoft.com/office/drawing/2014/main" id="{0A721762-8F13-4FD1-BCCF-DB2243AAFD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240" name="Group 190">
            <a:extLst>
              <a:ext uri="{FF2B5EF4-FFF2-40B4-BE49-F238E27FC236}">
                <a16:creationId xmlns:a16="http://schemas.microsoft.com/office/drawing/2014/main" id="{63A1DC56-6CD0-44BC-9E86-015396C55A85}"/>
              </a:ext>
            </a:extLst>
          </p:cNvPr>
          <p:cNvGrpSpPr>
            <a:grpSpLocks/>
          </p:cNvGrpSpPr>
          <p:nvPr/>
        </p:nvGrpSpPr>
        <p:grpSpPr bwMode="auto">
          <a:xfrm>
            <a:off x="2686190" y="2247359"/>
            <a:ext cx="462692" cy="120180"/>
            <a:chOff x="320" y="2336"/>
            <a:chExt cx="616" cy="160"/>
          </a:xfrm>
        </p:grpSpPr>
        <p:sp>
          <p:nvSpPr>
            <p:cNvPr id="6331" name="Rectangle 191" descr="Букет">
              <a:extLst>
                <a:ext uri="{FF2B5EF4-FFF2-40B4-BE49-F238E27FC236}">
                  <a16:creationId xmlns:a16="http://schemas.microsoft.com/office/drawing/2014/main" id="{3E54900B-4D7A-4FE3-BC71-897F7C122C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32" name="Rectangle 192" descr="Букет">
              <a:extLst>
                <a:ext uri="{FF2B5EF4-FFF2-40B4-BE49-F238E27FC236}">
                  <a16:creationId xmlns:a16="http://schemas.microsoft.com/office/drawing/2014/main" id="{740141C9-33FB-4D30-AB67-012AAD0A74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33" name="Rectangle 193" descr="Букет">
              <a:extLst>
                <a:ext uri="{FF2B5EF4-FFF2-40B4-BE49-F238E27FC236}">
                  <a16:creationId xmlns:a16="http://schemas.microsoft.com/office/drawing/2014/main" id="{1EA7AC42-8CD8-456A-B2F0-9A695C8785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34" name="Rectangle 194" descr="Букет">
              <a:extLst>
                <a:ext uri="{FF2B5EF4-FFF2-40B4-BE49-F238E27FC236}">
                  <a16:creationId xmlns:a16="http://schemas.microsoft.com/office/drawing/2014/main" id="{F72CE252-251D-40D2-83AC-D778C71395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241" name="Group 195">
            <a:extLst>
              <a:ext uri="{FF2B5EF4-FFF2-40B4-BE49-F238E27FC236}">
                <a16:creationId xmlns:a16="http://schemas.microsoft.com/office/drawing/2014/main" id="{C4D46684-4BE5-4CC2-AC23-744B4C49EF76}"/>
              </a:ext>
            </a:extLst>
          </p:cNvPr>
          <p:cNvGrpSpPr>
            <a:grpSpLocks/>
          </p:cNvGrpSpPr>
          <p:nvPr/>
        </p:nvGrpSpPr>
        <p:grpSpPr bwMode="auto">
          <a:xfrm>
            <a:off x="3148882" y="2247359"/>
            <a:ext cx="462692" cy="120180"/>
            <a:chOff x="320" y="2336"/>
            <a:chExt cx="616" cy="160"/>
          </a:xfrm>
        </p:grpSpPr>
        <p:sp>
          <p:nvSpPr>
            <p:cNvPr id="6327" name="Rectangle 196" descr="Букет">
              <a:extLst>
                <a:ext uri="{FF2B5EF4-FFF2-40B4-BE49-F238E27FC236}">
                  <a16:creationId xmlns:a16="http://schemas.microsoft.com/office/drawing/2014/main" id="{E0E792F9-E458-441D-8AAC-F61466EBACE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28" name="Rectangle 197" descr="Букет">
              <a:extLst>
                <a:ext uri="{FF2B5EF4-FFF2-40B4-BE49-F238E27FC236}">
                  <a16:creationId xmlns:a16="http://schemas.microsoft.com/office/drawing/2014/main" id="{774DAD3B-A69E-4CB8-ADC2-328446165B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29" name="Rectangle 198" descr="Букет">
              <a:extLst>
                <a:ext uri="{FF2B5EF4-FFF2-40B4-BE49-F238E27FC236}">
                  <a16:creationId xmlns:a16="http://schemas.microsoft.com/office/drawing/2014/main" id="{B4594366-FFA2-49F6-8882-0CF81806A4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30" name="Rectangle 199" descr="Букет">
              <a:extLst>
                <a:ext uri="{FF2B5EF4-FFF2-40B4-BE49-F238E27FC236}">
                  <a16:creationId xmlns:a16="http://schemas.microsoft.com/office/drawing/2014/main" id="{359E1858-E9DE-4655-9D0C-0459FDB5B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grpSp>
        <p:nvGrpSpPr>
          <p:cNvPr id="6242" name="Group 200">
            <a:extLst>
              <a:ext uri="{FF2B5EF4-FFF2-40B4-BE49-F238E27FC236}">
                <a16:creationId xmlns:a16="http://schemas.microsoft.com/office/drawing/2014/main" id="{7DED6E27-6581-437C-99E8-B5E637DC81DC}"/>
              </a:ext>
            </a:extLst>
          </p:cNvPr>
          <p:cNvGrpSpPr>
            <a:grpSpLocks/>
          </p:cNvGrpSpPr>
          <p:nvPr/>
        </p:nvGrpSpPr>
        <p:grpSpPr bwMode="auto">
          <a:xfrm>
            <a:off x="3245026" y="2367539"/>
            <a:ext cx="462692" cy="120180"/>
            <a:chOff x="320" y="2336"/>
            <a:chExt cx="616" cy="160"/>
          </a:xfrm>
        </p:grpSpPr>
        <p:sp>
          <p:nvSpPr>
            <p:cNvPr id="6323" name="Rectangle 201" descr="Букет">
              <a:extLst>
                <a:ext uri="{FF2B5EF4-FFF2-40B4-BE49-F238E27FC236}">
                  <a16:creationId xmlns:a16="http://schemas.microsoft.com/office/drawing/2014/main" id="{54EC1B89-DCBE-409D-9458-3DBF13DAEF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24" name="Rectangle 202" descr="Букет">
              <a:extLst>
                <a:ext uri="{FF2B5EF4-FFF2-40B4-BE49-F238E27FC236}">
                  <a16:creationId xmlns:a16="http://schemas.microsoft.com/office/drawing/2014/main" id="{1D17D35D-3D10-41C4-A0FC-C150687924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25" name="Rectangle 203" descr="Букет">
              <a:extLst>
                <a:ext uri="{FF2B5EF4-FFF2-40B4-BE49-F238E27FC236}">
                  <a16:creationId xmlns:a16="http://schemas.microsoft.com/office/drawing/2014/main" id="{8C9EFE23-06DF-42FA-8536-2AA1420D04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32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26" name="Rectangle 204" descr="Букет">
              <a:extLst>
                <a:ext uri="{FF2B5EF4-FFF2-40B4-BE49-F238E27FC236}">
                  <a16:creationId xmlns:a16="http://schemas.microsoft.com/office/drawing/2014/main" id="{2167A244-312A-400D-920A-C6ADBD7C6A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2336"/>
              <a:ext cx="152" cy="16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9525" algn="ctr">
              <a:solidFill>
                <a:srgbClr val="0066FF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</p:grpSp>
      <p:sp>
        <p:nvSpPr>
          <p:cNvPr id="6243" name="Rectangle 205" descr="Букет">
            <a:extLst>
              <a:ext uri="{FF2B5EF4-FFF2-40B4-BE49-F238E27FC236}">
                <a16:creationId xmlns:a16="http://schemas.microsoft.com/office/drawing/2014/main" id="{0E9E6D39-A7A2-4B95-B697-B66D533305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3547" y="2247359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44" name="Rectangle 206" descr="Букет">
            <a:extLst>
              <a:ext uri="{FF2B5EF4-FFF2-40B4-BE49-F238E27FC236}">
                <a16:creationId xmlns:a16="http://schemas.microsoft.com/office/drawing/2014/main" id="{1B6DE124-3A64-4347-8FC4-F06824C0C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1394" y="259588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45" name="Rectangle 207" descr="Букет">
            <a:extLst>
              <a:ext uri="{FF2B5EF4-FFF2-40B4-BE49-F238E27FC236}">
                <a16:creationId xmlns:a16="http://schemas.microsoft.com/office/drawing/2014/main" id="{EBB68E22-CC2B-49F6-AAEA-438E26490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556" y="259588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46" name="Rectangle 208" descr="Букет">
            <a:extLst>
              <a:ext uri="{FF2B5EF4-FFF2-40B4-BE49-F238E27FC236}">
                <a16:creationId xmlns:a16="http://schemas.microsoft.com/office/drawing/2014/main" id="{B8FED8FD-6329-44AB-86C0-F4E8EA393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65205" y="247570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47" name="Rectangle 209" descr="Букет">
            <a:extLst>
              <a:ext uri="{FF2B5EF4-FFF2-40B4-BE49-F238E27FC236}">
                <a16:creationId xmlns:a16="http://schemas.microsoft.com/office/drawing/2014/main" id="{8A18618C-A7A1-413E-851B-D1C92C433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5385" y="247570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48" name="Rectangle 210" descr="Букет">
            <a:extLst>
              <a:ext uri="{FF2B5EF4-FFF2-40B4-BE49-F238E27FC236}">
                <a16:creationId xmlns:a16="http://schemas.microsoft.com/office/drawing/2014/main" id="{98723223-1A29-486C-8437-7F47E8553F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9556" y="2475700"/>
            <a:ext cx="114171" cy="120180"/>
          </a:xfrm>
          <a:prstGeom prst="rect">
            <a:avLst/>
          </a:prstGeom>
          <a:blipFill dpi="0" rotWithShape="1">
            <a:blip r:embed="rId4"/>
            <a:srcRect/>
            <a:tile tx="0" ty="0" sx="100000" sy="100000" flip="none" algn="tl"/>
          </a:blipFill>
          <a:ln w="9525" algn="ctr">
            <a:solidFill>
              <a:srgbClr val="0066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249" name="Freeform 211" descr="Голубая тисненая бумага">
            <a:extLst>
              <a:ext uri="{FF2B5EF4-FFF2-40B4-BE49-F238E27FC236}">
                <a16:creationId xmlns:a16="http://schemas.microsoft.com/office/drawing/2014/main" id="{5D4EC5E4-A632-488D-9F4D-8AF6260A2010}"/>
              </a:ext>
            </a:extLst>
          </p:cNvPr>
          <p:cNvSpPr>
            <a:spLocks/>
          </p:cNvSpPr>
          <p:nvPr/>
        </p:nvSpPr>
        <p:spPr bwMode="auto">
          <a:xfrm>
            <a:off x="3719736" y="2176753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50" name="Freeform 212" descr="Голубая тисненая бумага">
            <a:extLst>
              <a:ext uri="{FF2B5EF4-FFF2-40B4-BE49-F238E27FC236}">
                <a16:creationId xmlns:a16="http://schemas.microsoft.com/office/drawing/2014/main" id="{45EA13AD-BD37-4F51-A002-DC6358BE9E25}"/>
              </a:ext>
            </a:extLst>
          </p:cNvPr>
          <p:cNvSpPr>
            <a:spLocks/>
          </p:cNvSpPr>
          <p:nvPr/>
        </p:nvSpPr>
        <p:spPr bwMode="auto">
          <a:xfrm>
            <a:off x="3719736" y="2293929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51" name="Freeform 213" descr="Голубая тисненая бумага">
            <a:extLst>
              <a:ext uri="{FF2B5EF4-FFF2-40B4-BE49-F238E27FC236}">
                <a16:creationId xmlns:a16="http://schemas.microsoft.com/office/drawing/2014/main" id="{5E99670B-F1EE-4BB0-954E-F4CDE7942DBB}"/>
              </a:ext>
            </a:extLst>
          </p:cNvPr>
          <p:cNvSpPr>
            <a:spLocks/>
          </p:cNvSpPr>
          <p:nvPr/>
        </p:nvSpPr>
        <p:spPr bwMode="auto">
          <a:xfrm>
            <a:off x="3719736" y="2406597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52" name="Freeform 214" descr="Голубая тисненая бумага">
            <a:extLst>
              <a:ext uri="{FF2B5EF4-FFF2-40B4-BE49-F238E27FC236}">
                <a16:creationId xmlns:a16="http://schemas.microsoft.com/office/drawing/2014/main" id="{E97BEA3A-4E48-4577-AA91-F737430B1A84}"/>
              </a:ext>
            </a:extLst>
          </p:cNvPr>
          <p:cNvSpPr>
            <a:spLocks/>
          </p:cNvSpPr>
          <p:nvPr/>
        </p:nvSpPr>
        <p:spPr bwMode="auto">
          <a:xfrm>
            <a:off x="3719736" y="2521519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53" name="Freeform 215" descr="Голубая тисненая бумага">
            <a:extLst>
              <a:ext uri="{FF2B5EF4-FFF2-40B4-BE49-F238E27FC236}">
                <a16:creationId xmlns:a16="http://schemas.microsoft.com/office/drawing/2014/main" id="{7B766A25-C145-4072-81BF-819ECC480F4C}"/>
              </a:ext>
            </a:extLst>
          </p:cNvPr>
          <p:cNvSpPr>
            <a:spLocks/>
          </p:cNvSpPr>
          <p:nvPr/>
        </p:nvSpPr>
        <p:spPr bwMode="auto">
          <a:xfrm>
            <a:off x="3782830" y="2115913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54" name="Freeform 216" descr="Голубая тисненая бумага">
            <a:extLst>
              <a:ext uri="{FF2B5EF4-FFF2-40B4-BE49-F238E27FC236}">
                <a16:creationId xmlns:a16="http://schemas.microsoft.com/office/drawing/2014/main" id="{68D3280C-1F4F-4039-B21D-EB2D62AD5BD8}"/>
              </a:ext>
            </a:extLst>
          </p:cNvPr>
          <p:cNvSpPr>
            <a:spLocks/>
          </p:cNvSpPr>
          <p:nvPr/>
        </p:nvSpPr>
        <p:spPr bwMode="auto">
          <a:xfrm>
            <a:off x="3782830" y="2233088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55" name="Freeform 217" descr="Голубая тисненая бумага">
            <a:extLst>
              <a:ext uri="{FF2B5EF4-FFF2-40B4-BE49-F238E27FC236}">
                <a16:creationId xmlns:a16="http://schemas.microsoft.com/office/drawing/2014/main" id="{E049F22A-A992-4D65-B925-BBA10A8F4F22}"/>
              </a:ext>
            </a:extLst>
          </p:cNvPr>
          <p:cNvSpPr>
            <a:spLocks/>
          </p:cNvSpPr>
          <p:nvPr/>
        </p:nvSpPr>
        <p:spPr bwMode="auto">
          <a:xfrm>
            <a:off x="3782830" y="2345757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56" name="Freeform 218" descr="Голубая тисненая бумага">
            <a:extLst>
              <a:ext uri="{FF2B5EF4-FFF2-40B4-BE49-F238E27FC236}">
                <a16:creationId xmlns:a16="http://schemas.microsoft.com/office/drawing/2014/main" id="{2A173360-CD85-4EF6-957A-CD8D7EEFB49C}"/>
              </a:ext>
            </a:extLst>
          </p:cNvPr>
          <p:cNvSpPr>
            <a:spLocks/>
          </p:cNvSpPr>
          <p:nvPr/>
        </p:nvSpPr>
        <p:spPr bwMode="auto">
          <a:xfrm>
            <a:off x="3782830" y="2460678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57" name="Freeform 219" descr="Голубая тисненая бумага">
            <a:extLst>
              <a:ext uri="{FF2B5EF4-FFF2-40B4-BE49-F238E27FC236}">
                <a16:creationId xmlns:a16="http://schemas.microsoft.com/office/drawing/2014/main" id="{FC295CE5-F9DF-4F03-BA60-5F72426C3695}"/>
              </a:ext>
            </a:extLst>
          </p:cNvPr>
          <p:cNvSpPr>
            <a:spLocks/>
          </p:cNvSpPr>
          <p:nvPr/>
        </p:nvSpPr>
        <p:spPr bwMode="auto">
          <a:xfrm>
            <a:off x="3845924" y="2055072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58" name="Freeform 220" descr="Голубая тисненая бумага">
            <a:extLst>
              <a:ext uri="{FF2B5EF4-FFF2-40B4-BE49-F238E27FC236}">
                <a16:creationId xmlns:a16="http://schemas.microsoft.com/office/drawing/2014/main" id="{5A2763C1-03A4-480E-A2AD-6A28DFA2A734}"/>
              </a:ext>
            </a:extLst>
          </p:cNvPr>
          <p:cNvSpPr>
            <a:spLocks/>
          </p:cNvSpPr>
          <p:nvPr/>
        </p:nvSpPr>
        <p:spPr bwMode="auto">
          <a:xfrm>
            <a:off x="3845924" y="2172247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59" name="Freeform 221" descr="Голубая тисненая бумага">
            <a:extLst>
              <a:ext uri="{FF2B5EF4-FFF2-40B4-BE49-F238E27FC236}">
                <a16:creationId xmlns:a16="http://schemas.microsoft.com/office/drawing/2014/main" id="{57FA1595-E2C5-427E-9963-ABC40653CEAC}"/>
              </a:ext>
            </a:extLst>
          </p:cNvPr>
          <p:cNvSpPr>
            <a:spLocks/>
          </p:cNvSpPr>
          <p:nvPr/>
        </p:nvSpPr>
        <p:spPr bwMode="auto">
          <a:xfrm>
            <a:off x="3845924" y="2284915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60" name="Freeform 222" descr="Голубая тисненая бумага">
            <a:extLst>
              <a:ext uri="{FF2B5EF4-FFF2-40B4-BE49-F238E27FC236}">
                <a16:creationId xmlns:a16="http://schemas.microsoft.com/office/drawing/2014/main" id="{DA4C8B19-83E8-4C19-90CA-623467C84D34}"/>
              </a:ext>
            </a:extLst>
          </p:cNvPr>
          <p:cNvSpPr>
            <a:spLocks/>
          </p:cNvSpPr>
          <p:nvPr/>
        </p:nvSpPr>
        <p:spPr bwMode="auto">
          <a:xfrm>
            <a:off x="3845924" y="2399838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61" name="Freeform 223" descr="Голубая тисненая бумага">
            <a:extLst>
              <a:ext uri="{FF2B5EF4-FFF2-40B4-BE49-F238E27FC236}">
                <a16:creationId xmlns:a16="http://schemas.microsoft.com/office/drawing/2014/main" id="{15D26D7F-DE0D-4353-91A4-74037856C3FD}"/>
              </a:ext>
            </a:extLst>
          </p:cNvPr>
          <p:cNvSpPr>
            <a:spLocks/>
          </p:cNvSpPr>
          <p:nvPr/>
        </p:nvSpPr>
        <p:spPr bwMode="auto">
          <a:xfrm>
            <a:off x="3913525" y="2217314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62" name="Freeform 224" descr="Голубая тисненая бумага">
            <a:extLst>
              <a:ext uri="{FF2B5EF4-FFF2-40B4-BE49-F238E27FC236}">
                <a16:creationId xmlns:a16="http://schemas.microsoft.com/office/drawing/2014/main" id="{97722B1E-A1CD-4C2D-850A-34663FBE82F1}"/>
              </a:ext>
            </a:extLst>
          </p:cNvPr>
          <p:cNvSpPr>
            <a:spLocks/>
          </p:cNvSpPr>
          <p:nvPr/>
        </p:nvSpPr>
        <p:spPr bwMode="auto">
          <a:xfrm>
            <a:off x="3913525" y="2332237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63" name="Freeform 225" descr="Голубая тисненая бумага">
            <a:extLst>
              <a:ext uri="{FF2B5EF4-FFF2-40B4-BE49-F238E27FC236}">
                <a16:creationId xmlns:a16="http://schemas.microsoft.com/office/drawing/2014/main" id="{5D9F57EC-7729-49A2-8DF6-881B957C9489}"/>
              </a:ext>
            </a:extLst>
          </p:cNvPr>
          <p:cNvSpPr>
            <a:spLocks/>
          </p:cNvSpPr>
          <p:nvPr/>
        </p:nvSpPr>
        <p:spPr bwMode="auto">
          <a:xfrm>
            <a:off x="3976620" y="2037045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64" name="Freeform 226" descr="Голубая тисненая бумага">
            <a:extLst>
              <a:ext uri="{FF2B5EF4-FFF2-40B4-BE49-F238E27FC236}">
                <a16:creationId xmlns:a16="http://schemas.microsoft.com/office/drawing/2014/main" id="{5907E461-7EF2-4638-A5CB-1A250ACD71C9}"/>
              </a:ext>
            </a:extLst>
          </p:cNvPr>
          <p:cNvSpPr>
            <a:spLocks/>
          </p:cNvSpPr>
          <p:nvPr/>
        </p:nvSpPr>
        <p:spPr bwMode="auto">
          <a:xfrm>
            <a:off x="3976620" y="2149713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65" name="Freeform 227" descr="Голубая тисненая бумага">
            <a:extLst>
              <a:ext uri="{FF2B5EF4-FFF2-40B4-BE49-F238E27FC236}">
                <a16:creationId xmlns:a16="http://schemas.microsoft.com/office/drawing/2014/main" id="{947C119C-AD75-4CE8-B096-B07CC5358141}"/>
              </a:ext>
            </a:extLst>
          </p:cNvPr>
          <p:cNvSpPr>
            <a:spLocks/>
          </p:cNvSpPr>
          <p:nvPr/>
        </p:nvSpPr>
        <p:spPr bwMode="auto">
          <a:xfrm>
            <a:off x="3976620" y="2264636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66" name="Freeform 228" descr="Голубая тисненая бумага">
            <a:extLst>
              <a:ext uri="{FF2B5EF4-FFF2-40B4-BE49-F238E27FC236}">
                <a16:creationId xmlns:a16="http://schemas.microsoft.com/office/drawing/2014/main" id="{BF38D56C-23E2-4E98-AE5D-77758601DCD5}"/>
              </a:ext>
            </a:extLst>
          </p:cNvPr>
          <p:cNvSpPr>
            <a:spLocks/>
          </p:cNvSpPr>
          <p:nvPr/>
        </p:nvSpPr>
        <p:spPr bwMode="auto">
          <a:xfrm>
            <a:off x="4111822" y="1786921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67" name="Freeform 229" descr="Голубая тисненая бумага">
            <a:extLst>
              <a:ext uri="{FF2B5EF4-FFF2-40B4-BE49-F238E27FC236}">
                <a16:creationId xmlns:a16="http://schemas.microsoft.com/office/drawing/2014/main" id="{EF1D9FB8-915A-4A82-9B67-D524C6F287AA}"/>
              </a:ext>
            </a:extLst>
          </p:cNvPr>
          <p:cNvSpPr>
            <a:spLocks/>
          </p:cNvSpPr>
          <p:nvPr/>
        </p:nvSpPr>
        <p:spPr bwMode="auto">
          <a:xfrm>
            <a:off x="4111822" y="1904097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68" name="Freeform 230" descr="Голубая тисненая бумага">
            <a:extLst>
              <a:ext uri="{FF2B5EF4-FFF2-40B4-BE49-F238E27FC236}">
                <a16:creationId xmlns:a16="http://schemas.microsoft.com/office/drawing/2014/main" id="{7E723B79-904B-4A04-8749-4B045E198AC2}"/>
              </a:ext>
            </a:extLst>
          </p:cNvPr>
          <p:cNvSpPr>
            <a:spLocks/>
          </p:cNvSpPr>
          <p:nvPr/>
        </p:nvSpPr>
        <p:spPr bwMode="auto">
          <a:xfrm>
            <a:off x="4111822" y="2016765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69" name="Freeform 231" descr="Голубая тисненая бумага">
            <a:extLst>
              <a:ext uri="{FF2B5EF4-FFF2-40B4-BE49-F238E27FC236}">
                <a16:creationId xmlns:a16="http://schemas.microsoft.com/office/drawing/2014/main" id="{2DD513B9-DD71-43A7-9B23-FF057980FB5A}"/>
              </a:ext>
            </a:extLst>
          </p:cNvPr>
          <p:cNvSpPr>
            <a:spLocks/>
          </p:cNvSpPr>
          <p:nvPr/>
        </p:nvSpPr>
        <p:spPr bwMode="auto">
          <a:xfrm>
            <a:off x="4111822" y="2131686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70" name="Freeform 232" descr="Голубая тисненая бумага">
            <a:extLst>
              <a:ext uri="{FF2B5EF4-FFF2-40B4-BE49-F238E27FC236}">
                <a16:creationId xmlns:a16="http://schemas.microsoft.com/office/drawing/2014/main" id="{EB403EF7-E597-40B0-8F05-6D6B73FCAF02}"/>
              </a:ext>
            </a:extLst>
          </p:cNvPr>
          <p:cNvSpPr>
            <a:spLocks/>
          </p:cNvSpPr>
          <p:nvPr/>
        </p:nvSpPr>
        <p:spPr bwMode="auto">
          <a:xfrm>
            <a:off x="4179423" y="1719320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71" name="Freeform 233" descr="Голубая тисненая бумага">
            <a:extLst>
              <a:ext uri="{FF2B5EF4-FFF2-40B4-BE49-F238E27FC236}">
                <a16:creationId xmlns:a16="http://schemas.microsoft.com/office/drawing/2014/main" id="{99E54D7D-4DA5-4D3D-AB91-5FFB3946CDAD}"/>
              </a:ext>
            </a:extLst>
          </p:cNvPr>
          <p:cNvSpPr>
            <a:spLocks/>
          </p:cNvSpPr>
          <p:nvPr/>
        </p:nvSpPr>
        <p:spPr bwMode="auto">
          <a:xfrm>
            <a:off x="4179423" y="1836496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72" name="Freeform 234" descr="Голубая тисненая бумага">
            <a:extLst>
              <a:ext uri="{FF2B5EF4-FFF2-40B4-BE49-F238E27FC236}">
                <a16:creationId xmlns:a16="http://schemas.microsoft.com/office/drawing/2014/main" id="{2FA12EFD-BB2E-41C2-B8AF-D393DB946596}"/>
              </a:ext>
            </a:extLst>
          </p:cNvPr>
          <p:cNvSpPr>
            <a:spLocks/>
          </p:cNvSpPr>
          <p:nvPr/>
        </p:nvSpPr>
        <p:spPr bwMode="auto">
          <a:xfrm>
            <a:off x="4179423" y="1949164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73" name="Freeform 235" descr="Голубая тисненая бумага">
            <a:extLst>
              <a:ext uri="{FF2B5EF4-FFF2-40B4-BE49-F238E27FC236}">
                <a16:creationId xmlns:a16="http://schemas.microsoft.com/office/drawing/2014/main" id="{ACB8CE53-72D2-4685-BDF5-4399E59ED6C3}"/>
              </a:ext>
            </a:extLst>
          </p:cNvPr>
          <p:cNvSpPr>
            <a:spLocks/>
          </p:cNvSpPr>
          <p:nvPr/>
        </p:nvSpPr>
        <p:spPr bwMode="auto">
          <a:xfrm>
            <a:off x="4179423" y="2064085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74" name="Freeform 236" descr="Голубая тисненая бумага">
            <a:extLst>
              <a:ext uri="{FF2B5EF4-FFF2-40B4-BE49-F238E27FC236}">
                <a16:creationId xmlns:a16="http://schemas.microsoft.com/office/drawing/2014/main" id="{9651BF6A-617D-4390-9585-D226DF40D62E}"/>
              </a:ext>
            </a:extLst>
          </p:cNvPr>
          <p:cNvSpPr>
            <a:spLocks/>
          </p:cNvSpPr>
          <p:nvPr/>
        </p:nvSpPr>
        <p:spPr bwMode="auto">
          <a:xfrm>
            <a:off x="4247024" y="1653972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75" name="Freeform 237" descr="Голубая тисненая бумага">
            <a:extLst>
              <a:ext uri="{FF2B5EF4-FFF2-40B4-BE49-F238E27FC236}">
                <a16:creationId xmlns:a16="http://schemas.microsoft.com/office/drawing/2014/main" id="{7873ED01-983B-4BAE-A312-CA434C62D2A9}"/>
              </a:ext>
            </a:extLst>
          </p:cNvPr>
          <p:cNvSpPr>
            <a:spLocks/>
          </p:cNvSpPr>
          <p:nvPr/>
        </p:nvSpPr>
        <p:spPr bwMode="auto">
          <a:xfrm>
            <a:off x="4247024" y="1771147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76" name="Freeform 238" descr="Голубая тисненая бумага">
            <a:extLst>
              <a:ext uri="{FF2B5EF4-FFF2-40B4-BE49-F238E27FC236}">
                <a16:creationId xmlns:a16="http://schemas.microsoft.com/office/drawing/2014/main" id="{8B80B591-9C94-4E5D-820E-36C215F7E45B}"/>
              </a:ext>
            </a:extLst>
          </p:cNvPr>
          <p:cNvSpPr>
            <a:spLocks/>
          </p:cNvSpPr>
          <p:nvPr/>
        </p:nvSpPr>
        <p:spPr bwMode="auto">
          <a:xfrm>
            <a:off x="4247024" y="1883816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77" name="Freeform 239" descr="Голубая тисненая бумага">
            <a:extLst>
              <a:ext uri="{FF2B5EF4-FFF2-40B4-BE49-F238E27FC236}">
                <a16:creationId xmlns:a16="http://schemas.microsoft.com/office/drawing/2014/main" id="{6C208004-BF8D-4E49-A21A-D53078F76481}"/>
              </a:ext>
            </a:extLst>
          </p:cNvPr>
          <p:cNvSpPr>
            <a:spLocks/>
          </p:cNvSpPr>
          <p:nvPr/>
        </p:nvSpPr>
        <p:spPr bwMode="auto">
          <a:xfrm>
            <a:off x="4247024" y="1998738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78" name="Freeform 240" descr="Голубая тисненая бумага">
            <a:extLst>
              <a:ext uri="{FF2B5EF4-FFF2-40B4-BE49-F238E27FC236}">
                <a16:creationId xmlns:a16="http://schemas.microsoft.com/office/drawing/2014/main" id="{3BCB84AA-7064-49C6-A85F-A28DD7055E1D}"/>
              </a:ext>
            </a:extLst>
          </p:cNvPr>
          <p:cNvSpPr>
            <a:spLocks/>
          </p:cNvSpPr>
          <p:nvPr/>
        </p:nvSpPr>
        <p:spPr bwMode="auto">
          <a:xfrm>
            <a:off x="4314625" y="1584118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79" name="Freeform 241" descr="Голубая тисненая бумага">
            <a:extLst>
              <a:ext uri="{FF2B5EF4-FFF2-40B4-BE49-F238E27FC236}">
                <a16:creationId xmlns:a16="http://schemas.microsoft.com/office/drawing/2014/main" id="{FD2BF3CD-2274-4906-B17A-0583832A3CD1}"/>
              </a:ext>
            </a:extLst>
          </p:cNvPr>
          <p:cNvSpPr>
            <a:spLocks/>
          </p:cNvSpPr>
          <p:nvPr/>
        </p:nvSpPr>
        <p:spPr bwMode="auto">
          <a:xfrm>
            <a:off x="4314625" y="1701294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80" name="Freeform 242" descr="Голубая тисненая бумага">
            <a:extLst>
              <a:ext uri="{FF2B5EF4-FFF2-40B4-BE49-F238E27FC236}">
                <a16:creationId xmlns:a16="http://schemas.microsoft.com/office/drawing/2014/main" id="{DE10BF73-0954-474B-B084-3C7B3E371B77}"/>
              </a:ext>
            </a:extLst>
          </p:cNvPr>
          <p:cNvSpPr>
            <a:spLocks/>
          </p:cNvSpPr>
          <p:nvPr/>
        </p:nvSpPr>
        <p:spPr bwMode="auto">
          <a:xfrm>
            <a:off x="4314625" y="1813962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81" name="Freeform 243" descr="Голубая тисненая бумага">
            <a:extLst>
              <a:ext uri="{FF2B5EF4-FFF2-40B4-BE49-F238E27FC236}">
                <a16:creationId xmlns:a16="http://schemas.microsoft.com/office/drawing/2014/main" id="{D2F19366-1579-4E0A-9AF7-EB8086171F78}"/>
              </a:ext>
            </a:extLst>
          </p:cNvPr>
          <p:cNvSpPr>
            <a:spLocks/>
          </p:cNvSpPr>
          <p:nvPr/>
        </p:nvSpPr>
        <p:spPr bwMode="auto">
          <a:xfrm>
            <a:off x="4314625" y="1928883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82" name="Freeform 244" descr="Голубая тисненая бумага">
            <a:extLst>
              <a:ext uri="{FF2B5EF4-FFF2-40B4-BE49-F238E27FC236}">
                <a16:creationId xmlns:a16="http://schemas.microsoft.com/office/drawing/2014/main" id="{5C1D6305-246F-40C8-B104-2F5455B415BA}"/>
              </a:ext>
            </a:extLst>
          </p:cNvPr>
          <p:cNvSpPr>
            <a:spLocks/>
          </p:cNvSpPr>
          <p:nvPr/>
        </p:nvSpPr>
        <p:spPr bwMode="auto">
          <a:xfrm>
            <a:off x="4382226" y="1512011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83" name="Freeform 245" descr="Голубая тисненая бумага">
            <a:extLst>
              <a:ext uri="{FF2B5EF4-FFF2-40B4-BE49-F238E27FC236}">
                <a16:creationId xmlns:a16="http://schemas.microsoft.com/office/drawing/2014/main" id="{A121C0FE-F62C-4DB7-A544-F769879A5B02}"/>
              </a:ext>
            </a:extLst>
          </p:cNvPr>
          <p:cNvSpPr>
            <a:spLocks/>
          </p:cNvSpPr>
          <p:nvPr/>
        </p:nvSpPr>
        <p:spPr bwMode="auto">
          <a:xfrm>
            <a:off x="4382226" y="1629186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84" name="Freeform 246" descr="Голубая тисненая бумага">
            <a:extLst>
              <a:ext uri="{FF2B5EF4-FFF2-40B4-BE49-F238E27FC236}">
                <a16:creationId xmlns:a16="http://schemas.microsoft.com/office/drawing/2014/main" id="{1A37B5B7-D92A-4144-A0C7-CE0003516C62}"/>
              </a:ext>
            </a:extLst>
          </p:cNvPr>
          <p:cNvSpPr>
            <a:spLocks/>
          </p:cNvSpPr>
          <p:nvPr/>
        </p:nvSpPr>
        <p:spPr bwMode="auto">
          <a:xfrm>
            <a:off x="4382226" y="1741854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85" name="Freeform 247" descr="Голубая тисненая бумага">
            <a:extLst>
              <a:ext uri="{FF2B5EF4-FFF2-40B4-BE49-F238E27FC236}">
                <a16:creationId xmlns:a16="http://schemas.microsoft.com/office/drawing/2014/main" id="{A56E716E-E6DF-47D8-9F00-A20C3485A8BD}"/>
              </a:ext>
            </a:extLst>
          </p:cNvPr>
          <p:cNvSpPr>
            <a:spLocks/>
          </p:cNvSpPr>
          <p:nvPr/>
        </p:nvSpPr>
        <p:spPr bwMode="auto">
          <a:xfrm>
            <a:off x="4382226" y="1856775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86" name="Freeform 248" descr="Голубая тисненая бумага">
            <a:extLst>
              <a:ext uri="{FF2B5EF4-FFF2-40B4-BE49-F238E27FC236}">
                <a16:creationId xmlns:a16="http://schemas.microsoft.com/office/drawing/2014/main" id="{F37A1230-DDD0-49C1-B6E9-2A6304316EAC}"/>
              </a:ext>
            </a:extLst>
          </p:cNvPr>
          <p:cNvSpPr>
            <a:spLocks/>
          </p:cNvSpPr>
          <p:nvPr/>
        </p:nvSpPr>
        <p:spPr bwMode="auto">
          <a:xfrm>
            <a:off x="4449827" y="1446662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87" name="Freeform 249" descr="Голубая тисненая бумага">
            <a:extLst>
              <a:ext uri="{FF2B5EF4-FFF2-40B4-BE49-F238E27FC236}">
                <a16:creationId xmlns:a16="http://schemas.microsoft.com/office/drawing/2014/main" id="{A34584A5-0A66-4E31-8A9C-F3DE8B7EFDBB}"/>
              </a:ext>
            </a:extLst>
          </p:cNvPr>
          <p:cNvSpPr>
            <a:spLocks/>
          </p:cNvSpPr>
          <p:nvPr/>
        </p:nvSpPr>
        <p:spPr bwMode="auto">
          <a:xfrm>
            <a:off x="4449827" y="1563837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88" name="Freeform 250" descr="Голубая тисненая бумага">
            <a:extLst>
              <a:ext uri="{FF2B5EF4-FFF2-40B4-BE49-F238E27FC236}">
                <a16:creationId xmlns:a16="http://schemas.microsoft.com/office/drawing/2014/main" id="{379CF9BC-A6E5-43B0-A372-66621B6EB91A}"/>
              </a:ext>
            </a:extLst>
          </p:cNvPr>
          <p:cNvSpPr>
            <a:spLocks/>
          </p:cNvSpPr>
          <p:nvPr/>
        </p:nvSpPr>
        <p:spPr bwMode="auto">
          <a:xfrm>
            <a:off x="4449827" y="1676506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89" name="Freeform 251" descr="Голубая тисненая бумага">
            <a:extLst>
              <a:ext uri="{FF2B5EF4-FFF2-40B4-BE49-F238E27FC236}">
                <a16:creationId xmlns:a16="http://schemas.microsoft.com/office/drawing/2014/main" id="{FA2A880D-16D9-406F-9956-F90AC16EB82D}"/>
              </a:ext>
            </a:extLst>
          </p:cNvPr>
          <p:cNvSpPr>
            <a:spLocks/>
          </p:cNvSpPr>
          <p:nvPr/>
        </p:nvSpPr>
        <p:spPr bwMode="auto">
          <a:xfrm>
            <a:off x="4449827" y="1791428"/>
            <a:ext cx="65348" cy="187029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4348" name="Freeform 252">
            <a:extLst>
              <a:ext uri="{FF2B5EF4-FFF2-40B4-BE49-F238E27FC236}">
                <a16:creationId xmlns:a16="http://schemas.microsoft.com/office/drawing/2014/main" id="{69C3E61D-EF96-4A9C-9B96-9510F647E4F0}"/>
              </a:ext>
            </a:extLst>
          </p:cNvPr>
          <p:cNvSpPr>
            <a:spLocks/>
          </p:cNvSpPr>
          <p:nvPr/>
        </p:nvSpPr>
        <p:spPr bwMode="auto">
          <a:xfrm rot="21351084">
            <a:off x="2055248" y="1982964"/>
            <a:ext cx="961437" cy="198296"/>
          </a:xfrm>
          <a:custGeom>
            <a:avLst/>
            <a:gdLst>
              <a:gd name="T0" fmla="*/ 999 w 1635"/>
              <a:gd name="T1" fmla="*/ 16 h 248"/>
              <a:gd name="T2" fmla="*/ 79 w 1635"/>
              <a:gd name="T3" fmla="*/ 80 h 248"/>
              <a:gd name="T4" fmla="*/ 527 w 1635"/>
              <a:gd name="T5" fmla="*/ 224 h 248"/>
              <a:gd name="T6" fmla="*/ 1215 w 1635"/>
              <a:gd name="T7" fmla="*/ 224 h 248"/>
              <a:gd name="T8" fmla="*/ 1599 w 1635"/>
              <a:gd name="T9" fmla="*/ 176 h 248"/>
              <a:gd name="T10" fmla="*/ 999 w 1635"/>
              <a:gd name="T11" fmla="*/ 16 h 24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35"/>
              <a:gd name="T19" fmla="*/ 0 h 248"/>
              <a:gd name="T20" fmla="*/ 1635 w 1635"/>
              <a:gd name="T21" fmla="*/ 248 h 24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35" h="248">
                <a:moveTo>
                  <a:pt x="999" y="16"/>
                </a:moveTo>
                <a:cubicBezTo>
                  <a:pt x="746" y="0"/>
                  <a:pt x="158" y="45"/>
                  <a:pt x="79" y="80"/>
                </a:cubicBezTo>
                <a:cubicBezTo>
                  <a:pt x="0" y="115"/>
                  <a:pt x="338" y="200"/>
                  <a:pt x="527" y="224"/>
                </a:cubicBezTo>
                <a:cubicBezTo>
                  <a:pt x="716" y="248"/>
                  <a:pt x="1036" y="232"/>
                  <a:pt x="1215" y="224"/>
                </a:cubicBezTo>
                <a:cubicBezTo>
                  <a:pt x="1394" y="217"/>
                  <a:pt x="1635" y="211"/>
                  <a:pt x="1599" y="176"/>
                </a:cubicBezTo>
                <a:cubicBezTo>
                  <a:pt x="1563" y="141"/>
                  <a:pt x="1252" y="32"/>
                  <a:pt x="999" y="16"/>
                </a:cubicBez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349" name="Freeform 253">
            <a:extLst>
              <a:ext uri="{FF2B5EF4-FFF2-40B4-BE49-F238E27FC236}">
                <a16:creationId xmlns:a16="http://schemas.microsoft.com/office/drawing/2014/main" id="{CAB5137D-850E-4128-AD99-B0CF88F4FA1C}"/>
              </a:ext>
            </a:extLst>
          </p:cNvPr>
          <p:cNvSpPr>
            <a:spLocks/>
          </p:cNvSpPr>
          <p:nvPr/>
        </p:nvSpPr>
        <p:spPr bwMode="auto">
          <a:xfrm rot="21325905">
            <a:off x="2127356" y="2019018"/>
            <a:ext cx="784923" cy="111918"/>
          </a:xfrm>
          <a:custGeom>
            <a:avLst/>
            <a:gdLst>
              <a:gd name="T0" fmla="*/ 364 w 1045"/>
              <a:gd name="T1" fmla="*/ 0 h 149"/>
              <a:gd name="T2" fmla="*/ 780 w 1045"/>
              <a:gd name="T3" fmla="*/ 32 h 149"/>
              <a:gd name="T4" fmla="*/ 1012 w 1045"/>
              <a:gd name="T5" fmla="*/ 112 h 149"/>
              <a:gd name="T6" fmla="*/ 580 w 1045"/>
              <a:gd name="T7" fmla="*/ 144 h 149"/>
              <a:gd name="T8" fmla="*/ 36 w 1045"/>
              <a:gd name="T9" fmla="*/ 80 h 149"/>
              <a:gd name="T10" fmla="*/ 364 w 1045"/>
              <a:gd name="T11" fmla="*/ 0 h 149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045"/>
              <a:gd name="T19" fmla="*/ 0 h 149"/>
              <a:gd name="T20" fmla="*/ 1045 w 1045"/>
              <a:gd name="T21" fmla="*/ 149 h 149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045" h="149">
                <a:moveTo>
                  <a:pt x="364" y="0"/>
                </a:moveTo>
                <a:cubicBezTo>
                  <a:pt x="431" y="5"/>
                  <a:pt x="672" y="13"/>
                  <a:pt x="780" y="32"/>
                </a:cubicBezTo>
                <a:cubicBezTo>
                  <a:pt x="888" y="51"/>
                  <a:pt x="1045" y="93"/>
                  <a:pt x="1012" y="112"/>
                </a:cubicBezTo>
                <a:cubicBezTo>
                  <a:pt x="979" y="131"/>
                  <a:pt x="743" y="149"/>
                  <a:pt x="580" y="144"/>
                </a:cubicBezTo>
                <a:cubicBezTo>
                  <a:pt x="417" y="139"/>
                  <a:pt x="72" y="104"/>
                  <a:pt x="36" y="80"/>
                </a:cubicBezTo>
                <a:cubicBezTo>
                  <a:pt x="0" y="56"/>
                  <a:pt x="296" y="17"/>
                  <a:pt x="364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350" name="Freeform 254">
            <a:extLst>
              <a:ext uri="{FF2B5EF4-FFF2-40B4-BE49-F238E27FC236}">
                <a16:creationId xmlns:a16="http://schemas.microsoft.com/office/drawing/2014/main" id="{ADAD202F-7484-40B7-ACFE-3096B2C626F3}"/>
              </a:ext>
            </a:extLst>
          </p:cNvPr>
          <p:cNvSpPr>
            <a:spLocks/>
          </p:cNvSpPr>
          <p:nvPr/>
        </p:nvSpPr>
        <p:spPr bwMode="auto">
          <a:xfrm rot="21273580">
            <a:off x="2307625" y="2028031"/>
            <a:ext cx="378566" cy="63094"/>
          </a:xfrm>
          <a:custGeom>
            <a:avLst/>
            <a:gdLst>
              <a:gd name="T0" fmla="*/ 173 w 504"/>
              <a:gd name="T1" fmla="*/ 16 h 84"/>
              <a:gd name="T2" fmla="*/ 157 w 504"/>
              <a:gd name="T3" fmla="*/ 16 h 84"/>
              <a:gd name="T4" fmla="*/ 253 w 504"/>
              <a:gd name="T5" fmla="*/ 32 h 84"/>
              <a:gd name="T6" fmla="*/ 301 w 504"/>
              <a:gd name="T7" fmla="*/ 32 h 84"/>
              <a:gd name="T8" fmla="*/ 493 w 504"/>
              <a:gd name="T9" fmla="*/ 48 h 84"/>
              <a:gd name="T10" fmla="*/ 236 w 504"/>
              <a:gd name="T11" fmla="*/ 83 h 84"/>
              <a:gd name="T12" fmla="*/ 13 w 504"/>
              <a:gd name="T13" fmla="*/ 52 h 84"/>
              <a:gd name="T14" fmla="*/ 157 w 504"/>
              <a:gd name="T15" fmla="*/ 0 h 84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04"/>
              <a:gd name="T25" fmla="*/ 0 h 84"/>
              <a:gd name="T26" fmla="*/ 504 w 504"/>
              <a:gd name="T27" fmla="*/ 84 h 84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04" h="84">
                <a:moveTo>
                  <a:pt x="173" y="16"/>
                </a:moveTo>
                <a:cubicBezTo>
                  <a:pt x="170" y="13"/>
                  <a:pt x="144" y="13"/>
                  <a:pt x="157" y="16"/>
                </a:cubicBezTo>
                <a:cubicBezTo>
                  <a:pt x="170" y="19"/>
                  <a:pt x="229" y="29"/>
                  <a:pt x="253" y="32"/>
                </a:cubicBezTo>
                <a:cubicBezTo>
                  <a:pt x="277" y="35"/>
                  <a:pt x="261" y="29"/>
                  <a:pt x="301" y="32"/>
                </a:cubicBezTo>
                <a:cubicBezTo>
                  <a:pt x="341" y="35"/>
                  <a:pt x="504" y="40"/>
                  <a:pt x="493" y="48"/>
                </a:cubicBezTo>
                <a:cubicBezTo>
                  <a:pt x="482" y="56"/>
                  <a:pt x="316" y="82"/>
                  <a:pt x="236" y="83"/>
                </a:cubicBezTo>
                <a:cubicBezTo>
                  <a:pt x="156" y="84"/>
                  <a:pt x="26" y="66"/>
                  <a:pt x="13" y="52"/>
                </a:cubicBezTo>
                <a:cubicBezTo>
                  <a:pt x="0" y="38"/>
                  <a:pt x="127" y="11"/>
                  <a:pt x="157" y="0"/>
                </a:cubicBezTo>
              </a:path>
            </a:pathLst>
          </a:custGeom>
          <a:noFill/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351" name="Freeform 255">
            <a:extLst>
              <a:ext uri="{FF2B5EF4-FFF2-40B4-BE49-F238E27FC236}">
                <a16:creationId xmlns:a16="http://schemas.microsoft.com/office/drawing/2014/main" id="{908FA042-F794-4A40-92DB-B5C76D4CBD49}"/>
              </a:ext>
            </a:extLst>
          </p:cNvPr>
          <p:cNvSpPr>
            <a:spLocks/>
          </p:cNvSpPr>
          <p:nvPr/>
        </p:nvSpPr>
        <p:spPr bwMode="auto">
          <a:xfrm>
            <a:off x="1974126" y="1856776"/>
            <a:ext cx="300449" cy="194541"/>
          </a:xfrm>
          <a:custGeom>
            <a:avLst/>
            <a:gdLst>
              <a:gd name="T0" fmla="*/ 188 w 400"/>
              <a:gd name="T1" fmla="*/ 0 h 259"/>
              <a:gd name="T2" fmla="*/ 308 w 400"/>
              <a:gd name="T3" fmla="*/ 128 h 259"/>
              <a:gd name="T4" fmla="*/ 388 w 400"/>
              <a:gd name="T5" fmla="*/ 240 h 259"/>
              <a:gd name="T6" fmla="*/ 236 w 400"/>
              <a:gd name="T7" fmla="*/ 240 h 259"/>
              <a:gd name="T8" fmla="*/ 164 w 400"/>
              <a:gd name="T9" fmla="*/ 144 h 259"/>
              <a:gd name="T10" fmla="*/ 12 w 400"/>
              <a:gd name="T11" fmla="*/ 32 h 259"/>
              <a:gd name="T12" fmla="*/ 92 w 400"/>
              <a:gd name="T13" fmla="*/ 32 h 259"/>
              <a:gd name="T14" fmla="*/ 188 w 400"/>
              <a:gd name="T15" fmla="*/ 0 h 25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400"/>
              <a:gd name="T25" fmla="*/ 0 h 259"/>
              <a:gd name="T26" fmla="*/ 400 w 400"/>
              <a:gd name="T27" fmla="*/ 259 h 25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400" h="259">
                <a:moveTo>
                  <a:pt x="188" y="0"/>
                </a:moveTo>
                <a:cubicBezTo>
                  <a:pt x="231" y="13"/>
                  <a:pt x="275" y="88"/>
                  <a:pt x="308" y="128"/>
                </a:cubicBezTo>
                <a:cubicBezTo>
                  <a:pt x="341" y="168"/>
                  <a:pt x="400" y="221"/>
                  <a:pt x="388" y="240"/>
                </a:cubicBezTo>
                <a:cubicBezTo>
                  <a:pt x="376" y="259"/>
                  <a:pt x="273" y="256"/>
                  <a:pt x="236" y="240"/>
                </a:cubicBezTo>
                <a:cubicBezTo>
                  <a:pt x="199" y="224"/>
                  <a:pt x="201" y="179"/>
                  <a:pt x="164" y="144"/>
                </a:cubicBezTo>
                <a:cubicBezTo>
                  <a:pt x="127" y="109"/>
                  <a:pt x="24" y="51"/>
                  <a:pt x="12" y="32"/>
                </a:cubicBezTo>
                <a:cubicBezTo>
                  <a:pt x="0" y="13"/>
                  <a:pt x="63" y="37"/>
                  <a:pt x="92" y="32"/>
                </a:cubicBezTo>
                <a:cubicBezTo>
                  <a:pt x="121" y="27"/>
                  <a:pt x="168" y="7"/>
                  <a:pt x="188" y="0"/>
                </a:cubicBezTo>
                <a:close/>
              </a:path>
            </a:pathLst>
          </a:custGeom>
          <a:solidFill>
            <a:srgbClr val="00CCFF"/>
          </a:solidFill>
          <a:ln w="9525" cap="flat" cmpd="sng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94" name="Freeform 256">
            <a:extLst>
              <a:ext uri="{FF2B5EF4-FFF2-40B4-BE49-F238E27FC236}">
                <a16:creationId xmlns:a16="http://schemas.microsoft.com/office/drawing/2014/main" id="{0D994A26-1674-4165-9144-6613BAA579DC}"/>
              </a:ext>
            </a:extLst>
          </p:cNvPr>
          <p:cNvSpPr>
            <a:spLocks/>
          </p:cNvSpPr>
          <p:nvPr/>
        </p:nvSpPr>
        <p:spPr bwMode="auto">
          <a:xfrm>
            <a:off x="2037220" y="1874802"/>
            <a:ext cx="132198" cy="156234"/>
          </a:xfrm>
          <a:custGeom>
            <a:avLst/>
            <a:gdLst>
              <a:gd name="T0" fmla="*/ 0 w 176"/>
              <a:gd name="T1" fmla="*/ 0 h 208"/>
              <a:gd name="T2" fmla="*/ 112 w 176"/>
              <a:gd name="T3" fmla="*/ 96 h 208"/>
              <a:gd name="T4" fmla="*/ 176 w 176"/>
              <a:gd name="T5" fmla="*/ 208 h 208"/>
              <a:gd name="T6" fmla="*/ 0 60000 65536"/>
              <a:gd name="T7" fmla="*/ 0 60000 65536"/>
              <a:gd name="T8" fmla="*/ 0 60000 65536"/>
              <a:gd name="T9" fmla="*/ 0 w 176"/>
              <a:gd name="T10" fmla="*/ 0 h 208"/>
              <a:gd name="T11" fmla="*/ 176 w 176"/>
              <a:gd name="T12" fmla="*/ 208 h 2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208">
                <a:moveTo>
                  <a:pt x="0" y="0"/>
                </a:moveTo>
                <a:cubicBezTo>
                  <a:pt x="41" y="30"/>
                  <a:pt x="83" y="61"/>
                  <a:pt x="112" y="96"/>
                </a:cubicBezTo>
                <a:cubicBezTo>
                  <a:pt x="141" y="131"/>
                  <a:pt x="158" y="169"/>
                  <a:pt x="176" y="208"/>
                </a:cubicBezTo>
              </a:path>
            </a:pathLst>
          </a:custGeom>
          <a:noFill/>
          <a:ln w="9525" cap="flat" cmpd="sng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353" name="Freeform 257">
            <a:extLst>
              <a:ext uri="{FF2B5EF4-FFF2-40B4-BE49-F238E27FC236}">
                <a16:creationId xmlns:a16="http://schemas.microsoft.com/office/drawing/2014/main" id="{BD492A54-CC86-4498-9BFC-D4EC481F9756}"/>
              </a:ext>
            </a:extLst>
          </p:cNvPr>
          <p:cNvSpPr>
            <a:spLocks/>
          </p:cNvSpPr>
          <p:nvPr/>
        </p:nvSpPr>
        <p:spPr bwMode="auto">
          <a:xfrm>
            <a:off x="2085292" y="1874802"/>
            <a:ext cx="132198" cy="156234"/>
          </a:xfrm>
          <a:custGeom>
            <a:avLst/>
            <a:gdLst>
              <a:gd name="T0" fmla="*/ 0 w 176"/>
              <a:gd name="T1" fmla="*/ 0 h 208"/>
              <a:gd name="T2" fmla="*/ 112 w 176"/>
              <a:gd name="T3" fmla="*/ 96 h 208"/>
              <a:gd name="T4" fmla="*/ 176 w 176"/>
              <a:gd name="T5" fmla="*/ 208 h 208"/>
              <a:gd name="T6" fmla="*/ 0 60000 65536"/>
              <a:gd name="T7" fmla="*/ 0 60000 65536"/>
              <a:gd name="T8" fmla="*/ 0 60000 65536"/>
              <a:gd name="T9" fmla="*/ 0 w 176"/>
              <a:gd name="T10" fmla="*/ 0 h 208"/>
              <a:gd name="T11" fmla="*/ 176 w 176"/>
              <a:gd name="T12" fmla="*/ 208 h 2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208">
                <a:moveTo>
                  <a:pt x="0" y="0"/>
                </a:moveTo>
                <a:cubicBezTo>
                  <a:pt x="41" y="30"/>
                  <a:pt x="83" y="61"/>
                  <a:pt x="112" y="96"/>
                </a:cubicBezTo>
                <a:cubicBezTo>
                  <a:pt x="141" y="131"/>
                  <a:pt x="158" y="169"/>
                  <a:pt x="176" y="208"/>
                </a:cubicBezTo>
              </a:path>
            </a:pathLst>
          </a:custGeom>
          <a:noFill/>
          <a:ln w="9525" cap="flat" cmpd="sng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354" name="Freeform 258">
            <a:extLst>
              <a:ext uri="{FF2B5EF4-FFF2-40B4-BE49-F238E27FC236}">
                <a16:creationId xmlns:a16="http://schemas.microsoft.com/office/drawing/2014/main" id="{AE4A7A32-3ED7-447C-88C5-97DD95707E49}"/>
              </a:ext>
            </a:extLst>
          </p:cNvPr>
          <p:cNvSpPr>
            <a:spLocks/>
          </p:cNvSpPr>
          <p:nvPr/>
        </p:nvSpPr>
        <p:spPr bwMode="auto">
          <a:xfrm rot="20987141" flipH="1">
            <a:off x="2956595" y="1946910"/>
            <a:ext cx="1147715" cy="186278"/>
          </a:xfrm>
          <a:custGeom>
            <a:avLst/>
            <a:gdLst>
              <a:gd name="T0" fmla="*/ 999 w 1635"/>
              <a:gd name="T1" fmla="*/ 16 h 248"/>
              <a:gd name="T2" fmla="*/ 79 w 1635"/>
              <a:gd name="T3" fmla="*/ 80 h 248"/>
              <a:gd name="T4" fmla="*/ 527 w 1635"/>
              <a:gd name="T5" fmla="*/ 224 h 248"/>
              <a:gd name="T6" fmla="*/ 1215 w 1635"/>
              <a:gd name="T7" fmla="*/ 224 h 248"/>
              <a:gd name="T8" fmla="*/ 1599 w 1635"/>
              <a:gd name="T9" fmla="*/ 176 h 248"/>
              <a:gd name="T10" fmla="*/ 999 w 1635"/>
              <a:gd name="T11" fmla="*/ 16 h 24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635"/>
              <a:gd name="T19" fmla="*/ 0 h 248"/>
              <a:gd name="T20" fmla="*/ 1635 w 1635"/>
              <a:gd name="T21" fmla="*/ 248 h 24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635" h="248">
                <a:moveTo>
                  <a:pt x="999" y="16"/>
                </a:moveTo>
                <a:cubicBezTo>
                  <a:pt x="746" y="0"/>
                  <a:pt x="158" y="45"/>
                  <a:pt x="79" y="80"/>
                </a:cubicBezTo>
                <a:cubicBezTo>
                  <a:pt x="0" y="115"/>
                  <a:pt x="338" y="200"/>
                  <a:pt x="527" y="224"/>
                </a:cubicBezTo>
                <a:cubicBezTo>
                  <a:pt x="716" y="248"/>
                  <a:pt x="1036" y="232"/>
                  <a:pt x="1215" y="224"/>
                </a:cubicBezTo>
                <a:cubicBezTo>
                  <a:pt x="1394" y="217"/>
                  <a:pt x="1635" y="211"/>
                  <a:pt x="1599" y="176"/>
                </a:cubicBezTo>
                <a:cubicBezTo>
                  <a:pt x="1563" y="141"/>
                  <a:pt x="1252" y="32"/>
                  <a:pt x="999" y="16"/>
                </a:cubicBez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66FF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 cap="flat" cmpd="sng">
                <a:solidFill>
                  <a:srgbClr val="000000"/>
                </a:solidFill>
                <a:prstDash val="sysDot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6297" name="Freeform 261" descr="Голубая тисненая бумага">
            <a:extLst>
              <a:ext uri="{FF2B5EF4-FFF2-40B4-BE49-F238E27FC236}">
                <a16:creationId xmlns:a16="http://schemas.microsoft.com/office/drawing/2014/main" id="{BFC1361F-2975-4AE0-AE33-9817A69B31AE}"/>
              </a:ext>
            </a:extLst>
          </p:cNvPr>
          <p:cNvSpPr>
            <a:spLocks/>
          </p:cNvSpPr>
          <p:nvPr/>
        </p:nvSpPr>
        <p:spPr bwMode="auto">
          <a:xfrm>
            <a:off x="3913525" y="2104646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98" name="Freeform 262" descr="Голубая тисненая бумага">
            <a:extLst>
              <a:ext uri="{FF2B5EF4-FFF2-40B4-BE49-F238E27FC236}">
                <a16:creationId xmlns:a16="http://schemas.microsoft.com/office/drawing/2014/main" id="{F20B7640-A45A-4BEF-BB4A-B6CDEC6C59B1}"/>
              </a:ext>
            </a:extLst>
          </p:cNvPr>
          <p:cNvSpPr>
            <a:spLocks/>
          </p:cNvSpPr>
          <p:nvPr/>
        </p:nvSpPr>
        <p:spPr bwMode="auto">
          <a:xfrm>
            <a:off x="3913525" y="1987471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299" name="Freeform 263" descr="Голубая тисненая бумага">
            <a:extLst>
              <a:ext uri="{FF2B5EF4-FFF2-40B4-BE49-F238E27FC236}">
                <a16:creationId xmlns:a16="http://schemas.microsoft.com/office/drawing/2014/main" id="{385D7661-A374-4A48-9B9F-6632C58D7B0E}"/>
              </a:ext>
            </a:extLst>
          </p:cNvPr>
          <p:cNvSpPr>
            <a:spLocks/>
          </p:cNvSpPr>
          <p:nvPr/>
        </p:nvSpPr>
        <p:spPr bwMode="auto">
          <a:xfrm>
            <a:off x="3976620" y="1919869"/>
            <a:ext cx="65348" cy="187030"/>
          </a:xfrm>
          <a:custGeom>
            <a:avLst/>
            <a:gdLst>
              <a:gd name="T0" fmla="*/ 87 w 87"/>
              <a:gd name="T1" fmla="*/ 0 h 249"/>
              <a:gd name="T2" fmla="*/ 87 w 87"/>
              <a:gd name="T3" fmla="*/ 162 h 249"/>
              <a:gd name="T4" fmla="*/ 0 w 87"/>
              <a:gd name="T5" fmla="*/ 249 h 249"/>
              <a:gd name="T6" fmla="*/ 0 w 87"/>
              <a:gd name="T7" fmla="*/ 89 h 249"/>
              <a:gd name="T8" fmla="*/ 87 w 87"/>
              <a:gd name="T9" fmla="*/ 0 h 249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87"/>
              <a:gd name="T16" fmla="*/ 0 h 249"/>
              <a:gd name="T17" fmla="*/ 87 w 87"/>
              <a:gd name="T18" fmla="*/ 249 h 249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87" h="249">
                <a:moveTo>
                  <a:pt x="87" y="0"/>
                </a:moveTo>
                <a:lnTo>
                  <a:pt x="87" y="162"/>
                </a:lnTo>
                <a:lnTo>
                  <a:pt x="0" y="249"/>
                </a:lnTo>
                <a:lnTo>
                  <a:pt x="0" y="89"/>
                </a:lnTo>
                <a:lnTo>
                  <a:pt x="87" y="0"/>
                </a:lnTo>
                <a:close/>
              </a:path>
            </a:pathLst>
          </a:custGeom>
          <a:blipFill dpi="0" rotWithShape="1">
            <a:blip r:embed="rId3"/>
            <a:srcRect/>
            <a:tile tx="0" ty="0" sx="100000" sy="100000" flip="none" algn="tl"/>
          </a:blipFill>
          <a:ln w="9525" cap="flat" cmpd="sng">
            <a:solidFill>
              <a:srgbClr val="0099FF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sp>
        <p:nvSpPr>
          <p:cNvPr id="6300" name="AutoShape 264">
            <a:extLst>
              <a:ext uri="{FF2B5EF4-FFF2-40B4-BE49-F238E27FC236}">
                <a16:creationId xmlns:a16="http://schemas.microsoft.com/office/drawing/2014/main" id="{011EC18F-DE64-42F6-81B1-BD2FB024C4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955" y="1441405"/>
            <a:ext cx="2991722" cy="1286673"/>
          </a:xfrm>
          <a:prstGeom prst="cube">
            <a:avLst>
              <a:gd name="adj" fmla="val 62190"/>
            </a:avLst>
          </a:prstGeom>
          <a:noFill/>
          <a:ln w="28575">
            <a:solidFill>
              <a:srgbClr val="00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 sz="852"/>
          </a:p>
        </p:txBody>
      </p:sp>
      <p:sp>
        <p:nvSpPr>
          <p:cNvPr id="6301" name="Freeform 266" descr="Гранит">
            <a:extLst>
              <a:ext uri="{FF2B5EF4-FFF2-40B4-BE49-F238E27FC236}">
                <a16:creationId xmlns:a16="http://schemas.microsoft.com/office/drawing/2014/main" id="{6D08BB15-DB1D-480A-8333-60900DBF549E}"/>
              </a:ext>
            </a:extLst>
          </p:cNvPr>
          <p:cNvSpPr>
            <a:spLocks/>
          </p:cNvSpPr>
          <p:nvPr/>
        </p:nvSpPr>
        <p:spPr bwMode="auto">
          <a:xfrm>
            <a:off x="703226" y="1670497"/>
            <a:ext cx="1454174" cy="210314"/>
          </a:xfrm>
          <a:custGeom>
            <a:avLst/>
            <a:gdLst>
              <a:gd name="T0" fmla="*/ 0 w 1936"/>
              <a:gd name="T1" fmla="*/ 0 h 280"/>
              <a:gd name="T2" fmla="*/ 1483 w 1936"/>
              <a:gd name="T3" fmla="*/ 8 h 280"/>
              <a:gd name="T4" fmla="*/ 1577 w 1936"/>
              <a:gd name="T5" fmla="*/ 27 h 280"/>
              <a:gd name="T6" fmla="*/ 1936 w 1936"/>
              <a:gd name="T7" fmla="*/ 200 h 280"/>
              <a:gd name="T8" fmla="*/ 1920 w 1936"/>
              <a:gd name="T9" fmla="*/ 230 h 280"/>
              <a:gd name="T10" fmla="*/ 1874 w 1936"/>
              <a:gd name="T11" fmla="*/ 254 h 280"/>
              <a:gd name="T12" fmla="*/ 1827 w 1936"/>
              <a:gd name="T13" fmla="*/ 269 h 280"/>
              <a:gd name="T14" fmla="*/ 1749 w 1936"/>
              <a:gd name="T15" fmla="*/ 280 h 280"/>
              <a:gd name="T16" fmla="*/ 1670 w 1936"/>
              <a:gd name="T17" fmla="*/ 280 h 280"/>
              <a:gd name="T18" fmla="*/ 1296 w 1936"/>
              <a:gd name="T19" fmla="*/ 151 h 280"/>
              <a:gd name="T20" fmla="*/ 0 w 1936"/>
              <a:gd name="T21" fmla="*/ 160 h 28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936"/>
              <a:gd name="T34" fmla="*/ 0 h 280"/>
              <a:gd name="T35" fmla="*/ 1936 w 1936"/>
              <a:gd name="T36" fmla="*/ 280 h 28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936" h="280">
                <a:moveTo>
                  <a:pt x="0" y="0"/>
                </a:moveTo>
                <a:lnTo>
                  <a:pt x="1483" y="8"/>
                </a:lnTo>
                <a:lnTo>
                  <a:pt x="1577" y="27"/>
                </a:lnTo>
                <a:lnTo>
                  <a:pt x="1936" y="200"/>
                </a:lnTo>
                <a:lnTo>
                  <a:pt x="1920" y="230"/>
                </a:lnTo>
                <a:lnTo>
                  <a:pt x="1874" y="254"/>
                </a:lnTo>
                <a:lnTo>
                  <a:pt x="1827" y="269"/>
                </a:lnTo>
                <a:lnTo>
                  <a:pt x="1749" y="280"/>
                </a:lnTo>
                <a:lnTo>
                  <a:pt x="1670" y="280"/>
                </a:lnTo>
                <a:lnTo>
                  <a:pt x="1296" y="151"/>
                </a:lnTo>
                <a:lnTo>
                  <a:pt x="0" y="160"/>
                </a:lnTo>
              </a:path>
            </a:pathLst>
          </a:custGeom>
          <a:blipFill dpi="0" rotWithShape="1">
            <a:blip r:embed="rId5"/>
            <a:srcRect/>
            <a:tile tx="0" ty="0" sx="100000" sy="100000" flip="none" algn="tl"/>
          </a:blipFill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ru-RU" sz="852"/>
          </a:p>
        </p:txBody>
      </p:sp>
      <p:grpSp>
        <p:nvGrpSpPr>
          <p:cNvPr id="6302" name="Group 270">
            <a:extLst>
              <a:ext uri="{FF2B5EF4-FFF2-40B4-BE49-F238E27FC236}">
                <a16:creationId xmlns:a16="http://schemas.microsoft.com/office/drawing/2014/main" id="{FA936BDA-B6C3-4BCA-BED0-4998DF715060}"/>
              </a:ext>
            </a:extLst>
          </p:cNvPr>
          <p:cNvGrpSpPr>
            <a:grpSpLocks/>
          </p:cNvGrpSpPr>
          <p:nvPr/>
        </p:nvGrpSpPr>
        <p:grpSpPr bwMode="auto">
          <a:xfrm>
            <a:off x="4044221" y="1852268"/>
            <a:ext cx="65348" cy="531795"/>
            <a:chOff x="4536" y="3087"/>
            <a:chExt cx="87" cy="708"/>
          </a:xfrm>
        </p:grpSpPr>
        <p:sp>
          <p:nvSpPr>
            <p:cNvPr id="6319" name="Freeform 271" descr="Голубая тисненая бумага">
              <a:extLst>
                <a:ext uri="{FF2B5EF4-FFF2-40B4-BE49-F238E27FC236}">
                  <a16:creationId xmlns:a16="http://schemas.microsoft.com/office/drawing/2014/main" id="{28F135C8-BC49-4317-909B-2F729CFD1E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" y="3087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320" name="Freeform 272" descr="Голубая тисненая бумага">
              <a:extLst>
                <a:ext uri="{FF2B5EF4-FFF2-40B4-BE49-F238E27FC236}">
                  <a16:creationId xmlns:a16="http://schemas.microsoft.com/office/drawing/2014/main" id="{B4DE6074-222B-41EA-A563-CEE0707FCC4D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" y="3243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321" name="Freeform 273" descr="Голубая тисненая бумага">
              <a:extLst>
                <a:ext uri="{FF2B5EF4-FFF2-40B4-BE49-F238E27FC236}">
                  <a16:creationId xmlns:a16="http://schemas.microsoft.com/office/drawing/2014/main" id="{BBA79766-074D-4D44-BCD8-68EE4F1173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" y="3393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  <p:sp>
          <p:nvSpPr>
            <p:cNvPr id="6322" name="Freeform 274" descr="Голубая тисненая бумага">
              <a:extLst>
                <a:ext uri="{FF2B5EF4-FFF2-40B4-BE49-F238E27FC236}">
                  <a16:creationId xmlns:a16="http://schemas.microsoft.com/office/drawing/2014/main" id="{328049D9-1626-4721-9350-9F729B38A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6" y="3546"/>
              <a:ext cx="87" cy="249"/>
            </a:xfrm>
            <a:custGeom>
              <a:avLst/>
              <a:gdLst>
                <a:gd name="T0" fmla="*/ 87 w 87"/>
                <a:gd name="T1" fmla="*/ 0 h 249"/>
                <a:gd name="T2" fmla="*/ 87 w 87"/>
                <a:gd name="T3" fmla="*/ 162 h 249"/>
                <a:gd name="T4" fmla="*/ 0 w 87"/>
                <a:gd name="T5" fmla="*/ 249 h 249"/>
                <a:gd name="T6" fmla="*/ 0 w 87"/>
                <a:gd name="T7" fmla="*/ 89 h 249"/>
                <a:gd name="T8" fmla="*/ 87 w 87"/>
                <a:gd name="T9" fmla="*/ 0 h 24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87"/>
                <a:gd name="T16" fmla="*/ 0 h 249"/>
                <a:gd name="T17" fmla="*/ 87 w 87"/>
                <a:gd name="T18" fmla="*/ 249 h 24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87" h="249">
                  <a:moveTo>
                    <a:pt x="87" y="0"/>
                  </a:moveTo>
                  <a:lnTo>
                    <a:pt x="87" y="162"/>
                  </a:lnTo>
                  <a:lnTo>
                    <a:pt x="0" y="249"/>
                  </a:lnTo>
                  <a:lnTo>
                    <a:pt x="0" y="89"/>
                  </a:lnTo>
                  <a:lnTo>
                    <a:pt x="87" y="0"/>
                  </a:lnTo>
                  <a:close/>
                </a:path>
              </a:pathLst>
            </a:custGeom>
            <a:blipFill dpi="0" rotWithShape="1">
              <a:blip r:embed="rId3"/>
              <a:srcRect/>
              <a:tile tx="0" ty="0" sx="100000" sy="100000" flip="none" algn="tl"/>
            </a:blipFill>
            <a:ln w="9525" cap="flat" cmpd="sng">
              <a:solidFill>
                <a:srgbClr val="0099FF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 sz="852"/>
            </a:p>
          </p:txBody>
        </p:sp>
      </p:grpSp>
      <p:grpSp>
        <p:nvGrpSpPr>
          <p:cNvPr id="6303" name="Group 275">
            <a:extLst>
              <a:ext uri="{FF2B5EF4-FFF2-40B4-BE49-F238E27FC236}">
                <a16:creationId xmlns:a16="http://schemas.microsoft.com/office/drawing/2014/main" id="{C55D9212-8103-4024-BFAC-F64174F8BC75}"/>
              </a:ext>
            </a:extLst>
          </p:cNvPr>
          <p:cNvGrpSpPr>
            <a:grpSpLocks/>
          </p:cNvGrpSpPr>
          <p:nvPr/>
        </p:nvGrpSpPr>
        <p:grpSpPr bwMode="auto">
          <a:xfrm>
            <a:off x="865469" y="1550317"/>
            <a:ext cx="216323" cy="180269"/>
            <a:chOff x="576" y="3840"/>
            <a:chExt cx="288" cy="240"/>
          </a:xfrm>
        </p:grpSpPr>
        <p:sp>
          <p:nvSpPr>
            <p:cNvPr id="6316" name="Oval 276">
              <a:extLst>
                <a:ext uri="{FF2B5EF4-FFF2-40B4-BE49-F238E27FC236}">
                  <a16:creationId xmlns:a16="http://schemas.microsoft.com/office/drawing/2014/main" id="{347A318C-5402-472A-9652-53282B1CA5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840"/>
              <a:ext cx="288" cy="144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17" name="AutoShape 277">
              <a:extLst>
                <a:ext uri="{FF2B5EF4-FFF2-40B4-BE49-F238E27FC236}">
                  <a16:creationId xmlns:a16="http://schemas.microsoft.com/office/drawing/2014/main" id="{439C20C3-0551-4628-849C-4B636C339F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840"/>
              <a:ext cx="288" cy="144"/>
            </a:xfrm>
            <a:prstGeom prst="star8">
              <a:avLst>
                <a:gd name="adj" fmla="val 0"/>
              </a:avLst>
            </a:prstGeom>
            <a:noFill/>
            <a:ln w="28575">
              <a:solidFill>
                <a:schemeClr val="tx2"/>
              </a:solidFill>
              <a:miter lim="800000"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18" name="Line 278">
              <a:extLst>
                <a:ext uri="{FF2B5EF4-FFF2-40B4-BE49-F238E27FC236}">
                  <a16:creationId xmlns:a16="http://schemas.microsoft.com/office/drawing/2014/main" id="{F6BD29E2-4E67-4E9C-8BA9-06730D0381D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3936"/>
              <a:ext cx="0" cy="144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6304" name="Freeform 283">
            <a:extLst>
              <a:ext uri="{FF2B5EF4-FFF2-40B4-BE49-F238E27FC236}">
                <a16:creationId xmlns:a16="http://schemas.microsoft.com/office/drawing/2014/main" id="{50D084B7-683F-46F9-A47A-59337B73CE49}"/>
              </a:ext>
            </a:extLst>
          </p:cNvPr>
          <p:cNvSpPr>
            <a:spLocks/>
          </p:cNvSpPr>
          <p:nvPr/>
        </p:nvSpPr>
        <p:spPr bwMode="auto">
          <a:xfrm>
            <a:off x="2307625" y="1478210"/>
            <a:ext cx="9013" cy="464194"/>
          </a:xfrm>
          <a:custGeom>
            <a:avLst/>
            <a:gdLst>
              <a:gd name="T0" fmla="*/ 0 w 12"/>
              <a:gd name="T1" fmla="*/ 0 h 618"/>
              <a:gd name="T2" fmla="*/ 12 w 12"/>
              <a:gd name="T3" fmla="*/ 618 h 618"/>
              <a:gd name="T4" fmla="*/ 0 60000 65536"/>
              <a:gd name="T5" fmla="*/ 0 60000 65536"/>
              <a:gd name="T6" fmla="*/ 0 w 12"/>
              <a:gd name="T7" fmla="*/ 0 h 618"/>
              <a:gd name="T8" fmla="*/ 12 w 12"/>
              <a:gd name="T9" fmla="*/ 618 h 61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" h="618">
                <a:moveTo>
                  <a:pt x="0" y="0"/>
                </a:moveTo>
                <a:lnTo>
                  <a:pt x="12" y="618"/>
                </a:lnTo>
              </a:path>
            </a:pathLst>
          </a:cu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380" name="Freeform 284">
            <a:extLst>
              <a:ext uri="{FF2B5EF4-FFF2-40B4-BE49-F238E27FC236}">
                <a16:creationId xmlns:a16="http://schemas.microsoft.com/office/drawing/2014/main" id="{B35D557F-B979-4096-9015-EA374787792B}"/>
              </a:ext>
            </a:extLst>
          </p:cNvPr>
          <p:cNvSpPr>
            <a:spLocks/>
          </p:cNvSpPr>
          <p:nvPr/>
        </p:nvSpPr>
        <p:spPr bwMode="auto">
          <a:xfrm>
            <a:off x="2021447" y="1874802"/>
            <a:ext cx="132198" cy="156234"/>
          </a:xfrm>
          <a:custGeom>
            <a:avLst/>
            <a:gdLst>
              <a:gd name="T0" fmla="*/ 0 w 176"/>
              <a:gd name="T1" fmla="*/ 0 h 208"/>
              <a:gd name="T2" fmla="*/ 112 w 176"/>
              <a:gd name="T3" fmla="*/ 96 h 208"/>
              <a:gd name="T4" fmla="*/ 176 w 176"/>
              <a:gd name="T5" fmla="*/ 208 h 208"/>
              <a:gd name="T6" fmla="*/ 0 60000 65536"/>
              <a:gd name="T7" fmla="*/ 0 60000 65536"/>
              <a:gd name="T8" fmla="*/ 0 60000 65536"/>
              <a:gd name="T9" fmla="*/ 0 w 176"/>
              <a:gd name="T10" fmla="*/ 0 h 208"/>
              <a:gd name="T11" fmla="*/ 176 w 176"/>
              <a:gd name="T12" fmla="*/ 208 h 2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208">
                <a:moveTo>
                  <a:pt x="0" y="0"/>
                </a:moveTo>
                <a:cubicBezTo>
                  <a:pt x="41" y="30"/>
                  <a:pt x="83" y="61"/>
                  <a:pt x="112" y="96"/>
                </a:cubicBezTo>
                <a:cubicBezTo>
                  <a:pt x="141" y="131"/>
                  <a:pt x="158" y="169"/>
                  <a:pt x="176" y="208"/>
                </a:cubicBezTo>
              </a:path>
            </a:pathLst>
          </a:custGeom>
          <a:noFill/>
          <a:ln w="9525" cap="flat" cmpd="sng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381" name="Freeform 285">
            <a:extLst>
              <a:ext uri="{FF2B5EF4-FFF2-40B4-BE49-F238E27FC236}">
                <a16:creationId xmlns:a16="http://schemas.microsoft.com/office/drawing/2014/main" id="{E0301289-4A05-40E6-86B1-AA5017020845}"/>
              </a:ext>
            </a:extLst>
          </p:cNvPr>
          <p:cNvSpPr>
            <a:spLocks/>
          </p:cNvSpPr>
          <p:nvPr/>
        </p:nvSpPr>
        <p:spPr bwMode="auto">
          <a:xfrm>
            <a:off x="2069519" y="1874802"/>
            <a:ext cx="132198" cy="156234"/>
          </a:xfrm>
          <a:custGeom>
            <a:avLst/>
            <a:gdLst>
              <a:gd name="T0" fmla="*/ 0 w 176"/>
              <a:gd name="T1" fmla="*/ 0 h 208"/>
              <a:gd name="T2" fmla="*/ 112 w 176"/>
              <a:gd name="T3" fmla="*/ 96 h 208"/>
              <a:gd name="T4" fmla="*/ 176 w 176"/>
              <a:gd name="T5" fmla="*/ 208 h 208"/>
              <a:gd name="T6" fmla="*/ 0 60000 65536"/>
              <a:gd name="T7" fmla="*/ 0 60000 65536"/>
              <a:gd name="T8" fmla="*/ 0 60000 65536"/>
              <a:gd name="T9" fmla="*/ 0 w 176"/>
              <a:gd name="T10" fmla="*/ 0 h 208"/>
              <a:gd name="T11" fmla="*/ 176 w 176"/>
              <a:gd name="T12" fmla="*/ 208 h 2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208">
                <a:moveTo>
                  <a:pt x="0" y="0"/>
                </a:moveTo>
                <a:cubicBezTo>
                  <a:pt x="41" y="30"/>
                  <a:pt x="83" y="61"/>
                  <a:pt x="112" y="96"/>
                </a:cubicBezTo>
                <a:cubicBezTo>
                  <a:pt x="141" y="131"/>
                  <a:pt x="158" y="169"/>
                  <a:pt x="176" y="208"/>
                </a:cubicBezTo>
              </a:path>
            </a:pathLst>
          </a:custGeom>
          <a:noFill/>
          <a:ln w="9525" cap="flat" cmpd="sng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grpSp>
        <p:nvGrpSpPr>
          <p:cNvPr id="6307" name="Group 286">
            <a:extLst>
              <a:ext uri="{FF2B5EF4-FFF2-40B4-BE49-F238E27FC236}">
                <a16:creationId xmlns:a16="http://schemas.microsoft.com/office/drawing/2014/main" id="{83BE3D7A-3821-4D51-92DB-9A9A00865673}"/>
              </a:ext>
            </a:extLst>
          </p:cNvPr>
          <p:cNvGrpSpPr>
            <a:grpSpLocks/>
          </p:cNvGrpSpPr>
          <p:nvPr/>
        </p:nvGrpSpPr>
        <p:grpSpPr bwMode="auto">
          <a:xfrm>
            <a:off x="888004" y="1529227"/>
            <a:ext cx="216323" cy="180269"/>
            <a:chOff x="576" y="3840"/>
            <a:chExt cx="288" cy="240"/>
          </a:xfrm>
        </p:grpSpPr>
        <p:sp>
          <p:nvSpPr>
            <p:cNvPr id="6313" name="Oval 287">
              <a:extLst>
                <a:ext uri="{FF2B5EF4-FFF2-40B4-BE49-F238E27FC236}">
                  <a16:creationId xmlns:a16="http://schemas.microsoft.com/office/drawing/2014/main" id="{185312B4-1A15-4B77-9768-1C71310B07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840"/>
              <a:ext cx="288" cy="144"/>
            </a:xfrm>
            <a:prstGeom prst="ellipse">
              <a:avLst/>
            </a:prstGeom>
            <a:noFill/>
            <a:ln w="28575">
              <a:solidFill>
                <a:schemeClr val="tx2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14" name="AutoShape 288">
              <a:extLst>
                <a:ext uri="{FF2B5EF4-FFF2-40B4-BE49-F238E27FC236}">
                  <a16:creationId xmlns:a16="http://schemas.microsoft.com/office/drawing/2014/main" id="{13763997-7F46-465A-87A2-3D50A00AE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840"/>
              <a:ext cx="288" cy="144"/>
            </a:xfrm>
            <a:prstGeom prst="star8">
              <a:avLst>
                <a:gd name="adj" fmla="val 0"/>
              </a:avLst>
            </a:prstGeom>
            <a:noFill/>
            <a:ln w="28575">
              <a:solidFill>
                <a:schemeClr val="tx2"/>
              </a:solidFill>
              <a:miter lim="800000"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852"/>
            </a:p>
          </p:txBody>
        </p:sp>
        <p:sp>
          <p:nvSpPr>
            <p:cNvPr id="6315" name="Line 289">
              <a:extLst>
                <a:ext uri="{FF2B5EF4-FFF2-40B4-BE49-F238E27FC236}">
                  <a16:creationId xmlns:a16="http://schemas.microsoft.com/office/drawing/2014/main" id="{50971D99-B0DE-4F69-A063-BBE864AF73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0" y="3936"/>
              <a:ext cx="0" cy="144"/>
            </a:xfrm>
            <a:prstGeom prst="line">
              <a:avLst/>
            </a:prstGeom>
            <a:noFill/>
            <a:ln w="76200">
              <a:solidFill>
                <a:schemeClr val="tx2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 sz="852"/>
            </a:p>
          </p:txBody>
        </p:sp>
      </p:grpSp>
      <p:sp>
        <p:nvSpPr>
          <p:cNvPr id="6308" name="Text Box 290">
            <a:extLst>
              <a:ext uri="{FF2B5EF4-FFF2-40B4-BE49-F238E27FC236}">
                <a16:creationId xmlns:a16="http://schemas.microsoft.com/office/drawing/2014/main" id="{51A72242-8E14-4996-A6F4-84A70C49AC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811" y="325604"/>
            <a:ext cx="5497252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i="1" dirty="0">
                <a:cs typeface="Arial" panose="020B0604020202020204" pitchFamily="34" charset="0"/>
              </a:rPr>
              <a:t> </a:t>
            </a:r>
            <a:r>
              <a:rPr lang="ru-RU" altLang="ru-RU" sz="1600" b="1" dirty="0">
                <a:solidFill>
                  <a:srgbClr val="0070C0"/>
                </a:solidFill>
                <a:cs typeface="Arial" panose="020B0604020202020204" pitchFamily="34" charset="0"/>
              </a:rPr>
              <a:t>19. Бассейн наполняется водой за 7 ч. Какая часть бассейна наполниться за 1 ч; 3 ч; за 5 ч?</a:t>
            </a:r>
          </a:p>
        </p:txBody>
      </p:sp>
      <p:sp>
        <p:nvSpPr>
          <p:cNvPr id="4387" name="Freeform 291">
            <a:extLst>
              <a:ext uri="{FF2B5EF4-FFF2-40B4-BE49-F238E27FC236}">
                <a16:creationId xmlns:a16="http://schemas.microsoft.com/office/drawing/2014/main" id="{3C8AB36B-9BF0-4A44-AB0B-006AC9BABC73}"/>
              </a:ext>
            </a:extLst>
          </p:cNvPr>
          <p:cNvSpPr>
            <a:spLocks/>
          </p:cNvSpPr>
          <p:nvPr/>
        </p:nvSpPr>
        <p:spPr bwMode="auto">
          <a:xfrm>
            <a:off x="2055247" y="1874802"/>
            <a:ext cx="132198" cy="156234"/>
          </a:xfrm>
          <a:custGeom>
            <a:avLst/>
            <a:gdLst>
              <a:gd name="T0" fmla="*/ 0 w 176"/>
              <a:gd name="T1" fmla="*/ 0 h 208"/>
              <a:gd name="T2" fmla="*/ 112 w 176"/>
              <a:gd name="T3" fmla="*/ 96 h 208"/>
              <a:gd name="T4" fmla="*/ 176 w 176"/>
              <a:gd name="T5" fmla="*/ 208 h 208"/>
              <a:gd name="T6" fmla="*/ 0 60000 65536"/>
              <a:gd name="T7" fmla="*/ 0 60000 65536"/>
              <a:gd name="T8" fmla="*/ 0 60000 65536"/>
              <a:gd name="T9" fmla="*/ 0 w 176"/>
              <a:gd name="T10" fmla="*/ 0 h 208"/>
              <a:gd name="T11" fmla="*/ 176 w 176"/>
              <a:gd name="T12" fmla="*/ 208 h 2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208">
                <a:moveTo>
                  <a:pt x="0" y="0"/>
                </a:moveTo>
                <a:cubicBezTo>
                  <a:pt x="41" y="30"/>
                  <a:pt x="83" y="61"/>
                  <a:pt x="112" y="96"/>
                </a:cubicBezTo>
                <a:cubicBezTo>
                  <a:pt x="141" y="131"/>
                  <a:pt x="158" y="169"/>
                  <a:pt x="176" y="208"/>
                </a:cubicBezTo>
              </a:path>
            </a:pathLst>
          </a:custGeom>
          <a:noFill/>
          <a:ln w="9525" cap="flat" cmpd="sng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388" name="Freeform 292">
            <a:extLst>
              <a:ext uri="{FF2B5EF4-FFF2-40B4-BE49-F238E27FC236}">
                <a16:creationId xmlns:a16="http://schemas.microsoft.com/office/drawing/2014/main" id="{8B51E193-73BC-4010-83CA-19950F38B108}"/>
              </a:ext>
            </a:extLst>
          </p:cNvPr>
          <p:cNvSpPr>
            <a:spLocks/>
          </p:cNvSpPr>
          <p:nvPr/>
        </p:nvSpPr>
        <p:spPr bwMode="auto">
          <a:xfrm>
            <a:off x="2019193" y="1874802"/>
            <a:ext cx="132198" cy="156234"/>
          </a:xfrm>
          <a:custGeom>
            <a:avLst/>
            <a:gdLst>
              <a:gd name="T0" fmla="*/ 0 w 176"/>
              <a:gd name="T1" fmla="*/ 0 h 208"/>
              <a:gd name="T2" fmla="*/ 112 w 176"/>
              <a:gd name="T3" fmla="*/ 96 h 208"/>
              <a:gd name="T4" fmla="*/ 176 w 176"/>
              <a:gd name="T5" fmla="*/ 208 h 208"/>
              <a:gd name="T6" fmla="*/ 0 60000 65536"/>
              <a:gd name="T7" fmla="*/ 0 60000 65536"/>
              <a:gd name="T8" fmla="*/ 0 60000 65536"/>
              <a:gd name="T9" fmla="*/ 0 w 176"/>
              <a:gd name="T10" fmla="*/ 0 h 208"/>
              <a:gd name="T11" fmla="*/ 176 w 176"/>
              <a:gd name="T12" fmla="*/ 208 h 2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208">
                <a:moveTo>
                  <a:pt x="0" y="0"/>
                </a:moveTo>
                <a:cubicBezTo>
                  <a:pt x="41" y="30"/>
                  <a:pt x="83" y="61"/>
                  <a:pt x="112" y="96"/>
                </a:cubicBezTo>
                <a:cubicBezTo>
                  <a:pt x="141" y="131"/>
                  <a:pt x="158" y="169"/>
                  <a:pt x="176" y="208"/>
                </a:cubicBezTo>
              </a:path>
            </a:pathLst>
          </a:custGeom>
          <a:noFill/>
          <a:ln w="9525" cap="flat" cmpd="sng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6311" name="Freeform 293">
            <a:extLst>
              <a:ext uri="{FF2B5EF4-FFF2-40B4-BE49-F238E27FC236}">
                <a16:creationId xmlns:a16="http://schemas.microsoft.com/office/drawing/2014/main" id="{AA1DD842-B688-452D-BFD7-659A09B46A0C}"/>
              </a:ext>
            </a:extLst>
          </p:cNvPr>
          <p:cNvSpPr>
            <a:spLocks/>
          </p:cNvSpPr>
          <p:nvPr/>
        </p:nvSpPr>
        <p:spPr bwMode="auto">
          <a:xfrm>
            <a:off x="2052994" y="1874802"/>
            <a:ext cx="132198" cy="156234"/>
          </a:xfrm>
          <a:custGeom>
            <a:avLst/>
            <a:gdLst>
              <a:gd name="T0" fmla="*/ 0 w 176"/>
              <a:gd name="T1" fmla="*/ 0 h 208"/>
              <a:gd name="T2" fmla="*/ 112 w 176"/>
              <a:gd name="T3" fmla="*/ 96 h 208"/>
              <a:gd name="T4" fmla="*/ 176 w 176"/>
              <a:gd name="T5" fmla="*/ 208 h 208"/>
              <a:gd name="T6" fmla="*/ 0 60000 65536"/>
              <a:gd name="T7" fmla="*/ 0 60000 65536"/>
              <a:gd name="T8" fmla="*/ 0 60000 65536"/>
              <a:gd name="T9" fmla="*/ 0 w 176"/>
              <a:gd name="T10" fmla="*/ 0 h 208"/>
              <a:gd name="T11" fmla="*/ 176 w 176"/>
              <a:gd name="T12" fmla="*/ 208 h 2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208">
                <a:moveTo>
                  <a:pt x="0" y="0"/>
                </a:moveTo>
                <a:cubicBezTo>
                  <a:pt x="41" y="30"/>
                  <a:pt x="83" y="61"/>
                  <a:pt x="112" y="96"/>
                </a:cubicBezTo>
                <a:cubicBezTo>
                  <a:pt x="141" y="131"/>
                  <a:pt x="158" y="169"/>
                  <a:pt x="176" y="208"/>
                </a:cubicBezTo>
              </a:path>
            </a:pathLst>
          </a:custGeom>
          <a:noFill/>
          <a:ln w="9525" cap="flat" cmpd="sng">
            <a:solidFill>
              <a:srgbClr val="3333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ru-RU" sz="852"/>
          </a:p>
        </p:txBody>
      </p:sp>
      <p:sp>
        <p:nvSpPr>
          <p:cNvPr id="4392" name="Rectangle 296">
            <a:extLst>
              <a:ext uri="{FF2B5EF4-FFF2-40B4-BE49-F238E27FC236}">
                <a16:creationId xmlns:a16="http://schemas.microsoft.com/office/drawing/2014/main" id="{FC37DF2C-558E-4CA4-82E3-9E572D136A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1793" y="1406102"/>
            <a:ext cx="404278" cy="325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1514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7ч</a:t>
            </a:r>
            <a:endParaRPr lang="ru-RU" sz="1514" b="1" baseline="30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285" name="object 2">
            <a:extLst>
              <a:ext uri="{FF2B5EF4-FFF2-40B4-BE49-F238E27FC236}">
                <a16:creationId xmlns:a16="http://schemas.microsoft.com/office/drawing/2014/main" id="{B55B4D21-57DB-4122-99A8-6EA11D8C4447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РЕШЕНИЕ  ЗАДАЧ</a:t>
            </a:r>
            <a:endParaRPr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99B27BBC-67B3-4D6A-9A5B-3309EC3DCEE9}"/>
                  </a:ext>
                </a:extLst>
              </p:cNvPr>
              <p:cNvSpPr/>
              <p:nvPr/>
            </p:nvSpPr>
            <p:spPr>
              <a:xfrm>
                <a:off x="4713287" y="913369"/>
                <a:ext cx="914033" cy="18431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cs typeface="Arial" panose="020B0604020202020204" pitchFamily="34" charset="0"/>
                  </a:rPr>
                  <a:t>Ответ:</a:t>
                </a:r>
              </a:p>
              <a:p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</a:t>
                </a:r>
                <a:endParaRPr lang="ru-RU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99B27BBC-67B3-4D6A-9A5B-3309EC3DCEE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3287" y="913369"/>
                <a:ext cx="914033" cy="1843197"/>
              </a:xfrm>
              <a:prstGeom prst="rect">
                <a:avLst/>
              </a:prstGeom>
              <a:blipFill>
                <a:blip r:embed="rId6"/>
                <a:stretch>
                  <a:fillRect l="-5333" t="-2318" r="-6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1" dur="500" fill="hold"/>
                                        <p:tgtEl>
                                          <p:spTgt spid="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35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3" dur="500" fill="hold"/>
                                        <p:tgtEl>
                                          <p:spTgt spid="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4.44444E-6 L 0.00069 -0.11944 " pathEditMode="relative" rAng="0" ptsTypes="AA">
                                      <p:cBhvr>
                                        <p:cTn id="15" dur="5000" fill="hold"/>
                                        <p:tgtEl>
                                          <p:spTgt spid="42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5972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43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43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43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43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43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500"/>
                                        <p:tgtEl>
                                          <p:spTgt spid="43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43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43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3F3BD0D-7238-4410-8300-9B5599A11DDF}"/>
              </a:ext>
            </a:extLst>
          </p:cNvPr>
          <p:cNvSpPr/>
          <p:nvPr/>
        </p:nvSpPr>
        <p:spPr>
          <a:xfrm>
            <a:off x="141288" y="446737"/>
            <a:ext cx="551053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20.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За 12 дней комбайн убрал с поля весь урожай. Какая часть поля была убрана через: а) 1 день; б) 3 дня; в) 5 дней; г) 7 дней? </a:t>
            </a:r>
            <a:endParaRPr lang="ru-RU" sz="1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907E1A52-0780-40D9-9AAD-D7E42E677C46}"/>
                  </a:ext>
                </a:extLst>
              </p:cNvPr>
              <p:cNvSpPr/>
              <p:nvPr/>
            </p:nvSpPr>
            <p:spPr>
              <a:xfrm>
                <a:off x="142667" y="1194094"/>
                <a:ext cx="4050789" cy="21032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За 12 дней - весь урожай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за 1 день -? часть урожая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за 3 дня -? часть урожая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за 5 дней -? часть урожая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г) за 7 дней -? часть урожая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а)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 часть урожая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ru-RU" sz="1400" b="1" i="1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</a:rPr>
                  <a:t>  частей урожая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</a:rPr>
                  <a:t>  частей урожая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г)</a:t>
                </a:r>
                <a:r>
                  <a:rPr lang="ru-RU" sz="14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sz="1400" b="1" i="1"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</m:oMath>
                </a14:m>
                <a:r>
                  <a:rPr lang="ru-RU" sz="1400" b="1" dirty="0">
                    <a:latin typeface="Arial" panose="020B0604020202020204" pitchFamily="34" charset="0"/>
                  </a:rPr>
                  <a:t>  частей урожая</a:t>
                </a:r>
                <a:endParaRPr lang="ru-RU" sz="14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907E1A52-0780-40D9-9AAD-D7E42E677C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2667" y="1194094"/>
                <a:ext cx="4050789" cy="2103204"/>
              </a:xfrm>
              <a:prstGeom prst="rect">
                <a:avLst/>
              </a:prstGeom>
              <a:blipFill>
                <a:blip r:embed="rId3"/>
                <a:stretch>
                  <a:fillRect l="-451" t="-5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Загадки про комбайн — Стихи, картинки и любовь…">
            <a:extLst>
              <a:ext uri="{FF2B5EF4-FFF2-40B4-BE49-F238E27FC236}">
                <a16:creationId xmlns:a16="http://schemas.microsoft.com/office/drawing/2014/main" id="{6E1E1456-ACD2-4E41-ABBB-FE30663CA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487" y="1012825"/>
            <a:ext cx="25908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13997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83B43A1-CC88-4D95-9A2A-E671AFC81D9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56"/>
          <a:stretch/>
        </p:blipFill>
        <p:spPr>
          <a:xfrm>
            <a:off x="53209" y="646994"/>
            <a:ext cx="5638799" cy="2285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66BE8DCD-89C6-4303-851A-6C492C8531EF}"/>
              </a:ext>
            </a:extLst>
          </p:cNvPr>
          <p:cNvSpPr/>
          <p:nvPr/>
        </p:nvSpPr>
        <p:spPr>
          <a:xfrm>
            <a:off x="121764" y="440569"/>
            <a:ext cx="4001295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7.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Отметьте точку </a:t>
            </a:r>
            <a:r>
              <a:rPr lang="ru-RU" sz="16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O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в тетради. </a:t>
            </a:r>
            <a:r>
              <a:rPr lang="ru-RU" sz="16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С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помощью циркуля начертите окружность диаметра 12 см. </a:t>
            </a: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8.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Какая из точек, изображенных на рис. 8, находится на окружности, а какая в круге?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Ответ: на окружности: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B, F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в круге: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D,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O,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C,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B,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F</a:t>
            </a:r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9.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Отметьте точку </a:t>
            </a:r>
            <a:r>
              <a:rPr lang="ru-RU" sz="16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O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в тетради. Нарисуйте 5 отрезков длиной 3 см с одним концом в точке </a:t>
            </a:r>
            <a:r>
              <a:rPr lang="ru-RU" sz="16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O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. Лежат ли вторые концы этих отрезков на одной окружности с центром в точке </a:t>
            </a:r>
            <a:r>
              <a:rPr lang="ru-RU" sz="1600" b="1" i="1" dirty="0">
                <a:solidFill>
                  <a:srgbClr val="211D1E"/>
                </a:solidFill>
                <a:latin typeface="Times New Roman" panose="02020603050405020304" pitchFamily="18" charset="0"/>
              </a:rPr>
              <a:t>O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? Нарисуйте эту окружность и</a:t>
            </a:r>
            <a:r>
              <a:rPr lang="en-US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определите диаметр. </a:t>
            </a:r>
            <a:endParaRPr lang="ru-RU" sz="1200" b="1" dirty="0"/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AC6841EB-D73E-4F8B-B60D-18D59F24217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0679"/>
          <a:stretch/>
        </p:blipFill>
        <p:spPr>
          <a:xfrm>
            <a:off x="4276634" y="633392"/>
            <a:ext cx="1443036" cy="1799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309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ОБЫКНОВЕННАЯ  ДРОБЬ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CFF8B1D-0B14-42D5-AD41-C48FD81DA982}"/>
              </a:ext>
            </a:extLst>
          </p:cNvPr>
          <p:cNvSpPr/>
          <p:nvPr/>
        </p:nvSpPr>
        <p:spPr>
          <a:xfrm>
            <a:off x="65087" y="409053"/>
            <a:ext cx="280668" cy="1465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562EB145-3290-40B8-847F-6D95BC315A0E}"/>
              </a:ext>
            </a:extLst>
          </p:cNvPr>
          <p:cNvSpPr/>
          <p:nvPr/>
        </p:nvSpPr>
        <p:spPr>
          <a:xfrm>
            <a:off x="55223" y="498318"/>
            <a:ext cx="3657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</a:t>
            </a:r>
            <a:r>
              <a:rPr lang="en-US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Число </a:t>
            </a:r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называется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числителем</a:t>
            </a:r>
            <a:r>
              <a:rPr lang="ru-RU" sz="1400" b="1" dirty="0">
                <a:solidFill>
                  <a:srgbClr val="92258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дроби (стоит над чертой)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число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называется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знаменателем дроби (стоит под чертой)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Знаменатель и числитель дроби разделены дробной чертой. </a:t>
            </a:r>
            <a:endParaRPr lang="ru-RU" sz="2000" b="1" dirty="0">
              <a:solidFill>
                <a:srgbClr val="211D1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Знаменатель дроби показывает, на сколько частей разделено целое</a:t>
            </a:r>
            <a:r>
              <a:rPr lang="ru-RU" sz="1400" b="1" dirty="0">
                <a:solidFill>
                  <a:srgbClr val="92258F"/>
                </a:solidFill>
                <a:latin typeface="Arial" panose="020B0604020202020204" pitchFamily="34" charset="0"/>
              </a:rPr>
              <a:t>, </a:t>
            </a:r>
            <a:r>
              <a:rPr lang="ru-RU" sz="1400" b="1" dirty="0">
                <a:solidFill>
                  <a:srgbClr val="C00000"/>
                </a:solidFill>
                <a:latin typeface="Arial" panose="020B0604020202020204" pitchFamily="34" charset="0"/>
              </a:rPr>
              <a:t>а числитель указывает сколько взято таких частей. </a:t>
            </a:r>
          </a:p>
          <a:p>
            <a:endParaRPr lang="ru-RU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4CD444F-FD1C-4EAC-81FD-C9CCA112E1E2}"/>
                  </a:ext>
                </a:extLst>
              </p:cNvPr>
              <p:cNvSpPr txBox="1"/>
              <p:nvPr/>
            </p:nvSpPr>
            <p:spPr>
              <a:xfrm>
                <a:off x="3831322" y="1141902"/>
                <a:ext cx="317395" cy="73789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800" b="1" i="0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а</m:t>
                          </m:r>
                        </m:num>
                        <m:den>
                          <m:r>
                            <a:rPr lang="en-US" sz="2800" b="1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𝐛</m:t>
                          </m:r>
                        </m:den>
                      </m:f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04CD444F-FD1C-4EAC-81FD-C9CCA112E1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1322" y="1141902"/>
                <a:ext cx="317395" cy="73789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ED94D9A-09FF-40E1-A045-FC3BE2149445}"/>
              </a:ext>
            </a:extLst>
          </p:cNvPr>
          <p:cNvSpPr/>
          <p:nvPr/>
        </p:nvSpPr>
        <p:spPr>
          <a:xfrm>
            <a:off x="4148906" y="1116660"/>
            <a:ext cx="14093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числитель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006CBEA-AE27-4C7C-8161-6913B763EE15}"/>
              </a:ext>
            </a:extLst>
          </p:cNvPr>
          <p:cNvSpPr/>
          <p:nvPr/>
        </p:nvSpPr>
        <p:spPr>
          <a:xfrm>
            <a:off x="4118867" y="1580804"/>
            <a:ext cx="16658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знаменатель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30480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0" y="22225"/>
            <a:ext cx="5767386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ИЗОБРАЖЕНИЕ ДРОБИ НА ЧИСЛОВОМ ЛУЧЕ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7F9080A-F030-4165-90DB-156FFAB6EC8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091" t="10227"/>
          <a:stretch/>
        </p:blipFill>
        <p:spPr>
          <a:xfrm>
            <a:off x="70644" y="593725"/>
            <a:ext cx="5627686" cy="224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786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ЗАДАЯ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CBC746E9-8AB1-471F-9D8A-011815379D9B}"/>
              </a:ext>
            </a:extLst>
          </p:cNvPr>
          <p:cNvSpPr/>
          <p:nvPr/>
        </p:nvSpPr>
        <p:spPr>
          <a:xfrm>
            <a:off x="1480308" y="1510849"/>
            <a:ext cx="478039" cy="4891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B52C428F-3628-4919-9EBA-C97FE70AF244}"/>
                  </a:ext>
                </a:extLst>
              </p:cNvPr>
              <p:cNvSpPr/>
              <p:nvPr/>
            </p:nvSpPr>
            <p:spPr>
              <a:xfrm>
                <a:off x="102694" y="315384"/>
                <a:ext cx="5524993" cy="7927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Пример 1.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Провод длиной 240 м разделили на 6 равных частей, а затем отрезали 5 из них, то есть часть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 smtClean="0">
                            <a:solidFill>
                              <a:srgbClr val="211D1E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211D1E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211D1E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. Сколько метров провода отрезали?  </a:t>
                </a:r>
                <a:endParaRPr lang="ru-RU" sz="1200" b="1" dirty="0"/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B52C428F-3628-4919-9EBA-C97FE70AF24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2694" y="315384"/>
                <a:ext cx="5524993" cy="792718"/>
              </a:xfrm>
              <a:prstGeom prst="rect">
                <a:avLst/>
              </a:prstGeom>
              <a:blipFill>
                <a:blip r:embed="rId3"/>
                <a:stretch>
                  <a:fillRect l="-110" b="-46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2AED9D86-7153-4651-8050-324C847E543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31888" y="936625"/>
            <a:ext cx="3200400" cy="65639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B42B29C-3DA5-4BF8-AFA8-0E9BB61124A9}"/>
                  </a:ext>
                </a:extLst>
              </p:cNvPr>
              <p:cNvSpPr/>
              <p:nvPr/>
            </p:nvSpPr>
            <p:spPr>
              <a:xfrm>
                <a:off x="70645" y="1478457"/>
                <a:ext cx="5767386" cy="9746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  <a:r>
                  <a:rPr lang="ru-RU" sz="1200" b="1" dirty="0">
                    <a:solidFill>
                      <a:srgbClr val="92258F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Разделим провод на 6 равных частей. Тогда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 smtClean="0">
                            <a:solidFill>
                              <a:srgbClr val="211D1E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211D1E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211D1E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доля провода составляет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240 : 6 = 40 (м). 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Тогда 5 таких долей будут равны</a:t>
                </a:r>
              </a:p>
              <a:p>
                <a:pPr algn="just"/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                                            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40 </a:t>
                </a:r>
                <a14:m>
                  <m:oMath xmlns:m="http://schemas.openxmlformats.org/officeDocument/2006/math">
                    <m:r>
                      <a:rPr lang="ru-RU" sz="12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5 = 200 (м)</a:t>
                </a:r>
                <a:r>
                  <a:rPr lang="ru-RU" sz="12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</a:t>
                </a:r>
                <a:r>
                  <a:rPr lang="ru-RU" sz="1400" b="1" dirty="0">
                    <a:latin typeface="Arial" panose="020B0604020202020204" pitchFamily="34" charset="0"/>
                  </a:rPr>
                  <a:t>: отрезали 200 м проволоки</a:t>
                </a:r>
                <a:r>
                  <a:rPr lang="ru-RU" sz="1100" b="1" dirty="0">
                    <a:latin typeface="Arial" panose="020B0604020202020204" pitchFamily="34" charset="0"/>
                  </a:rPr>
                  <a:t>. </a:t>
                </a:r>
                <a:endParaRPr lang="ru-RU" sz="1100" b="1" dirty="0"/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2B42B29C-3DA5-4BF8-AFA8-0E9BB61124A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645" y="1478457"/>
                <a:ext cx="5767386" cy="974626"/>
              </a:xfrm>
              <a:prstGeom prst="rect">
                <a:avLst/>
              </a:prstGeom>
              <a:blipFill>
                <a:blip r:embed="rId5"/>
                <a:stretch>
                  <a:fillRect l="-317" b="-31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2BA3A84-E368-42C0-A2A3-115D4E15095E}"/>
                  </a:ext>
                </a:extLst>
              </p:cNvPr>
              <p:cNvSpPr/>
              <p:nvPr/>
            </p:nvSpPr>
            <p:spPr>
              <a:xfrm>
                <a:off x="84985" y="2266273"/>
                <a:ext cx="5626098" cy="9820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Для того, чтобы найти</a:t>
                </a:r>
                <a:r>
                  <a:rPr lang="en-US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а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ru-RU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(дробь)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часть  от числа  </a:t>
                </a:r>
                <a:r>
                  <a:rPr lang="en-US" sz="14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m,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надо число </a:t>
                </a:r>
                <a:r>
                  <a:rPr lang="ru-RU" sz="1600" b="1" dirty="0">
                    <a:solidFill>
                      <a:srgbClr val="00A859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ru-RU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разделить на знаменатель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b="1" i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и 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умножить на числитель </a:t>
                </a:r>
                <a:r>
                  <a:rPr lang="ru-RU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400" b="1" dirty="0">
                    <a:solidFill>
                      <a:srgbClr val="92258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2BA3A84-E368-42C0-A2A3-115D4E15095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985" y="2266273"/>
                <a:ext cx="5626098" cy="982064"/>
              </a:xfrm>
              <a:prstGeom prst="rect">
                <a:avLst/>
              </a:prstGeom>
              <a:blipFill>
                <a:blip r:embed="rId6"/>
                <a:stretch>
                  <a:fillRect l="-325" r="-325" b="-74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9402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A30848C-72E5-4BCA-B1D8-4E6280148B1E}"/>
              </a:ext>
            </a:extLst>
          </p:cNvPr>
          <p:cNvSpPr/>
          <p:nvPr/>
        </p:nvSpPr>
        <p:spPr>
          <a:xfrm>
            <a:off x="11826" y="395321"/>
            <a:ext cx="5638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92258F"/>
                </a:solidFill>
                <a:latin typeface="Arial" panose="020B0604020202020204" pitchFamily="34" charset="0"/>
              </a:rPr>
              <a:t>Пример 2.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Расстояние от города до кишлака равно 9 км.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Комил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прошел 5 км. Какую часть этого расстояния прошел </a:t>
            </a:r>
            <a:r>
              <a:rPr lang="ru-RU" sz="12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Комил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? </a:t>
            </a:r>
            <a:endParaRPr lang="ru-RU" sz="1200" b="1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C87BA17-DBA9-47F5-B349-F2B949D306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298" y="856986"/>
            <a:ext cx="4635390" cy="76543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11405A0-62BF-45DF-BBFF-B56D1A115A61}"/>
              </a:ext>
            </a:extLst>
          </p:cNvPr>
          <p:cNvSpPr txBox="1"/>
          <p:nvPr/>
        </p:nvSpPr>
        <p:spPr>
          <a:xfrm>
            <a:off x="2274887" y="2460625"/>
            <a:ext cx="38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D8DB8AE-F476-4078-B9AB-B11A5255D98C}"/>
                  </a:ext>
                </a:extLst>
              </p:cNvPr>
              <p:cNvSpPr/>
              <p:nvPr/>
            </p:nvSpPr>
            <p:spPr>
              <a:xfrm>
                <a:off x="65087" y="1622425"/>
                <a:ext cx="5638800" cy="16377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Примем весь путь, равный 9 км, за целое. Тогда 1 км будет составлять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ru-RU" sz="1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долю всего пути. Значит длина 5 долей равна 5 км – это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ru-RU" sz="1400" b="1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частей всего пути.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</a:t>
                </a:r>
                <a:r>
                  <a:rPr lang="ru-RU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Комил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прошёл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1400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частей всего пути.</a:t>
                </a:r>
              </a:p>
              <a:p>
                <a:pPr algn="just"/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Дробь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000" b="1" i="1" smtClean="0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ru-RU" sz="2000" b="0" i="1" smtClean="0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а</m:t>
                        </m:r>
                      </m:num>
                      <m:den>
                        <m:r>
                          <a:rPr lang="en-US" sz="2000" b="1" i="1" smtClean="0">
                            <a:solidFill>
                              <a:srgbClr val="0066CC"/>
                            </a:solidFill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𝒃</m:t>
                        </m:r>
                      </m:den>
                    </m:f>
                  </m:oMath>
                </a14:m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 показывает, какую часть составляет число </a:t>
                </a:r>
                <a:r>
                  <a:rPr lang="ru-RU" sz="1600" b="1" dirty="0">
                    <a:solidFill>
                      <a:srgbClr val="0066CC"/>
                    </a:solidFill>
                    <a:latin typeface="Arial" panose="020B0604020202020204" pitchFamily="34" charset="0"/>
                  </a:rPr>
                  <a:t>а</a:t>
                </a:r>
                <a:r>
                  <a:rPr lang="ru-RU" sz="12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 от числа </a:t>
                </a:r>
                <a:r>
                  <a:rPr lang="en-US" sz="1600" b="1" dirty="0">
                    <a:solidFill>
                      <a:srgbClr val="0066CC"/>
                    </a:solidFill>
                    <a:latin typeface="Arial" panose="020B0604020202020204" pitchFamily="34" charset="0"/>
                  </a:rPr>
                  <a:t>b</a:t>
                </a:r>
                <a:endParaRPr lang="ru-RU" sz="1200" b="1" dirty="0">
                  <a:solidFill>
                    <a:srgbClr val="0066CC"/>
                  </a:solidFill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8D8DB8AE-F476-4078-B9AB-B11A5255D98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87" y="1622425"/>
                <a:ext cx="5638800" cy="1637756"/>
              </a:xfrm>
              <a:prstGeom prst="rect">
                <a:avLst/>
              </a:prstGeom>
              <a:blipFill>
                <a:blip r:embed="rId4"/>
                <a:stretch>
                  <a:fillRect l="-324" t="-743" r="-324" b="-7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3618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42F0537-3AF0-45BB-9DDE-052089DBCB04}"/>
                  </a:ext>
                </a:extLst>
              </p:cNvPr>
              <p:cNvSpPr/>
              <p:nvPr/>
            </p:nvSpPr>
            <p:spPr>
              <a:xfrm>
                <a:off x="141287" y="329764"/>
                <a:ext cx="5562599" cy="11428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10. Запишите в виде обыкновенной дроби </a:t>
                </a:r>
              </a:p>
              <a:p>
                <a:pPr algn="just"/>
                <a:r>
                  <a:rPr lang="ru-RU" sz="14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а) одна вторая; б) одна третья; в) одна пятая; г) одна восьмая; д) пять шестых; е) семь пятнадцатых. </a:t>
                </a:r>
                <a:endParaRPr lang="en-US" sz="1400" b="1" dirty="0">
                  <a:solidFill>
                    <a:srgbClr val="211D1E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den>
                    </m:f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д)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b="1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е)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ru-RU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</a:t>
                </a:r>
              </a:p>
            </p:txBody>
          </p:sp>
        </mc:Choice>
        <mc:Fallback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642F0537-3AF0-45BB-9DDE-052089DBCB0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287" y="329764"/>
                <a:ext cx="5562599" cy="1142877"/>
              </a:xfrm>
              <a:prstGeom prst="rect">
                <a:avLst/>
              </a:prstGeom>
              <a:blipFill>
                <a:blip r:embed="rId3"/>
                <a:stretch>
                  <a:fillRect l="-329" t="-1064" r="-219" b="-21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133D69A-A7FF-4957-8206-2C8EA3B6D73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3577"/>
          <a:stretch/>
        </p:blipFill>
        <p:spPr>
          <a:xfrm>
            <a:off x="103187" y="1780180"/>
            <a:ext cx="5562599" cy="6884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1048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ED0C25CB-39D9-4BFA-9E6A-40E5AB0515F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86"/>
          <a:stretch/>
        </p:blipFill>
        <p:spPr>
          <a:xfrm>
            <a:off x="33857" y="446988"/>
            <a:ext cx="5670030" cy="1099238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3864FD5-DAF7-46B3-AAC5-2F1B6A1288E4}"/>
                  </a:ext>
                </a:extLst>
              </p:cNvPr>
              <p:cNvSpPr/>
              <p:nvPr/>
            </p:nvSpPr>
            <p:spPr>
              <a:xfrm>
                <a:off x="991507" y="1533445"/>
                <a:ext cx="3581493" cy="16891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200" dirty="0">
                    <a:solidFill>
                      <a:srgbClr val="0070C0"/>
                    </a:solidFill>
                  </a:rPr>
                  <a:t> -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закрашена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200" dirty="0">
                    <a:solidFill>
                      <a:schemeClr val="tx1"/>
                    </a:solidFill>
                  </a:rPr>
                  <a:t> -  </a:t>
                </a:r>
                <a:r>
                  <a:rPr lang="ru-RU" sz="1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не закрашена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200" dirty="0">
                    <a:solidFill>
                      <a:srgbClr val="0070C0"/>
                    </a:solidFill>
                  </a:rPr>
                  <a:t> -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закрашена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1200" b="1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200" dirty="0"/>
                  <a:t> - 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не закрашена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200" dirty="0">
                    <a:solidFill>
                      <a:srgbClr val="0070C0"/>
                    </a:solidFill>
                  </a:rPr>
                  <a:t> -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закрашена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ru-RU" sz="1200" b="1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 smtClean="0"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</m:oMath>
                </a14:m>
                <a:r>
                  <a:rPr lang="ru-RU" sz="1200" dirty="0"/>
                  <a:t> - 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не закрашена</a:t>
                </a:r>
                <a:r>
                  <a:rPr lang="ru-RU" sz="12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200" dirty="0">
                    <a:solidFill>
                      <a:srgbClr val="0070C0"/>
                    </a:solidFill>
                  </a:rPr>
                  <a:t> -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закрашена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200" b="1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ru-RU" sz="1200" dirty="0"/>
                  <a:t> - 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не закрашена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200" dirty="0">
                    <a:solidFill>
                      <a:srgbClr val="0070C0"/>
                    </a:solidFill>
                  </a:rPr>
                  <a:t> -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закрашена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200" b="1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ru-RU" sz="1200" dirty="0"/>
                  <a:t> - 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не закрашена</a:t>
                </a:r>
              </a:p>
              <a:p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е)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ru-RU" sz="12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200" dirty="0">
                    <a:solidFill>
                      <a:srgbClr val="0070C0"/>
                    </a:solidFill>
                  </a:rPr>
                  <a:t> - </a:t>
                </a:r>
                <a:r>
                  <a:rPr lang="ru-RU" sz="12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закрашена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,</a:t>
                </a:r>
                <a:r>
                  <a:rPr lang="ru-RU" sz="1200" b="1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2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2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ru-RU" sz="1200" b="1" i="1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r>
                          <a:rPr lang="ru-RU" sz="1200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200" dirty="0"/>
                  <a:t> -  </a:t>
                </a:r>
                <a:r>
                  <a:rPr lang="ru-RU" sz="1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не закрашена</a:t>
                </a:r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3864FD5-DAF7-46B3-AAC5-2F1B6A1288E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1507" y="1533445"/>
                <a:ext cx="3581493" cy="1689180"/>
              </a:xfrm>
              <a:prstGeom prst="rect">
                <a:avLst/>
              </a:prstGeom>
              <a:blipFill>
                <a:blip r:embed="rId4"/>
                <a:stretch>
                  <a:fillRect l="-1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4334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-15710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0762766-6068-4874-8ABB-8857E58102F9}"/>
              </a:ext>
            </a:extLst>
          </p:cNvPr>
          <p:cNvSpPr txBox="1"/>
          <p:nvPr/>
        </p:nvSpPr>
        <p:spPr>
          <a:xfrm>
            <a:off x="3113087" y="430832"/>
            <a:ext cx="15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DC4F5045-C41F-4A36-8504-D08533488602}"/>
                  </a:ext>
                </a:extLst>
              </p:cNvPr>
              <p:cNvSpPr/>
              <p:nvPr/>
            </p:nvSpPr>
            <p:spPr>
              <a:xfrm>
                <a:off x="791" y="395321"/>
                <a:ext cx="5626895" cy="4160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14. Изобразите на числовой оси дроби</a:t>
                </a:r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: а)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 smtClean="0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sz="1400" b="1" i="1" smtClean="0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sz="1400" b="1" dirty="0"/>
              </a:p>
            </p:txBody>
          </p:sp>
        </mc:Choice>
        <mc:Fallback xmlns="">
          <p:sp>
            <p:nvSpPr>
              <p:cNvPr id="10" name="Прямоугольник 9">
                <a:extLst>
                  <a:ext uri="{FF2B5EF4-FFF2-40B4-BE49-F238E27FC236}">
                    <a16:creationId xmlns:a16="http://schemas.microsoft.com/office/drawing/2014/main" id="{DC4F5045-C41F-4A36-8504-D0853348860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" y="395321"/>
                <a:ext cx="5626895" cy="416076"/>
              </a:xfrm>
              <a:prstGeom prst="rect">
                <a:avLst/>
              </a:prstGeom>
              <a:blipFill>
                <a:blip r:embed="rId5"/>
                <a:stretch>
                  <a:fillRect l="-3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E94286F5-FDB9-4596-8B37-81F75FDC757E}"/>
                  </a:ext>
                </a:extLst>
              </p:cNvPr>
              <p:cNvSpPr/>
              <p:nvPr/>
            </p:nvSpPr>
            <p:spPr>
              <a:xfrm>
                <a:off x="4018844" y="401605"/>
                <a:ext cx="532518" cy="40350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б)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11" name="Прямоугольник 10">
                <a:extLst>
                  <a:ext uri="{FF2B5EF4-FFF2-40B4-BE49-F238E27FC236}">
                    <a16:creationId xmlns:a16="http://schemas.microsoft.com/office/drawing/2014/main" id="{E94286F5-FDB9-4596-8B37-81F75FDC75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8844" y="401605"/>
                <a:ext cx="532518" cy="403508"/>
              </a:xfrm>
              <a:prstGeom prst="rect">
                <a:avLst/>
              </a:prstGeom>
              <a:blipFill>
                <a:blip r:embed="rId6"/>
                <a:stretch>
                  <a:fillRect l="-3409" b="-3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FD8304F-7B06-45ED-AF5D-6CC8BD9A2632}"/>
                  </a:ext>
                </a:extLst>
              </p:cNvPr>
              <p:cNvSpPr/>
              <p:nvPr/>
            </p:nvSpPr>
            <p:spPr>
              <a:xfrm>
                <a:off x="4515582" y="386672"/>
                <a:ext cx="532518" cy="40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в)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12" name="Прямоугольник 11">
                <a:extLst>
                  <a:ext uri="{FF2B5EF4-FFF2-40B4-BE49-F238E27FC236}">
                    <a16:creationId xmlns:a16="http://schemas.microsoft.com/office/drawing/2014/main" id="{DFD8304F-7B06-45ED-AF5D-6CC8BD9A263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5582" y="386672"/>
                <a:ext cx="532518" cy="402931"/>
              </a:xfrm>
              <a:prstGeom prst="rect">
                <a:avLst/>
              </a:prstGeom>
              <a:blipFill>
                <a:blip r:embed="rId7"/>
                <a:stretch>
                  <a:fillRect l="-3448" b="-29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66B65720-B01E-4058-A5D9-5BCB5C67717D}"/>
                  </a:ext>
                </a:extLst>
              </p:cNvPr>
              <p:cNvSpPr/>
              <p:nvPr/>
            </p:nvSpPr>
            <p:spPr>
              <a:xfrm>
                <a:off x="5053891" y="387277"/>
                <a:ext cx="497252" cy="4067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г)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1400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1400" b="1" i="1" smtClean="0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sz="1400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sz="1400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sz="1400" dirty="0"/>
              </a:p>
            </p:txBody>
          </p:sp>
        </mc:Choice>
        <mc:Fallback xmlns="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66B65720-B01E-4058-A5D9-5BCB5C67717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3891" y="387277"/>
                <a:ext cx="497252" cy="406714"/>
              </a:xfrm>
              <a:prstGeom prst="rect">
                <a:avLst/>
              </a:prstGeom>
              <a:blipFill>
                <a:blip r:embed="rId8"/>
                <a:stretch>
                  <a:fillRect l="-3659" b="-303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Овал 18">
            <a:extLst>
              <a:ext uri="{FF2B5EF4-FFF2-40B4-BE49-F238E27FC236}">
                <a16:creationId xmlns:a16="http://schemas.microsoft.com/office/drawing/2014/main" id="{8F66BFCC-28CD-445D-8DD2-2F6739FE7622}"/>
              </a:ext>
            </a:extLst>
          </p:cNvPr>
          <p:cNvSpPr/>
          <p:nvPr/>
        </p:nvSpPr>
        <p:spPr>
          <a:xfrm>
            <a:off x="867842" y="1854800"/>
            <a:ext cx="7089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E5548EB-9E49-4096-B9C6-C12A61467427}"/>
              </a:ext>
            </a:extLst>
          </p:cNvPr>
          <p:cNvSpPr/>
          <p:nvPr/>
        </p:nvSpPr>
        <p:spPr>
          <a:xfrm>
            <a:off x="847318" y="2084016"/>
            <a:ext cx="191998" cy="3709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A8B5CAC2-D6FD-439A-A355-4F5FC5307415}"/>
              </a:ext>
            </a:extLst>
          </p:cNvPr>
          <p:cNvSpPr/>
          <p:nvPr/>
        </p:nvSpPr>
        <p:spPr>
          <a:xfrm>
            <a:off x="3617306" y="1937744"/>
            <a:ext cx="191998" cy="3709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Овал 24">
            <a:extLst>
              <a:ext uri="{FF2B5EF4-FFF2-40B4-BE49-F238E27FC236}">
                <a16:creationId xmlns:a16="http://schemas.microsoft.com/office/drawing/2014/main" id="{C22952AB-A7A8-4E43-B527-B1D3929B3A0B}"/>
              </a:ext>
            </a:extLst>
          </p:cNvPr>
          <p:cNvSpPr/>
          <p:nvPr/>
        </p:nvSpPr>
        <p:spPr>
          <a:xfrm>
            <a:off x="903288" y="1839223"/>
            <a:ext cx="7089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2" descr="ᐈ Бумага в клетку фон, рисунки на бумаге в клетку | скачать на  Depositphotos®">
            <a:extLst>
              <a:ext uri="{FF2B5EF4-FFF2-40B4-BE49-F238E27FC236}">
                <a16:creationId xmlns:a16="http://schemas.microsoft.com/office/drawing/2014/main" id="{FB07BB33-FB6B-4EE4-B98A-A157CC0FB2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513" y="858424"/>
            <a:ext cx="3352791" cy="2007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8D095A9E-11CE-4162-8571-277377A7F041}"/>
              </a:ext>
            </a:extLst>
          </p:cNvPr>
          <p:cNvCxnSpPr>
            <a:cxnSpLocks/>
          </p:cNvCxnSpPr>
          <p:nvPr/>
        </p:nvCxnSpPr>
        <p:spPr>
          <a:xfrm flipV="1">
            <a:off x="943317" y="1859727"/>
            <a:ext cx="3576636" cy="252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D2C5E80-9F76-4BE5-BC2F-672CA2127696}"/>
              </a:ext>
            </a:extLst>
          </p:cNvPr>
          <p:cNvSpPr/>
          <p:nvPr/>
        </p:nvSpPr>
        <p:spPr>
          <a:xfrm>
            <a:off x="761216" y="1450859"/>
            <a:ext cx="3642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00176E0-5A77-4FEE-A2E6-3BA94937ABDA}"/>
              </a:ext>
            </a:extLst>
          </p:cNvPr>
          <p:cNvSpPr/>
          <p:nvPr/>
        </p:nvSpPr>
        <p:spPr>
          <a:xfrm>
            <a:off x="4268561" y="1457383"/>
            <a:ext cx="4940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</a:p>
        </p:txBody>
      </p:sp>
      <p:cxnSp>
        <p:nvCxnSpPr>
          <p:cNvPr id="32" name="Прямая соединительная линия 31">
            <a:extLst>
              <a:ext uri="{FF2B5EF4-FFF2-40B4-BE49-F238E27FC236}">
                <a16:creationId xmlns:a16="http://schemas.microsoft.com/office/drawing/2014/main" id="{FEC3CA4F-C21A-4E1E-BD0D-60AA8B587CCB}"/>
              </a:ext>
            </a:extLst>
          </p:cNvPr>
          <p:cNvCxnSpPr>
            <a:cxnSpLocks/>
          </p:cNvCxnSpPr>
          <p:nvPr/>
        </p:nvCxnSpPr>
        <p:spPr>
          <a:xfrm>
            <a:off x="1208087" y="1804614"/>
            <a:ext cx="0" cy="160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BC937956-64D1-42E6-9633-F88CC9289616}"/>
              </a:ext>
            </a:extLst>
          </p:cNvPr>
          <p:cNvCxnSpPr>
            <a:cxnSpLocks/>
          </p:cNvCxnSpPr>
          <p:nvPr/>
        </p:nvCxnSpPr>
        <p:spPr>
          <a:xfrm>
            <a:off x="1512887" y="1804614"/>
            <a:ext cx="0" cy="160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1F7495EB-8092-44E4-B8CB-72DFB07EE850}"/>
              </a:ext>
            </a:extLst>
          </p:cNvPr>
          <p:cNvCxnSpPr>
            <a:cxnSpLocks/>
          </p:cNvCxnSpPr>
          <p:nvPr/>
        </p:nvCxnSpPr>
        <p:spPr>
          <a:xfrm>
            <a:off x="1817687" y="1820191"/>
            <a:ext cx="0" cy="160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5B379DC4-1D62-4309-8BEA-490CFF1D5107}"/>
              </a:ext>
            </a:extLst>
          </p:cNvPr>
          <p:cNvCxnSpPr>
            <a:cxnSpLocks/>
          </p:cNvCxnSpPr>
          <p:nvPr/>
        </p:nvCxnSpPr>
        <p:spPr>
          <a:xfrm>
            <a:off x="2122487" y="1820191"/>
            <a:ext cx="0" cy="160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Овал 36">
            <a:extLst>
              <a:ext uri="{FF2B5EF4-FFF2-40B4-BE49-F238E27FC236}">
                <a16:creationId xmlns:a16="http://schemas.microsoft.com/office/drawing/2014/main" id="{3E70FACE-34A0-4CC9-BC35-466CE1967433}"/>
              </a:ext>
            </a:extLst>
          </p:cNvPr>
          <p:cNvSpPr/>
          <p:nvPr/>
        </p:nvSpPr>
        <p:spPr>
          <a:xfrm>
            <a:off x="890228" y="1867831"/>
            <a:ext cx="7089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>
            <a:extLst>
              <a:ext uri="{FF2B5EF4-FFF2-40B4-BE49-F238E27FC236}">
                <a16:creationId xmlns:a16="http://schemas.microsoft.com/office/drawing/2014/main" id="{867470E3-827E-4E69-A058-11A9D4030AD5}"/>
              </a:ext>
            </a:extLst>
          </p:cNvPr>
          <p:cNvSpPr/>
          <p:nvPr/>
        </p:nvSpPr>
        <p:spPr>
          <a:xfrm>
            <a:off x="2404771" y="1834404"/>
            <a:ext cx="70891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F7E64F96-9FBD-44C5-B335-BB6A9CD5951B}"/>
                  </a:ext>
                </a:extLst>
              </p:cNvPr>
              <p:cNvSpPr/>
              <p:nvPr/>
            </p:nvSpPr>
            <p:spPr>
              <a:xfrm>
                <a:off x="1065879" y="1982314"/>
                <a:ext cx="349776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F7E64F96-9FBD-44C5-B335-BB6A9CD595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5879" y="1982314"/>
                <a:ext cx="349776" cy="492443"/>
              </a:xfrm>
              <a:prstGeom prst="rect">
                <a:avLst/>
              </a:prstGeom>
              <a:blipFill>
                <a:blip r:embed="rId10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9C5D220B-6881-453A-B127-E29602B6E1C6}"/>
                  </a:ext>
                </a:extLst>
              </p:cNvPr>
              <p:cNvSpPr/>
              <p:nvPr/>
            </p:nvSpPr>
            <p:spPr>
              <a:xfrm>
                <a:off x="1398467" y="1974932"/>
                <a:ext cx="349776" cy="49244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9C5D220B-6881-453A-B127-E29602B6E1C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8467" y="1974932"/>
                <a:ext cx="349776" cy="492443"/>
              </a:xfrm>
              <a:prstGeom prst="rect">
                <a:avLst/>
              </a:prstGeom>
              <a:blipFill>
                <a:blip r:embed="rId11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EDA83C09-7168-4D29-8A21-D900B45B475B}"/>
                  </a:ext>
                </a:extLst>
              </p:cNvPr>
              <p:cNvSpPr/>
              <p:nvPr/>
            </p:nvSpPr>
            <p:spPr>
              <a:xfrm>
                <a:off x="1995207" y="1965270"/>
                <a:ext cx="349776" cy="49173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>
          <p:sp>
            <p:nvSpPr>
              <p:cNvPr id="8" name="Прямоугольник 7">
                <a:extLst>
                  <a:ext uri="{FF2B5EF4-FFF2-40B4-BE49-F238E27FC236}">
                    <a16:creationId xmlns:a16="http://schemas.microsoft.com/office/drawing/2014/main" id="{EDA83C09-7168-4D29-8A21-D900B45B475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207" y="1965270"/>
                <a:ext cx="349776" cy="491738"/>
              </a:xfrm>
              <a:prstGeom prst="rect">
                <a:avLst/>
              </a:prstGeom>
              <a:blipFill>
                <a:blip r:embed="rId12"/>
                <a:stretch>
                  <a:fillRect b="-24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85A4BDD5-1EEE-4450-BFB1-6F2ACB2BEE63}"/>
                  </a:ext>
                </a:extLst>
              </p:cNvPr>
              <p:cNvSpPr/>
              <p:nvPr/>
            </p:nvSpPr>
            <p:spPr>
              <a:xfrm>
                <a:off x="2300774" y="1297694"/>
                <a:ext cx="349776" cy="4965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ru-RU" b="1" i="1">
                            <a:solidFill>
                              <a:srgbClr val="221E1F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ru-RU" b="1" dirty="0">
                    <a:solidFill>
                      <a:srgbClr val="221E1F"/>
                    </a:solidFill>
                    <a:latin typeface="Arial" panose="020B0604020202020204" pitchFamily="34" charset="0"/>
                  </a:rPr>
                  <a:t> </a:t>
                </a:r>
                <a:endParaRPr lang="ru-RU" dirty="0"/>
              </a:p>
            </p:txBody>
          </p:sp>
        </mc:Choice>
        <mc:Fallback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85A4BDD5-1EEE-4450-BFB1-6F2ACB2BEE6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0774" y="1297694"/>
                <a:ext cx="349776" cy="496546"/>
              </a:xfrm>
              <a:prstGeom prst="rect">
                <a:avLst/>
              </a:prstGeom>
              <a:blipFill>
                <a:blip r:embed="rId13"/>
                <a:stretch>
                  <a:fillRect b="-370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A381C9DB-1540-4199-BB29-E2DD33C20B07}"/>
              </a:ext>
            </a:extLst>
          </p:cNvPr>
          <p:cNvSpPr/>
          <p:nvPr/>
        </p:nvSpPr>
        <p:spPr>
          <a:xfrm>
            <a:off x="725138" y="1873511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0F3F9CF2-4563-4775-8B17-311B5C7157B6}"/>
              </a:ext>
            </a:extLst>
          </p:cNvPr>
          <p:cNvSpPr/>
          <p:nvPr/>
        </p:nvSpPr>
        <p:spPr>
          <a:xfrm>
            <a:off x="2253832" y="182671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87530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22607</TotalTime>
  <Words>849</Words>
  <Application>Microsoft Office PowerPoint</Application>
  <PresentationFormat>Произвольный</PresentationFormat>
  <Paragraphs>120</Paragraphs>
  <Slides>15</Slides>
  <Notes>15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ОБЫКНОВЕННАЯ  ДРОБЬ</vt:lpstr>
      <vt:lpstr>ИЗОБРАЖЕНИЕ ДРОБИ НА ЧИСЛОВОМ ЛУЧЕ</vt:lpstr>
      <vt:lpstr>РЕШЕНИЕ  ЗАДАЯ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Презентация PowerPoint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1790</cp:revision>
  <cp:lastPrinted>2020-09-30T03:25:16Z</cp:lastPrinted>
  <dcterms:created xsi:type="dcterms:W3CDTF">2020-04-09T07:32:19Z</dcterms:created>
  <dcterms:modified xsi:type="dcterms:W3CDTF">2020-11-13T13:56:01Z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