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24"/>
  </p:notesMasterIdLst>
  <p:sldIdLst>
    <p:sldId id="1356" r:id="rId11"/>
    <p:sldId id="1402" r:id="rId12"/>
    <p:sldId id="1366" r:id="rId13"/>
    <p:sldId id="1403" r:id="rId14"/>
    <p:sldId id="1405" r:id="rId15"/>
    <p:sldId id="1404" r:id="rId16"/>
    <p:sldId id="1370" r:id="rId17"/>
    <p:sldId id="1357" r:id="rId18"/>
    <p:sldId id="1363" r:id="rId19"/>
    <p:sldId id="1360" r:id="rId20"/>
    <p:sldId id="1372" r:id="rId21"/>
    <p:sldId id="1373" r:id="rId22"/>
    <p:sldId id="1374" r:id="rId23"/>
  </p:sldIdLst>
  <p:sldSz cx="12169775" cy="7021513"/>
  <p:notesSz cx="6858000" cy="9144000"/>
  <p:custDataLst>
    <p:tags r:id="rId25"/>
  </p:custDataLst>
  <p:defaultTextStyle>
    <a:defPPr>
      <a:defRPr lang="en-US"/>
    </a:defPPr>
    <a:lvl1pPr marL="0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020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038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2057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6075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0095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4113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8134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2154" algn="l" defTabSz="122803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366"/>
            <p14:sldId id="1403"/>
            <p14:sldId id="1405"/>
            <p14:sldId id="1404"/>
            <p14:sldId id="1370"/>
            <p14:sldId id="1357"/>
            <p14:sldId id="1363"/>
            <p14:sldId id="1360"/>
            <p14:sldId id="1372"/>
            <p14:sldId id="1373"/>
            <p14:sldId id="137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5F5F5F"/>
    <a:srgbClr val="B2B2B2"/>
    <a:srgbClr val="DDDDDD"/>
    <a:srgbClr val="808080"/>
    <a:srgbClr val="C0C0C0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706" autoAdjust="0"/>
    <p:restoredTop sz="86736" autoAdjust="0"/>
  </p:normalViewPr>
  <p:slideViewPr>
    <p:cSldViewPr snapToObjects="1">
      <p:cViewPr>
        <p:scale>
          <a:sx n="64" d="100"/>
          <a:sy n="64" d="100"/>
        </p:scale>
        <p:origin x="-486" y="-312"/>
      </p:cViewPr>
      <p:guideLst>
        <p:guide orient="horz" pos="1608"/>
        <p:guide orient="horz" pos="1120"/>
        <p:guide pos="3977"/>
        <p:guide pos="33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4020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8038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2057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6075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70095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4113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98134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2154" algn="l" defTabSz="6140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49715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71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1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2322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51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08711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6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6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6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6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31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70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70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70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70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5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8"/>
            <a:ext cx="5076318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7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8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5" y="2181222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5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5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497150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5" y="1846368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0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6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49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7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7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4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4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4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5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4" y="5099317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6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4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6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4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4188084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188084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188084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4188084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4503229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9"/>
            <a:ext cx="5076318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228738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39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9" y="4778586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4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5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4" y="2527368"/>
            <a:ext cx="2436998" cy="1610050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27368"/>
            <a:ext cx="2436998" cy="1610050"/>
          </a:xfrm>
          <a:solidFill>
            <a:schemeClr val="accent3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27368"/>
            <a:ext cx="2436998" cy="1610050"/>
          </a:xfrm>
          <a:solidFill>
            <a:schemeClr val="accent5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3" y="2527368"/>
            <a:ext cx="2436998" cy="1610050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2436998" cy="1754414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3" y="4312738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49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4" y="2842513"/>
            <a:ext cx="3322349" cy="1294905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49" cy="1294905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49" cy="1294905"/>
          </a:xfrm>
          <a:solidFill>
            <a:schemeClr val="bg2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38"/>
            <a:ext cx="3322349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5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4" y="1430308"/>
            <a:ext cx="5076318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5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5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73" tIns="194987" rIns="389973" bIns="194987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5419" indent="-172709">
              <a:defRPr sz="1400">
                <a:solidFill>
                  <a:srgbClr val="FFFFFF"/>
                </a:solidFill>
              </a:defRPr>
            </a:lvl3pPr>
            <a:lvl4pPr marL="518128" indent="-172709">
              <a:defRPr sz="1400">
                <a:solidFill>
                  <a:srgbClr val="FFFFFF"/>
                </a:solidFill>
              </a:defRPr>
            </a:lvl4pPr>
            <a:lvl5pPr marL="748408" indent="-23028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5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29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2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3" y="1678886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29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2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3" y="322873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29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2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3" y="4778585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228738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7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7" y="4778586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5"/>
            <a:ext cx="2310190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7" y="1678887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6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7" y="3979244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4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2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79" y="1678886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79" y="3979242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2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79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5" y="955707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4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1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1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7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7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9" y="1678887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4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88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9" y="3979244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4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4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4"/>
            <a:ext cx="2310190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88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1" y="1678888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4"/>
            <a:ext cx="1531357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1" y="3979244"/>
            <a:ext cx="3552192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3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4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1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7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8128" indent="-172709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299013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3" y="1299013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7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1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1921" indent="-151921">
              <a:defRPr sz="1400"/>
            </a:lvl3pPr>
            <a:lvl4pPr marL="404589" indent="-209491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4" y="5099319"/>
            <a:ext cx="5023943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079" y="1160211"/>
            <a:ext cx="11927185" cy="57326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141096" y="153980"/>
            <a:ext cx="11927185" cy="92887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3684" y="1559655"/>
            <a:ext cx="3850635" cy="466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7436" y="1614947"/>
            <a:ext cx="5293853" cy="315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79737" indent="-249463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60">
            <a:normAutofit/>
          </a:bodyPr>
          <a:lstStyle>
            <a:lvl1pPr marL="0" indent="0">
              <a:spcBef>
                <a:spcPts val="1209"/>
              </a:spcBef>
              <a:buNone/>
              <a:defRPr sz="1600"/>
            </a:lvl1pPr>
            <a:lvl2pPr marL="230274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2pPr>
            <a:lvl3pPr marL="460547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3pPr>
            <a:lvl4pPr marL="690821" indent="-230274">
              <a:spcBef>
                <a:spcPts val="1209"/>
              </a:spcBef>
              <a:buFont typeface="Arial" panose="020B0604020202020204" pitchFamily="34" charset="0"/>
              <a:buChar char="•"/>
              <a:defRPr sz="1600"/>
            </a:lvl4pPr>
            <a:lvl5pPr marL="921094" indent="-230274">
              <a:spcBef>
                <a:spcPts val="1209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7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0" cy="46338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4827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4" cy="46747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497152"/>
            <a:ext cx="5072853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71"/>
            <a:ext cx="5072853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497152"/>
            <a:ext cx="5074964" cy="31511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14063" indent="0">
              <a:buNone/>
              <a:defRPr sz="2700" b="1"/>
            </a:lvl2pPr>
            <a:lvl3pPr marL="1228126" indent="0">
              <a:buNone/>
              <a:defRPr sz="2400" b="1"/>
            </a:lvl3pPr>
            <a:lvl4pPr marL="1842187" indent="0">
              <a:buNone/>
              <a:defRPr sz="2100" b="1"/>
            </a:lvl4pPr>
            <a:lvl5pPr marL="2456250" indent="0">
              <a:buNone/>
              <a:defRPr sz="2100" b="1"/>
            </a:lvl5pPr>
            <a:lvl6pPr marL="3070313" indent="0">
              <a:buNone/>
              <a:defRPr sz="2100" b="1"/>
            </a:lvl6pPr>
            <a:lvl7pPr marL="3684376" indent="0">
              <a:buNone/>
              <a:defRPr sz="2100" b="1"/>
            </a:lvl7pPr>
            <a:lvl8pPr marL="4298439" indent="0">
              <a:buNone/>
              <a:defRPr sz="2100" b="1"/>
            </a:lvl8pPr>
            <a:lvl9pPr marL="491250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1"/>
            <a:ext cx="5074964" cy="44729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7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6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7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6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4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3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4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3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4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3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0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1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3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2" y="0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0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1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3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2" y="1750697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0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1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3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2" y="3501395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0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1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3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2" y="5252092"/>
            <a:ext cx="2044523" cy="1769421"/>
          </a:xfrm>
        </p:spPr>
        <p:txBody>
          <a:bodyPr lIns="389973" tIns="194987" rIns="389973" bIns="19498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9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5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4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49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6" y="5099319"/>
            <a:ext cx="5076318" cy="981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3516" indent="-153516">
              <a:buFont typeface="Arial" panose="020B0604020202020204" pitchFamily="34" charset="0"/>
              <a:buChar char="•"/>
              <a:defRPr sz="1400"/>
            </a:lvl2pPr>
            <a:lvl3pPr marL="307031" indent="-153516">
              <a:defRPr sz="1400"/>
            </a:lvl3pPr>
            <a:lvl4pPr marL="537305" indent="-230274">
              <a:defRPr sz="1400"/>
            </a:lvl4pPr>
            <a:lvl5pPr marL="767579" indent="-23027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9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5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49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6" y="1430309"/>
            <a:ext cx="5076318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2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5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4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4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1"/>
            <a:ext cx="3322349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4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68"/>
            <a:ext cx="3322349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0" y="1430309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7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709" indent="-172709">
              <a:buFont typeface="Arial" panose="020B0604020202020204" pitchFamily="34" charset="0"/>
              <a:buChar char="•"/>
              <a:defRPr sz="1400"/>
            </a:lvl2pPr>
            <a:lvl3pPr marL="345419" indent="-172709">
              <a:defRPr sz="1400"/>
            </a:lvl3pPr>
            <a:lvl4pPr marL="518128" indent="-172709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0" y="3133968"/>
            <a:ext cx="5076318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0" Type="http://schemas.openxmlformats.org/officeDocument/2006/relationships/slideLayout" Target="../slideLayouts/slideLayout550.xml"/><Relationship Id="rId29" Type="http://schemas.openxmlformats.org/officeDocument/2006/relationships/slideLayout" Target="../slideLayouts/slideLayout559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0.xml"/><Relationship Id="rId19" Type="http://schemas.openxmlformats.org/officeDocument/2006/relationships/slideLayout" Target="../slideLayouts/slideLayout549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29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29" Type="http://schemas.openxmlformats.org/officeDocument/2006/relationships/slideLayout" Target="../slideLayouts/slideLayout327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0" Type="http://schemas.openxmlformats.org/officeDocument/2006/relationships/slideLayout" Target="../slideLayouts/slideLayout376.xml"/><Relationship Id="rId29" Type="http://schemas.openxmlformats.org/officeDocument/2006/relationships/slideLayout" Target="../slideLayouts/slideLayout385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6.xml"/><Relationship Id="rId19" Type="http://schemas.openxmlformats.org/officeDocument/2006/relationships/slideLayout" Target="../slideLayouts/slideLayout375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43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3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0" Type="http://schemas.openxmlformats.org/officeDocument/2006/relationships/slideLayout" Target="../slideLayouts/slideLayout492.xml"/><Relationship Id="rId29" Type="http://schemas.openxmlformats.org/officeDocument/2006/relationships/slideLayout" Target="../slideLayouts/slideLayout501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2.xml"/><Relationship Id="rId19" Type="http://schemas.openxmlformats.org/officeDocument/2006/relationships/slideLayout" Target="../slideLayouts/slideLayout491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39501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7271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1584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4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4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39501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7271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15847" y="6403644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4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4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5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5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3" y="6453620"/>
            <a:ext cx="2157337" cy="315145"/>
          </a:xfrm>
          <a:prstGeom prst="rect">
            <a:avLst/>
          </a:prstGeom>
        </p:spPr>
        <p:txBody>
          <a:bodyPr vert="horz" wrap="square" lIns="122816" tIns="61407" rIns="122816" bIns="6140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78" y="6443132"/>
            <a:ext cx="139169" cy="336122"/>
          </a:xfrm>
          <a:prstGeom prst="rect">
            <a:avLst/>
          </a:prstGeom>
        </p:spPr>
        <p:txBody>
          <a:bodyPr vert="horz" wrap="none" lIns="122816" tIns="61407" rIns="122816" bIns="6140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1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1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7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6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4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7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7" y="6542728"/>
            <a:ext cx="64018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60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16" tIns="61407" rIns="122816" bIns="614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3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6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2" y="6440629"/>
            <a:ext cx="332592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1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7" y="6403642"/>
            <a:ext cx="401603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3" y="6408332"/>
            <a:ext cx="401603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4" y="6400372"/>
            <a:ext cx="401603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marL="0" marR="0" lvl="0" indent="0" algn="ctr" defTabSz="122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12281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74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80" indent="-232406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92953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23227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53500" indent="-230274" algn="l" defTabSz="12281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77344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407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470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531" indent="-307031" algn="l" defTabSz="1228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6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12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187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250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313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376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439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502" algn="l" defTabSz="12281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35" y="3326"/>
            <a:ext cx="12153253" cy="22095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2559" y="412583"/>
            <a:ext cx="5446095" cy="1164101"/>
          </a:xfrm>
          <a:prstGeom prst="rect">
            <a:avLst/>
          </a:prstGeom>
        </p:spPr>
        <p:txBody>
          <a:bodyPr vert="horz" wrap="square" lIns="0" tIns="31097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43"/>
              </a:spcBef>
            </a:pPr>
            <a:r>
              <a:rPr lang="ru-RU" sz="7200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68363" y="2466639"/>
            <a:ext cx="5688632" cy="3646410"/>
          </a:xfrm>
          <a:prstGeom prst="rect">
            <a:avLst/>
          </a:prstGeom>
        </p:spPr>
        <p:txBody>
          <a:bodyPr vert="horz" wrap="square" lIns="0" tIns="29745" rIns="0" bIns="0" rtlCol="0">
            <a:spAutoFit/>
          </a:bodyPr>
          <a:lstStyle/>
          <a:p>
            <a:pPr marL="39208">
              <a:lnSpc>
                <a:spcPts val="4162"/>
              </a:lnSpc>
              <a:spcBef>
                <a:spcPts val="235"/>
              </a:spcBef>
            </a:pPr>
            <a:endParaRPr sz="8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41"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Устное народное творчество. Понятие об исторических песнях.</a:t>
            </a:r>
          </a:p>
          <a:p>
            <a:pPr marL="27041" algn="ctr"/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41" algn="ctr"/>
            <a:endParaRPr sz="4000" dirty="0"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23015" y="493596"/>
            <a:ext cx="1274143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23015" y="493596"/>
            <a:ext cx="1274143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391864" y="538857"/>
            <a:ext cx="365764" cy="784063"/>
          </a:xfrm>
          <a:prstGeom prst="rect">
            <a:avLst/>
          </a:prstGeom>
        </p:spPr>
        <p:txBody>
          <a:bodyPr vert="horz" wrap="square" lIns="0" tIns="33803" rIns="0" bIns="0" rtlCol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090290" y="1174525"/>
            <a:ext cx="1106866" cy="459201"/>
          </a:xfrm>
          <a:prstGeom prst="rect">
            <a:avLst/>
          </a:prstGeom>
        </p:spPr>
        <p:txBody>
          <a:bodyPr vert="horz" wrap="square" lIns="0" tIns="25689" rIns="0" bIns="0" rtlCol="0">
            <a:spAutoFit/>
          </a:bodyPr>
          <a:lstStyle/>
          <a:p>
            <a:pPr>
              <a:spcBef>
                <a:spcPts val="203"/>
              </a:spcBef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-5" r="15612" b="4076"/>
          <a:stretch/>
        </p:blipFill>
        <p:spPr>
          <a:xfrm>
            <a:off x="7513778" y="2646660"/>
            <a:ext cx="3575213" cy="366709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3" y="517850"/>
            <a:ext cx="1672357" cy="11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2399" y="233946"/>
            <a:ext cx="9328013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Исторические песни </a:t>
            </a:r>
            <a:r>
              <a:rPr lang="en-US" sz="4400" dirty="0"/>
              <a:t>XVIII </a:t>
            </a:r>
            <a:r>
              <a:rPr lang="ru-RU" sz="4400" dirty="0" smtClean="0"/>
              <a:t>века</a:t>
            </a:r>
            <a:endParaRPr sz="4400" dirty="0"/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xmlns="" id="{164ACC2A-5F96-4A6B-ADC6-4D9F0F7085B6}"/>
              </a:ext>
            </a:extLst>
          </p:cNvPr>
          <p:cNvSpPr/>
          <p:nvPr/>
        </p:nvSpPr>
        <p:spPr>
          <a:xfrm>
            <a:off x="280184" y="1258861"/>
            <a:ext cx="7676911" cy="1694461"/>
          </a:xfrm>
          <a:prstGeom prst="rect">
            <a:avLst/>
          </a:prstGeom>
          <a:solidFill>
            <a:schemeClr val="tx1"/>
          </a:solidFill>
        </p:spPr>
        <p:txBody>
          <a:bodyPr wrap="square" lIns="245629" tIns="97493" rIns="245629" bIns="61407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веке народ прославлял Петра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его военные походы. С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солдатская историческая песня становится ведущей в русской исторической песенной поэзии.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6F3D02C6-DC2A-4196-BDE3-056C68C57E0A}"/>
              </a:ext>
            </a:extLst>
          </p:cNvPr>
          <p:cNvSpPr/>
          <p:nvPr/>
        </p:nvSpPr>
        <p:spPr>
          <a:xfrm>
            <a:off x="293400" y="4647783"/>
            <a:ext cx="7663695" cy="2077964"/>
          </a:xfrm>
          <a:prstGeom prst="rect">
            <a:avLst/>
          </a:prstGeom>
          <a:solidFill>
            <a:schemeClr val="tx1"/>
          </a:solidFill>
        </p:spPr>
        <p:txBody>
          <a:bodyPr wrap="square" lIns="245629" tIns="97493" rIns="245629" bIns="61407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этот период вошли песни о Крестьянской войне под предводительством </a:t>
            </a:r>
            <a:r>
              <a:rPr lang="ru-RU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Е.Пугачёва</a:t>
            </a: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составили цикл с разнообразной тематикой.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xmlns="" id="{40F26E7C-BB4F-4712-BA3E-859407FA2948}"/>
              </a:ext>
            </a:extLst>
          </p:cNvPr>
          <p:cNvSpPr/>
          <p:nvPr/>
        </p:nvSpPr>
        <p:spPr>
          <a:xfrm>
            <a:off x="279943" y="2971094"/>
            <a:ext cx="7663694" cy="1694461"/>
          </a:xfrm>
          <a:prstGeom prst="rect">
            <a:avLst/>
          </a:prstGeom>
          <a:solidFill>
            <a:schemeClr val="tx1"/>
          </a:solidFill>
        </p:spPr>
        <p:txBody>
          <a:bodyPr wrap="square" lIns="245629" tIns="97493" rIns="245629" bIns="61407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петровского времени отражены в песнях: «Ах, бедные головушки солдатские…», «Ах, по морю, морю синему» и другие.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19" y="1258861"/>
            <a:ext cx="3728667" cy="55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5">
            <a:extLst>
              <a:ext uri="{FF2B5EF4-FFF2-40B4-BE49-F238E27FC236}">
                <a16:creationId xmlns:a16="http://schemas.microsoft.com/office/drawing/2014/main" xmlns="" id="{04DAC63A-E2B5-4CEF-AFB7-674628D9F1BD}"/>
              </a:ext>
            </a:extLst>
          </p:cNvPr>
          <p:cNvSpPr>
            <a:spLocks noEditPoints="1"/>
          </p:cNvSpPr>
          <p:nvPr/>
        </p:nvSpPr>
        <p:spPr bwMode="auto">
          <a:xfrm>
            <a:off x="1101771" y="2180085"/>
            <a:ext cx="370772" cy="503752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36">
            <a:extLst>
              <a:ext uri="{FF2B5EF4-FFF2-40B4-BE49-F238E27FC236}">
                <a16:creationId xmlns:a16="http://schemas.microsoft.com/office/drawing/2014/main" xmlns="" id="{2B48F30C-3AD7-4BFB-8A74-A17CA4E358FC}"/>
              </a:ext>
            </a:extLst>
          </p:cNvPr>
          <p:cNvSpPr>
            <a:spLocks noEditPoints="1"/>
          </p:cNvSpPr>
          <p:nvPr/>
        </p:nvSpPr>
        <p:spPr bwMode="auto">
          <a:xfrm>
            <a:off x="6316846" y="2222903"/>
            <a:ext cx="493272" cy="418115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0">
            <a:extLst>
              <a:ext uri="{FF2B5EF4-FFF2-40B4-BE49-F238E27FC236}">
                <a16:creationId xmlns:a16="http://schemas.microsoft.com/office/drawing/2014/main" xmlns="" id="{B535C411-C41F-45B9-9F08-6AA61D0D027B}"/>
              </a:ext>
            </a:extLst>
          </p:cNvPr>
          <p:cNvSpPr>
            <a:spLocks noEditPoints="1"/>
          </p:cNvSpPr>
          <p:nvPr/>
        </p:nvSpPr>
        <p:spPr bwMode="auto">
          <a:xfrm>
            <a:off x="3692054" y="2180085"/>
            <a:ext cx="489221" cy="503752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81">
            <a:extLst>
              <a:ext uri="{FF2B5EF4-FFF2-40B4-BE49-F238E27FC236}">
                <a16:creationId xmlns:a16="http://schemas.microsoft.com/office/drawing/2014/main" xmlns="" id="{7DF11DB9-8F05-41B7-A58D-0257378BD807}"/>
              </a:ext>
            </a:extLst>
          </p:cNvPr>
          <p:cNvSpPr>
            <a:spLocks noEditPoints="1"/>
          </p:cNvSpPr>
          <p:nvPr/>
        </p:nvSpPr>
        <p:spPr bwMode="auto">
          <a:xfrm>
            <a:off x="9035084" y="2180085"/>
            <a:ext cx="446392" cy="574810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94">
            <a:extLst>
              <a:ext uri="{FF2B5EF4-FFF2-40B4-BE49-F238E27FC236}">
                <a16:creationId xmlns:a16="http://schemas.microsoft.com/office/drawing/2014/main" xmlns="" id="{12E97AE3-E834-4A5F-BEDB-90C22A6D9C82}"/>
              </a:ext>
            </a:extLst>
          </p:cNvPr>
          <p:cNvSpPr>
            <a:spLocks noEditPoints="1"/>
          </p:cNvSpPr>
          <p:nvPr/>
        </p:nvSpPr>
        <p:spPr bwMode="auto">
          <a:xfrm>
            <a:off x="1046348" y="3451621"/>
            <a:ext cx="481618" cy="513770"/>
          </a:xfrm>
          <a:custGeom>
            <a:avLst/>
            <a:gdLst>
              <a:gd name="T0" fmla="*/ 648 w 650"/>
              <a:gd name="T1" fmla="*/ 264 h 677"/>
              <a:gd name="T2" fmla="*/ 468 w 650"/>
              <a:gd name="T3" fmla="*/ 3 h 677"/>
              <a:gd name="T4" fmla="*/ 462 w 650"/>
              <a:gd name="T5" fmla="*/ 0 h 677"/>
              <a:gd name="T6" fmla="*/ 348 w 650"/>
              <a:gd name="T7" fmla="*/ 42 h 677"/>
              <a:gd name="T8" fmla="*/ 324 w 650"/>
              <a:gd name="T9" fmla="*/ 55 h 677"/>
              <a:gd name="T10" fmla="*/ 309 w 650"/>
              <a:gd name="T11" fmla="*/ 48 h 677"/>
              <a:gd name="T12" fmla="*/ 260 w 650"/>
              <a:gd name="T13" fmla="*/ 34 h 677"/>
              <a:gd name="T14" fmla="*/ 155 w 650"/>
              <a:gd name="T15" fmla="*/ 65 h 677"/>
              <a:gd name="T16" fmla="*/ 33 w 650"/>
              <a:gd name="T17" fmla="*/ 139 h 677"/>
              <a:gd name="T18" fmla="*/ 31 w 650"/>
              <a:gd name="T19" fmla="*/ 144 h 677"/>
              <a:gd name="T20" fmla="*/ 33 w 650"/>
              <a:gd name="T21" fmla="*/ 149 h 677"/>
              <a:gd name="T22" fmla="*/ 191 w 650"/>
              <a:gd name="T23" fmla="*/ 425 h 677"/>
              <a:gd name="T24" fmla="*/ 14 w 650"/>
              <a:gd name="T25" fmla="*/ 119 h 677"/>
              <a:gd name="T26" fmla="*/ 4 w 650"/>
              <a:gd name="T27" fmla="*/ 116 h 677"/>
              <a:gd name="T28" fmla="*/ 2 w 650"/>
              <a:gd name="T29" fmla="*/ 126 h 677"/>
              <a:gd name="T30" fmla="*/ 317 w 650"/>
              <a:gd name="T31" fmla="*/ 674 h 677"/>
              <a:gd name="T32" fmla="*/ 323 w 650"/>
              <a:gd name="T33" fmla="*/ 677 h 677"/>
              <a:gd name="T34" fmla="*/ 327 w 650"/>
              <a:gd name="T35" fmla="*/ 676 h 677"/>
              <a:gd name="T36" fmla="*/ 329 w 650"/>
              <a:gd name="T37" fmla="*/ 667 h 677"/>
              <a:gd name="T38" fmla="*/ 195 w 650"/>
              <a:gd name="T39" fmla="*/ 433 h 677"/>
              <a:gd name="T40" fmla="*/ 198 w 650"/>
              <a:gd name="T41" fmla="*/ 433 h 677"/>
              <a:gd name="T42" fmla="*/ 202 w 650"/>
              <a:gd name="T43" fmla="*/ 432 h 677"/>
              <a:gd name="T44" fmla="*/ 405 w 650"/>
              <a:gd name="T45" fmla="*/ 327 h 677"/>
              <a:gd name="T46" fmla="*/ 434 w 650"/>
              <a:gd name="T47" fmla="*/ 342 h 677"/>
              <a:gd name="T48" fmla="*/ 462 w 650"/>
              <a:gd name="T49" fmla="*/ 357 h 677"/>
              <a:gd name="T50" fmla="*/ 501 w 650"/>
              <a:gd name="T51" fmla="*/ 336 h 677"/>
              <a:gd name="T52" fmla="*/ 643 w 650"/>
              <a:gd name="T53" fmla="*/ 275 h 677"/>
              <a:gd name="T54" fmla="*/ 649 w 650"/>
              <a:gd name="T55" fmla="*/ 272 h 677"/>
              <a:gd name="T56" fmla="*/ 648 w 650"/>
              <a:gd name="T57" fmla="*/ 264 h 677"/>
              <a:gd name="T58" fmla="*/ 493 w 650"/>
              <a:gd name="T59" fmla="*/ 325 h 677"/>
              <a:gd name="T60" fmla="*/ 462 w 650"/>
              <a:gd name="T61" fmla="*/ 343 h 677"/>
              <a:gd name="T62" fmla="*/ 444 w 650"/>
              <a:gd name="T63" fmla="*/ 332 h 677"/>
              <a:gd name="T64" fmla="*/ 405 w 650"/>
              <a:gd name="T65" fmla="*/ 313 h 677"/>
              <a:gd name="T66" fmla="*/ 204 w 650"/>
              <a:gd name="T67" fmla="*/ 413 h 677"/>
              <a:gd name="T68" fmla="*/ 48 w 650"/>
              <a:gd name="T69" fmla="*/ 144 h 677"/>
              <a:gd name="T70" fmla="*/ 161 w 650"/>
              <a:gd name="T71" fmla="*/ 78 h 677"/>
              <a:gd name="T72" fmla="*/ 260 w 650"/>
              <a:gd name="T73" fmla="*/ 48 h 677"/>
              <a:gd name="T74" fmla="*/ 301 w 650"/>
              <a:gd name="T75" fmla="*/ 60 h 677"/>
              <a:gd name="T76" fmla="*/ 324 w 650"/>
              <a:gd name="T77" fmla="*/ 69 h 677"/>
              <a:gd name="T78" fmla="*/ 355 w 650"/>
              <a:gd name="T79" fmla="*/ 54 h 677"/>
              <a:gd name="T80" fmla="*/ 459 w 650"/>
              <a:gd name="T81" fmla="*/ 14 h 677"/>
              <a:gd name="T82" fmla="*/ 630 w 650"/>
              <a:gd name="T83" fmla="*/ 262 h 677"/>
              <a:gd name="T84" fmla="*/ 493 w 650"/>
              <a:gd name="T85" fmla="*/ 325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50" h="677">
                <a:moveTo>
                  <a:pt x="648" y="264"/>
                </a:moveTo>
                <a:cubicBezTo>
                  <a:pt x="468" y="3"/>
                  <a:pt x="468" y="3"/>
                  <a:pt x="468" y="3"/>
                </a:cubicBezTo>
                <a:cubicBezTo>
                  <a:pt x="467" y="1"/>
                  <a:pt x="465" y="0"/>
                  <a:pt x="462" y="0"/>
                </a:cubicBezTo>
                <a:cubicBezTo>
                  <a:pt x="418" y="0"/>
                  <a:pt x="376" y="25"/>
                  <a:pt x="348" y="42"/>
                </a:cubicBezTo>
                <a:cubicBezTo>
                  <a:pt x="338" y="48"/>
                  <a:pt x="327" y="55"/>
                  <a:pt x="324" y="55"/>
                </a:cubicBezTo>
                <a:cubicBezTo>
                  <a:pt x="319" y="55"/>
                  <a:pt x="314" y="52"/>
                  <a:pt x="309" y="48"/>
                </a:cubicBezTo>
                <a:cubicBezTo>
                  <a:pt x="299" y="42"/>
                  <a:pt x="286" y="34"/>
                  <a:pt x="260" y="34"/>
                </a:cubicBezTo>
                <a:cubicBezTo>
                  <a:pt x="240" y="34"/>
                  <a:pt x="200" y="46"/>
                  <a:pt x="155" y="65"/>
                </a:cubicBezTo>
                <a:cubicBezTo>
                  <a:pt x="107" y="87"/>
                  <a:pt x="62" y="114"/>
                  <a:pt x="33" y="139"/>
                </a:cubicBezTo>
                <a:cubicBezTo>
                  <a:pt x="32" y="140"/>
                  <a:pt x="31" y="142"/>
                  <a:pt x="31" y="144"/>
                </a:cubicBezTo>
                <a:cubicBezTo>
                  <a:pt x="31" y="146"/>
                  <a:pt x="31" y="148"/>
                  <a:pt x="33" y="149"/>
                </a:cubicBezTo>
                <a:cubicBezTo>
                  <a:pt x="128" y="233"/>
                  <a:pt x="192" y="362"/>
                  <a:pt x="191" y="425"/>
                </a:cubicBezTo>
                <a:cubicBezTo>
                  <a:pt x="14" y="119"/>
                  <a:pt x="14" y="119"/>
                  <a:pt x="14" y="119"/>
                </a:cubicBezTo>
                <a:cubicBezTo>
                  <a:pt x="12" y="115"/>
                  <a:pt x="8" y="114"/>
                  <a:pt x="4" y="116"/>
                </a:cubicBezTo>
                <a:cubicBezTo>
                  <a:pt x="1" y="118"/>
                  <a:pt x="0" y="122"/>
                  <a:pt x="2" y="126"/>
                </a:cubicBezTo>
                <a:cubicBezTo>
                  <a:pt x="317" y="674"/>
                  <a:pt x="317" y="674"/>
                  <a:pt x="317" y="674"/>
                </a:cubicBezTo>
                <a:cubicBezTo>
                  <a:pt x="319" y="676"/>
                  <a:pt x="321" y="677"/>
                  <a:pt x="323" y="677"/>
                </a:cubicBezTo>
                <a:cubicBezTo>
                  <a:pt x="325" y="677"/>
                  <a:pt x="326" y="677"/>
                  <a:pt x="327" y="676"/>
                </a:cubicBezTo>
                <a:cubicBezTo>
                  <a:pt x="330" y="674"/>
                  <a:pt x="331" y="670"/>
                  <a:pt x="329" y="667"/>
                </a:cubicBezTo>
                <a:cubicBezTo>
                  <a:pt x="195" y="433"/>
                  <a:pt x="195" y="433"/>
                  <a:pt x="195" y="433"/>
                </a:cubicBezTo>
                <a:cubicBezTo>
                  <a:pt x="196" y="433"/>
                  <a:pt x="197" y="433"/>
                  <a:pt x="198" y="433"/>
                </a:cubicBezTo>
                <a:cubicBezTo>
                  <a:pt x="199" y="433"/>
                  <a:pt x="201" y="433"/>
                  <a:pt x="202" y="432"/>
                </a:cubicBezTo>
                <a:cubicBezTo>
                  <a:pt x="266" y="382"/>
                  <a:pt x="378" y="327"/>
                  <a:pt x="405" y="327"/>
                </a:cubicBezTo>
                <a:cubicBezTo>
                  <a:pt x="419" y="327"/>
                  <a:pt x="426" y="334"/>
                  <a:pt x="434" y="342"/>
                </a:cubicBezTo>
                <a:cubicBezTo>
                  <a:pt x="442" y="350"/>
                  <a:pt x="450" y="357"/>
                  <a:pt x="462" y="357"/>
                </a:cubicBezTo>
                <a:cubicBezTo>
                  <a:pt x="470" y="357"/>
                  <a:pt x="479" y="351"/>
                  <a:pt x="501" y="336"/>
                </a:cubicBezTo>
                <a:cubicBezTo>
                  <a:pt x="536" y="312"/>
                  <a:pt x="589" y="275"/>
                  <a:pt x="643" y="275"/>
                </a:cubicBezTo>
                <a:cubicBezTo>
                  <a:pt x="645" y="275"/>
                  <a:pt x="648" y="274"/>
                  <a:pt x="649" y="272"/>
                </a:cubicBezTo>
                <a:cubicBezTo>
                  <a:pt x="650" y="269"/>
                  <a:pt x="650" y="266"/>
                  <a:pt x="648" y="264"/>
                </a:cubicBezTo>
                <a:close/>
                <a:moveTo>
                  <a:pt x="493" y="325"/>
                </a:moveTo>
                <a:cubicBezTo>
                  <a:pt x="480" y="333"/>
                  <a:pt x="466" y="343"/>
                  <a:pt x="462" y="343"/>
                </a:cubicBezTo>
                <a:cubicBezTo>
                  <a:pt x="456" y="343"/>
                  <a:pt x="451" y="339"/>
                  <a:pt x="444" y="332"/>
                </a:cubicBezTo>
                <a:cubicBezTo>
                  <a:pt x="435" y="324"/>
                  <a:pt x="424" y="313"/>
                  <a:pt x="405" y="313"/>
                </a:cubicBezTo>
                <a:cubicBezTo>
                  <a:pt x="375" y="313"/>
                  <a:pt x="269" y="366"/>
                  <a:pt x="204" y="413"/>
                </a:cubicBezTo>
                <a:cubicBezTo>
                  <a:pt x="198" y="325"/>
                  <a:pt x="112" y="204"/>
                  <a:pt x="48" y="144"/>
                </a:cubicBezTo>
                <a:cubicBezTo>
                  <a:pt x="76" y="121"/>
                  <a:pt x="117" y="98"/>
                  <a:pt x="161" y="78"/>
                </a:cubicBezTo>
                <a:cubicBezTo>
                  <a:pt x="203" y="60"/>
                  <a:pt x="242" y="48"/>
                  <a:pt x="260" y="48"/>
                </a:cubicBezTo>
                <a:cubicBezTo>
                  <a:pt x="282" y="48"/>
                  <a:pt x="292" y="54"/>
                  <a:pt x="301" y="60"/>
                </a:cubicBezTo>
                <a:cubicBezTo>
                  <a:pt x="308" y="65"/>
                  <a:pt x="314" y="69"/>
                  <a:pt x="324" y="69"/>
                </a:cubicBezTo>
                <a:cubicBezTo>
                  <a:pt x="330" y="69"/>
                  <a:pt x="339" y="64"/>
                  <a:pt x="355" y="54"/>
                </a:cubicBezTo>
                <a:cubicBezTo>
                  <a:pt x="381" y="39"/>
                  <a:pt x="419" y="16"/>
                  <a:pt x="459" y="14"/>
                </a:cubicBezTo>
                <a:cubicBezTo>
                  <a:pt x="630" y="262"/>
                  <a:pt x="630" y="262"/>
                  <a:pt x="630" y="262"/>
                </a:cubicBezTo>
                <a:cubicBezTo>
                  <a:pt x="577" y="267"/>
                  <a:pt x="527" y="301"/>
                  <a:pt x="493" y="3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24">
            <a:extLst>
              <a:ext uri="{FF2B5EF4-FFF2-40B4-BE49-F238E27FC236}">
                <a16:creationId xmlns:a16="http://schemas.microsoft.com/office/drawing/2014/main" xmlns="" id="{D6453D5F-1E24-4163-9AB4-EA028DA613BE}"/>
              </a:ext>
            </a:extLst>
          </p:cNvPr>
          <p:cNvSpPr>
            <a:spLocks noEditPoints="1"/>
          </p:cNvSpPr>
          <p:nvPr/>
        </p:nvSpPr>
        <p:spPr bwMode="auto">
          <a:xfrm>
            <a:off x="6277094" y="3464254"/>
            <a:ext cx="412500" cy="506140"/>
          </a:xfrm>
          <a:custGeom>
            <a:avLst/>
            <a:gdLst>
              <a:gd name="T0" fmla="*/ 247 w 557"/>
              <a:gd name="T1" fmla="*/ 666 h 666"/>
              <a:gd name="T2" fmla="*/ 238 w 557"/>
              <a:gd name="T3" fmla="*/ 663 h 666"/>
              <a:gd name="T4" fmla="*/ 226 w 557"/>
              <a:gd name="T5" fmla="*/ 641 h 666"/>
              <a:gd name="T6" fmla="*/ 210 w 557"/>
              <a:gd name="T7" fmla="*/ 545 h 666"/>
              <a:gd name="T8" fmla="*/ 173 w 557"/>
              <a:gd name="T9" fmla="*/ 552 h 666"/>
              <a:gd name="T10" fmla="*/ 148 w 557"/>
              <a:gd name="T11" fmla="*/ 545 h 666"/>
              <a:gd name="T12" fmla="*/ 148 w 557"/>
              <a:gd name="T13" fmla="*/ 545 h 666"/>
              <a:gd name="T14" fmla="*/ 147 w 557"/>
              <a:gd name="T15" fmla="*/ 545 h 666"/>
              <a:gd name="T16" fmla="*/ 128 w 557"/>
              <a:gd name="T17" fmla="*/ 484 h 666"/>
              <a:gd name="T18" fmla="*/ 105 w 557"/>
              <a:gd name="T19" fmla="*/ 482 h 666"/>
              <a:gd name="T20" fmla="*/ 32 w 557"/>
              <a:gd name="T21" fmla="*/ 497 h 666"/>
              <a:gd name="T22" fmla="*/ 7 w 557"/>
              <a:gd name="T23" fmla="*/ 492 h 666"/>
              <a:gd name="T24" fmla="*/ 5 w 557"/>
              <a:gd name="T25" fmla="*/ 467 h 666"/>
              <a:gd name="T26" fmla="*/ 93 w 557"/>
              <a:gd name="T27" fmla="*/ 355 h 666"/>
              <a:gd name="T28" fmla="*/ 164 w 557"/>
              <a:gd name="T29" fmla="*/ 340 h 666"/>
              <a:gd name="T30" fmla="*/ 215 w 557"/>
              <a:gd name="T31" fmla="*/ 254 h 666"/>
              <a:gd name="T32" fmla="*/ 455 w 557"/>
              <a:gd name="T33" fmla="*/ 77 h 666"/>
              <a:gd name="T34" fmla="*/ 536 w 557"/>
              <a:gd name="T35" fmla="*/ 3 h 666"/>
              <a:gd name="T36" fmla="*/ 545 w 557"/>
              <a:gd name="T37" fmla="*/ 0 h 666"/>
              <a:gd name="T38" fmla="*/ 555 w 557"/>
              <a:gd name="T39" fmla="*/ 5 h 666"/>
              <a:gd name="T40" fmla="*/ 555 w 557"/>
              <a:gd name="T41" fmla="*/ 18 h 666"/>
              <a:gd name="T42" fmla="*/ 510 w 557"/>
              <a:gd name="T43" fmla="*/ 114 h 666"/>
              <a:gd name="T44" fmla="*/ 406 w 557"/>
              <a:gd name="T45" fmla="*/ 396 h 666"/>
              <a:gd name="T46" fmla="*/ 338 w 557"/>
              <a:gd name="T47" fmla="*/ 470 h 666"/>
              <a:gd name="T48" fmla="*/ 344 w 557"/>
              <a:gd name="T49" fmla="*/ 542 h 666"/>
              <a:gd name="T50" fmla="*/ 263 w 557"/>
              <a:gd name="T51" fmla="*/ 658 h 666"/>
              <a:gd name="T52" fmla="*/ 247 w 557"/>
              <a:gd name="T53" fmla="*/ 666 h 666"/>
              <a:gd name="T54" fmla="*/ 214 w 557"/>
              <a:gd name="T55" fmla="*/ 530 h 666"/>
              <a:gd name="T56" fmla="*/ 220 w 557"/>
              <a:gd name="T57" fmla="*/ 533 h 666"/>
              <a:gd name="T58" fmla="*/ 240 w 557"/>
              <a:gd name="T59" fmla="*/ 643 h 666"/>
              <a:gd name="T60" fmla="*/ 244 w 557"/>
              <a:gd name="T61" fmla="*/ 651 h 666"/>
              <a:gd name="T62" fmla="*/ 252 w 557"/>
              <a:gd name="T63" fmla="*/ 649 h 666"/>
              <a:gd name="T64" fmla="*/ 331 w 557"/>
              <a:gd name="T65" fmla="*/ 537 h 666"/>
              <a:gd name="T66" fmla="*/ 323 w 557"/>
              <a:gd name="T67" fmla="*/ 471 h 666"/>
              <a:gd name="T68" fmla="*/ 325 w 557"/>
              <a:gd name="T69" fmla="*/ 463 h 666"/>
              <a:gd name="T70" fmla="*/ 395 w 557"/>
              <a:gd name="T71" fmla="*/ 388 h 666"/>
              <a:gd name="T72" fmla="*/ 495 w 557"/>
              <a:gd name="T73" fmla="*/ 115 h 666"/>
              <a:gd name="T74" fmla="*/ 496 w 557"/>
              <a:gd name="T75" fmla="*/ 111 h 666"/>
              <a:gd name="T76" fmla="*/ 540 w 557"/>
              <a:gd name="T77" fmla="*/ 19 h 666"/>
              <a:gd name="T78" fmla="*/ 463 w 557"/>
              <a:gd name="T79" fmla="*/ 89 h 666"/>
              <a:gd name="T80" fmla="*/ 458 w 557"/>
              <a:gd name="T81" fmla="*/ 91 h 666"/>
              <a:gd name="T82" fmla="*/ 226 w 557"/>
              <a:gd name="T83" fmla="*/ 262 h 666"/>
              <a:gd name="T84" fmla="*/ 174 w 557"/>
              <a:gd name="T85" fmla="*/ 351 h 666"/>
              <a:gd name="T86" fmla="*/ 166 w 557"/>
              <a:gd name="T87" fmla="*/ 355 h 666"/>
              <a:gd name="T88" fmla="*/ 145 w 557"/>
              <a:gd name="T89" fmla="*/ 353 h 666"/>
              <a:gd name="T90" fmla="*/ 102 w 557"/>
              <a:gd name="T91" fmla="*/ 366 h 666"/>
              <a:gd name="T92" fmla="*/ 17 w 557"/>
              <a:gd name="T93" fmla="*/ 474 h 666"/>
              <a:gd name="T94" fmla="*/ 18 w 557"/>
              <a:gd name="T95" fmla="*/ 483 h 666"/>
              <a:gd name="T96" fmla="*/ 26 w 557"/>
              <a:gd name="T97" fmla="*/ 485 h 666"/>
              <a:gd name="T98" fmla="*/ 105 w 557"/>
              <a:gd name="T99" fmla="*/ 468 h 666"/>
              <a:gd name="T100" fmla="*/ 137 w 557"/>
              <a:gd name="T101" fmla="*/ 472 h 666"/>
              <a:gd name="T102" fmla="*/ 142 w 557"/>
              <a:gd name="T103" fmla="*/ 479 h 666"/>
              <a:gd name="T104" fmla="*/ 155 w 557"/>
              <a:gd name="T105" fmla="*/ 534 h 666"/>
              <a:gd name="T106" fmla="*/ 173 w 557"/>
              <a:gd name="T107" fmla="*/ 538 h 666"/>
              <a:gd name="T108" fmla="*/ 212 w 557"/>
              <a:gd name="T109" fmla="*/ 530 h 666"/>
              <a:gd name="T110" fmla="*/ 214 w 557"/>
              <a:gd name="T111" fmla="*/ 53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7" h="666">
                <a:moveTo>
                  <a:pt x="247" y="666"/>
                </a:moveTo>
                <a:cubicBezTo>
                  <a:pt x="244" y="666"/>
                  <a:pt x="241" y="665"/>
                  <a:pt x="238" y="663"/>
                </a:cubicBezTo>
                <a:cubicBezTo>
                  <a:pt x="229" y="660"/>
                  <a:pt x="224" y="651"/>
                  <a:pt x="226" y="641"/>
                </a:cubicBezTo>
                <a:cubicBezTo>
                  <a:pt x="226" y="639"/>
                  <a:pt x="232" y="588"/>
                  <a:pt x="210" y="545"/>
                </a:cubicBezTo>
                <a:cubicBezTo>
                  <a:pt x="196" y="550"/>
                  <a:pt x="184" y="552"/>
                  <a:pt x="173" y="552"/>
                </a:cubicBezTo>
                <a:cubicBezTo>
                  <a:pt x="162" y="552"/>
                  <a:pt x="154" y="550"/>
                  <a:pt x="148" y="545"/>
                </a:cubicBezTo>
                <a:cubicBezTo>
                  <a:pt x="148" y="545"/>
                  <a:pt x="148" y="545"/>
                  <a:pt x="148" y="545"/>
                </a:cubicBezTo>
                <a:cubicBezTo>
                  <a:pt x="147" y="545"/>
                  <a:pt x="147" y="545"/>
                  <a:pt x="147" y="545"/>
                </a:cubicBezTo>
                <a:cubicBezTo>
                  <a:pt x="134" y="535"/>
                  <a:pt x="128" y="515"/>
                  <a:pt x="128" y="484"/>
                </a:cubicBezTo>
                <a:cubicBezTo>
                  <a:pt x="121" y="483"/>
                  <a:pt x="113" y="482"/>
                  <a:pt x="105" y="482"/>
                </a:cubicBezTo>
                <a:cubicBezTo>
                  <a:pt x="65" y="482"/>
                  <a:pt x="32" y="497"/>
                  <a:pt x="32" y="497"/>
                </a:cubicBezTo>
                <a:cubicBezTo>
                  <a:pt x="23" y="501"/>
                  <a:pt x="13" y="499"/>
                  <a:pt x="7" y="492"/>
                </a:cubicBezTo>
                <a:cubicBezTo>
                  <a:pt x="1" y="485"/>
                  <a:pt x="0" y="475"/>
                  <a:pt x="5" y="467"/>
                </a:cubicBezTo>
                <a:cubicBezTo>
                  <a:pt x="14" y="453"/>
                  <a:pt x="59" y="382"/>
                  <a:pt x="93" y="355"/>
                </a:cubicBezTo>
                <a:cubicBezTo>
                  <a:pt x="111" y="341"/>
                  <a:pt x="135" y="336"/>
                  <a:pt x="164" y="340"/>
                </a:cubicBezTo>
                <a:cubicBezTo>
                  <a:pt x="177" y="310"/>
                  <a:pt x="194" y="281"/>
                  <a:pt x="215" y="254"/>
                </a:cubicBezTo>
                <a:cubicBezTo>
                  <a:pt x="315" y="119"/>
                  <a:pt x="412" y="79"/>
                  <a:pt x="455" y="77"/>
                </a:cubicBezTo>
                <a:cubicBezTo>
                  <a:pt x="536" y="3"/>
                  <a:pt x="536" y="3"/>
                  <a:pt x="536" y="3"/>
                </a:cubicBezTo>
                <a:cubicBezTo>
                  <a:pt x="538" y="1"/>
                  <a:pt x="541" y="0"/>
                  <a:pt x="545" y="0"/>
                </a:cubicBezTo>
                <a:cubicBezTo>
                  <a:pt x="549" y="0"/>
                  <a:pt x="553" y="2"/>
                  <a:pt x="555" y="5"/>
                </a:cubicBezTo>
                <a:cubicBezTo>
                  <a:pt x="557" y="9"/>
                  <a:pt x="557" y="14"/>
                  <a:pt x="555" y="18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23" y="166"/>
                  <a:pt x="496" y="275"/>
                  <a:pt x="406" y="396"/>
                </a:cubicBezTo>
                <a:cubicBezTo>
                  <a:pt x="386" y="423"/>
                  <a:pt x="363" y="448"/>
                  <a:pt x="338" y="470"/>
                </a:cubicBezTo>
                <a:cubicBezTo>
                  <a:pt x="350" y="496"/>
                  <a:pt x="352" y="521"/>
                  <a:pt x="344" y="542"/>
                </a:cubicBezTo>
                <a:cubicBezTo>
                  <a:pt x="328" y="584"/>
                  <a:pt x="269" y="651"/>
                  <a:pt x="263" y="658"/>
                </a:cubicBezTo>
                <a:cubicBezTo>
                  <a:pt x="259" y="663"/>
                  <a:pt x="253" y="666"/>
                  <a:pt x="247" y="666"/>
                </a:cubicBezTo>
                <a:close/>
                <a:moveTo>
                  <a:pt x="214" y="530"/>
                </a:moveTo>
                <a:cubicBezTo>
                  <a:pt x="216" y="530"/>
                  <a:pt x="219" y="531"/>
                  <a:pt x="220" y="533"/>
                </a:cubicBezTo>
                <a:cubicBezTo>
                  <a:pt x="246" y="580"/>
                  <a:pt x="240" y="637"/>
                  <a:pt x="240" y="643"/>
                </a:cubicBezTo>
                <a:cubicBezTo>
                  <a:pt x="239" y="646"/>
                  <a:pt x="241" y="649"/>
                  <a:pt x="244" y="651"/>
                </a:cubicBezTo>
                <a:cubicBezTo>
                  <a:pt x="247" y="652"/>
                  <a:pt x="250" y="651"/>
                  <a:pt x="252" y="649"/>
                </a:cubicBezTo>
                <a:cubicBezTo>
                  <a:pt x="255" y="646"/>
                  <a:pt x="316" y="577"/>
                  <a:pt x="331" y="537"/>
                </a:cubicBezTo>
                <a:cubicBezTo>
                  <a:pt x="338" y="518"/>
                  <a:pt x="336" y="496"/>
                  <a:pt x="323" y="471"/>
                </a:cubicBezTo>
                <a:cubicBezTo>
                  <a:pt x="322" y="468"/>
                  <a:pt x="323" y="465"/>
                  <a:pt x="325" y="463"/>
                </a:cubicBezTo>
                <a:cubicBezTo>
                  <a:pt x="351" y="441"/>
                  <a:pt x="374" y="416"/>
                  <a:pt x="395" y="388"/>
                </a:cubicBezTo>
                <a:cubicBezTo>
                  <a:pt x="483" y="269"/>
                  <a:pt x="509" y="163"/>
                  <a:pt x="495" y="115"/>
                </a:cubicBezTo>
                <a:cubicBezTo>
                  <a:pt x="495" y="114"/>
                  <a:pt x="495" y="112"/>
                  <a:pt x="496" y="111"/>
                </a:cubicBezTo>
                <a:cubicBezTo>
                  <a:pt x="540" y="19"/>
                  <a:pt x="540" y="19"/>
                  <a:pt x="540" y="19"/>
                </a:cubicBezTo>
                <a:cubicBezTo>
                  <a:pt x="463" y="89"/>
                  <a:pt x="463" y="89"/>
                  <a:pt x="463" y="89"/>
                </a:cubicBezTo>
                <a:cubicBezTo>
                  <a:pt x="461" y="90"/>
                  <a:pt x="460" y="91"/>
                  <a:pt x="458" y="91"/>
                </a:cubicBezTo>
                <a:cubicBezTo>
                  <a:pt x="418" y="92"/>
                  <a:pt x="325" y="129"/>
                  <a:pt x="226" y="262"/>
                </a:cubicBezTo>
                <a:cubicBezTo>
                  <a:pt x="205" y="290"/>
                  <a:pt x="188" y="320"/>
                  <a:pt x="174" y="351"/>
                </a:cubicBezTo>
                <a:cubicBezTo>
                  <a:pt x="173" y="354"/>
                  <a:pt x="170" y="355"/>
                  <a:pt x="166" y="355"/>
                </a:cubicBezTo>
                <a:cubicBezTo>
                  <a:pt x="159" y="354"/>
                  <a:pt x="152" y="353"/>
                  <a:pt x="145" y="353"/>
                </a:cubicBezTo>
                <a:cubicBezTo>
                  <a:pt x="128" y="353"/>
                  <a:pt x="113" y="357"/>
                  <a:pt x="102" y="366"/>
                </a:cubicBezTo>
                <a:cubicBezTo>
                  <a:pt x="68" y="392"/>
                  <a:pt x="22" y="466"/>
                  <a:pt x="17" y="474"/>
                </a:cubicBezTo>
                <a:cubicBezTo>
                  <a:pt x="15" y="477"/>
                  <a:pt x="15" y="481"/>
                  <a:pt x="18" y="483"/>
                </a:cubicBezTo>
                <a:cubicBezTo>
                  <a:pt x="20" y="485"/>
                  <a:pt x="23" y="486"/>
                  <a:pt x="26" y="485"/>
                </a:cubicBezTo>
                <a:cubicBezTo>
                  <a:pt x="26" y="485"/>
                  <a:pt x="62" y="468"/>
                  <a:pt x="105" y="468"/>
                </a:cubicBezTo>
                <a:cubicBezTo>
                  <a:pt x="116" y="468"/>
                  <a:pt x="127" y="469"/>
                  <a:pt x="137" y="472"/>
                </a:cubicBezTo>
                <a:cubicBezTo>
                  <a:pt x="140" y="472"/>
                  <a:pt x="142" y="475"/>
                  <a:pt x="142" y="479"/>
                </a:cubicBezTo>
                <a:cubicBezTo>
                  <a:pt x="141" y="507"/>
                  <a:pt x="146" y="527"/>
                  <a:pt x="155" y="534"/>
                </a:cubicBezTo>
                <a:cubicBezTo>
                  <a:pt x="160" y="537"/>
                  <a:pt x="165" y="538"/>
                  <a:pt x="173" y="538"/>
                </a:cubicBezTo>
                <a:cubicBezTo>
                  <a:pt x="183" y="538"/>
                  <a:pt x="197" y="535"/>
                  <a:pt x="212" y="530"/>
                </a:cubicBezTo>
                <a:cubicBezTo>
                  <a:pt x="212" y="530"/>
                  <a:pt x="213" y="530"/>
                  <a:pt x="214" y="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25">
            <a:extLst>
              <a:ext uri="{FF2B5EF4-FFF2-40B4-BE49-F238E27FC236}">
                <a16:creationId xmlns:a16="http://schemas.microsoft.com/office/drawing/2014/main" xmlns="" id="{82CB01C9-802D-40CD-8237-A5D9C9D0CEA3}"/>
              </a:ext>
            </a:extLst>
          </p:cNvPr>
          <p:cNvSpPr>
            <a:spLocks noEditPoints="1"/>
          </p:cNvSpPr>
          <p:nvPr/>
        </p:nvSpPr>
        <p:spPr bwMode="auto">
          <a:xfrm>
            <a:off x="8951644" y="3480112"/>
            <a:ext cx="467884" cy="473922"/>
          </a:xfrm>
          <a:custGeom>
            <a:avLst/>
            <a:gdLst>
              <a:gd name="T0" fmla="*/ 180 w 633"/>
              <a:gd name="T1" fmla="*/ 597 h 624"/>
              <a:gd name="T2" fmla="*/ 150 w 633"/>
              <a:gd name="T3" fmla="*/ 493 h 624"/>
              <a:gd name="T4" fmla="*/ 38 w 633"/>
              <a:gd name="T5" fmla="*/ 462 h 624"/>
              <a:gd name="T6" fmla="*/ 75 w 633"/>
              <a:gd name="T7" fmla="*/ 361 h 624"/>
              <a:gd name="T8" fmla="*/ 0 w 633"/>
              <a:gd name="T9" fmla="*/ 312 h 624"/>
              <a:gd name="T10" fmla="*/ 75 w 633"/>
              <a:gd name="T11" fmla="*/ 262 h 624"/>
              <a:gd name="T12" fmla="*/ 38 w 633"/>
              <a:gd name="T13" fmla="*/ 161 h 624"/>
              <a:gd name="T14" fmla="*/ 150 w 633"/>
              <a:gd name="T15" fmla="*/ 130 h 624"/>
              <a:gd name="T16" fmla="*/ 180 w 633"/>
              <a:gd name="T17" fmla="*/ 26 h 624"/>
              <a:gd name="T18" fmla="*/ 288 w 633"/>
              <a:gd name="T19" fmla="*/ 67 h 624"/>
              <a:gd name="T20" fmla="*/ 374 w 633"/>
              <a:gd name="T21" fmla="*/ 0 h 624"/>
              <a:gd name="T22" fmla="*/ 438 w 633"/>
              <a:gd name="T23" fmla="*/ 97 h 624"/>
              <a:gd name="T24" fmla="*/ 546 w 633"/>
              <a:gd name="T25" fmla="*/ 93 h 624"/>
              <a:gd name="T26" fmla="*/ 540 w 633"/>
              <a:gd name="T27" fmla="*/ 210 h 624"/>
              <a:gd name="T28" fmla="*/ 630 w 633"/>
              <a:gd name="T29" fmla="*/ 270 h 624"/>
              <a:gd name="T30" fmla="*/ 623 w 633"/>
              <a:gd name="T31" fmla="*/ 359 h 624"/>
              <a:gd name="T32" fmla="*/ 593 w 633"/>
              <a:gd name="T33" fmla="*/ 454 h 624"/>
              <a:gd name="T34" fmla="*/ 537 w 633"/>
              <a:gd name="T35" fmla="*/ 531 h 624"/>
              <a:gd name="T36" fmla="*/ 457 w 633"/>
              <a:gd name="T37" fmla="*/ 589 h 624"/>
              <a:gd name="T38" fmla="*/ 366 w 633"/>
              <a:gd name="T39" fmla="*/ 618 h 624"/>
              <a:gd name="T40" fmla="*/ 267 w 633"/>
              <a:gd name="T41" fmla="*/ 618 h 624"/>
              <a:gd name="T42" fmla="*/ 355 w 633"/>
              <a:gd name="T43" fmla="*/ 546 h 624"/>
              <a:gd name="T44" fmla="*/ 423 w 633"/>
              <a:gd name="T45" fmla="*/ 525 h 624"/>
              <a:gd name="T46" fmla="*/ 486 w 633"/>
              <a:gd name="T47" fmla="*/ 478 h 624"/>
              <a:gd name="T48" fmla="*/ 527 w 633"/>
              <a:gd name="T49" fmla="*/ 421 h 624"/>
              <a:gd name="T50" fmla="*/ 552 w 633"/>
              <a:gd name="T51" fmla="*/ 347 h 624"/>
              <a:gd name="T52" fmla="*/ 617 w 633"/>
              <a:gd name="T53" fmla="*/ 278 h 624"/>
              <a:gd name="T54" fmla="*/ 525 w 633"/>
              <a:gd name="T55" fmla="*/ 210 h 624"/>
              <a:gd name="T56" fmla="*/ 540 w 633"/>
              <a:gd name="T57" fmla="*/ 108 h 624"/>
              <a:gd name="T58" fmla="*/ 426 w 633"/>
              <a:gd name="T59" fmla="*/ 107 h 624"/>
              <a:gd name="T60" fmla="*/ 377 w 633"/>
              <a:gd name="T61" fmla="*/ 15 h 624"/>
              <a:gd name="T62" fmla="*/ 285 w 633"/>
              <a:gd name="T63" fmla="*/ 82 h 624"/>
              <a:gd name="T64" fmla="*/ 191 w 633"/>
              <a:gd name="T65" fmla="*/ 36 h 624"/>
              <a:gd name="T66" fmla="*/ 156 w 633"/>
              <a:gd name="T67" fmla="*/ 144 h 624"/>
              <a:gd name="T68" fmla="*/ 53 w 633"/>
              <a:gd name="T69" fmla="*/ 162 h 624"/>
              <a:gd name="T70" fmla="*/ 88 w 633"/>
              <a:gd name="T71" fmla="*/ 271 h 624"/>
              <a:gd name="T72" fmla="*/ 14 w 633"/>
              <a:gd name="T73" fmla="*/ 312 h 624"/>
              <a:gd name="T74" fmla="*/ 88 w 633"/>
              <a:gd name="T75" fmla="*/ 353 h 624"/>
              <a:gd name="T76" fmla="*/ 53 w 633"/>
              <a:gd name="T77" fmla="*/ 461 h 624"/>
              <a:gd name="T78" fmla="*/ 156 w 633"/>
              <a:gd name="T79" fmla="*/ 479 h 624"/>
              <a:gd name="T80" fmla="*/ 191 w 633"/>
              <a:gd name="T81" fmla="*/ 587 h 624"/>
              <a:gd name="T82" fmla="*/ 285 w 633"/>
              <a:gd name="T83" fmla="*/ 542 h 624"/>
              <a:gd name="T84" fmla="*/ 316 w 633"/>
              <a:gd name="T85" fmla="*/ 409 h 624"/>
              <a:gd name="T86" fmla="*/ 414 w 633"/>
              <a:gd name="T87" fmla="*/ 312 h 624"/>
              <a:gd name="T88" fmla="*/ 233 w 633"/>
              <a:gd name="T89" fmla="*/ 312 h 624"/>
              <a:gd name="T90" fmla="*/ 316 w 633"/>
              <a:gd name="T91" fmla="*/ 228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3" h="624">
                <a:moveTo>
                  <a:pt x="260" y="623"/>
                </a:moveTo>
                <a:cubicBezTo>
                  <a:pt x="260" y="623"/>
                  <a:pt x="259" y="623"/>
                  <a:pt x="259" y="623"/>
                </a:cubicBezTo>
                <a:cubicBezTo>
                  <a:pt x="232" y="618"/>
                  <a:pt x="205" y="609"/>
                  <a:pt x="180" y="597"/>
                </a:cubicBezTo>
                <a:cubicBezTo>
                  <a:pt x="177" y="596"/>
                  <a:pt x="175" y="592"/>
                  <a:pt x="176" y="589"/>
                </a:cubicBezTo>
                <a:cubicBezTo>
                  <a:pt x="195" y="526"/>
                  <a:pt x="195" y="526"/>
                  <a:pt x="195" y="526"/>
                </a:cubicBezTo>
                <a:cubicBezTo>
                  <a:pt x="179" y="517"/>
                  <a:pt x="164" y="506"/>
                  <a:pt x="150" y="493"/>
                </a:cubicBezTo>
                <a:cubicBezTo>
                  <a:pt x="96" y="531"/>
                  <a:pt x="96" y="531"/>
                  <a:pt x="96" y="531"/>
                </a:cubicBezTo>
                <a:cubicBezTo>
                  <a:pt x="93" y="533"/>
                  <a:pt x="89" y="532"/>
                  <a:pt x="87" y="530"/>
                </a:cubicBezTo>
                <a:cubicBezTo>
                  <a:pt x="68" y="510"/>
                  <a:pt x="51" y="487"/>
                  <a:pt x="38" y="462"/>
                </a:cubicBezTo>
                <a:cubicBezTo>
                  <a:pt x="36" y="459"/>
                  <a:pt x="37" y="456"/>
                  <a:pt x="40" y="454"/>
                </a:cubicBezTo>
                <a:cubicBezTo>
                  <a:pt x="92" y="414"/>
                  <a:pt x="92" y="414"/>
                  <a:pt x="92" y="414"/>
                </a:cubicBezTo>
                <a:cubicBezTo>
                  <a:pt x="84" y="397"/>
                  <a:pt x="79" y="379"/>
                  <a:pt x="75" y="361"/>
                </a:cubicBezTo>
                <a:cubicBezTo>
                  <a:pt x="9" y="359"/>
                  <a:pt x="9" y="359"/>
                  <a:pt x="9" y="359"/>
                </a:cubicBezTo>
                <a:cubicBezTo>
                  <a:pt x="6" y="359"/>
                  <a:pt x="3" y="357"/>
                  <a:pt x="2" y="353"/>
                </a:cubicBezTo>
                <a:cubicBezTo>
                  <a:pt x="1" y="339"/>
                  <a:pt x="0" y="325"/>
                  <a:pt x="0" y="312"/>
                </a:cubicBezTo>
                <a:cubicBezTo>
                  <a:pt x="0" y="298"/>
                  <a:pt x="1" y="284"/>
                  <a:pt x="2" y="270"/>
                </a:cubicBezTo>
                <a:cubicBezTo>
                  <a:pt x="3" y="267"/>
                  <a:pt x="6" y="264"/>
                  <a:pt x="9" y="264"/>
                </a:cubicBezTo>
                <a:cubicBezTo>
                  <a:pt x="75" y="262"/>
                  <a:pt x="75" y="262"/>
                  <a:pt x="75" y="262"/>
                </a:cubicBezTo>
                <a:cubicBezTo>
                  <a:pt x="79" y="244"/>
                  <a:pt x="84" y="226"/>
                  <a:pt x="92" y="210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7" y="168"/>
                  <a:pt x="36" y="164"/>
                  <a:pt x="38" y="161"/>
                </a:cubicBezTo>
                <a:cubicBezTo>
                  <a:pt x="51" y="136"/>
                  <a:pt x="68" y="114"/>
                  <a:pt x="87" y="93"/>
                </a:cubicBezTo>
                <a:cubicBezTo>
                  <a:pt x="89" y="91"/>
                  <a:pt x="93" y="91"/>
                  <a:pt x="96" y="93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64" y="117"/>
                  <a:pt x="179" y="106"/>
                  <a:pt x="195" y="97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75" y="31"/>
                  <a:pt x="177" y="27"/>
                  <a:pt x="180" y="26"/>
                </a:cubicBezTo>
                <a:cubicBezTo>
                  <a:pt x="205" y="14"/>
                  <a:pt x="231" y="5"/>
                  <a:pt x="259" y="0"/>
                </a:cubicBezTo>
                <a:cubicBezTo>
                  <a:pt x="262" y="0"/>
                  <a:pt x="266" y="2"/>
                  <a:pt x="267" y="5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307" y="65"/>
                  <a:pt x="326" y="65"/>
                  <a:pt x="344" y="67"/>
                </a:cubicBezTo>
                <a:cubicBezTo>
                  <a:pt x="366" y="5"/>
                  <a:pt x="366" y="5"/>
                  <a:pt x="366" y="5"/>
                </a:cubicBezTo>
                <a:cubicBezTo>
                  <a:pt x="367" y="2"/>
                  <a:pt x="370" y="0"/>
                  <a:pt x="374" y="0"/>
                </a:cubicBezTo>
                <a:cubicBezTo>
                  <a:pt x="401" y="5"/>
                  <a:pt x="428" y="14"/>
                  <a:pt x="453" y="26"/>
                </a:cubicBezTo>
                <a:cubicBezTo>
                  <a:pt x="456" y="27"/>
                  <a:pt x="458" y="31"/>
                  <a:pt x="457" y="34"/>
                </a:cubicBezTo>
                <a:cubicBezTo>
                  <a:pt x="438" y="97"/>
                  <a:pt x="438" y="97"/>
                  <a:pt x="438" y="97"/>
                </a:cubicBezTo>
                <a:cubicBezTo>
                  <a:pt x="454" y="106"/>
                  <a:pt x="469" y="117"/>
                  <a:pt x="483" y="130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9" y="91"/>
                  <a:pt x="543" y="91"/>
                  <a:pt x="546" y="93"/>
                </a:cubicBezTo>
                <a:cubicBezTo>
                  <a:pt x="565" y="114"/>
                  <a:pt x="581" y="136"/>
                  <a:pt x="595" y="161"/>
                </a:cubicBezTo>
                <a:cubicBezTo>
                  <a:pt x="596" y="164"/>
                  <a:pt x="596" y="168"/>
                  <a:pt x="593" y="170"/>
                </a:cubicBezTo>
                <a:cubicBezTo>
                  <a:pt x="540" y="210"/>
                  <a:pt x="540" y="210"/>
                  <a:pt x="540" y="210"/>
                </a:cubicBezTo>
                <a:cubicBezTo>
                  <a:pt x="548" y="226"/>
                  <a:pt x="554" y="244"/>
                  <a:pt x="558" y="262"/>
                </a:cubicBezTo>
                <a:cubicBezTo>
                  <a:pt x="623" y="264"/>
                  <a:pt x="623" y="264"/>
                  <a:pt x="623" y="264"/>
                </a:cubicBezTo>
                <a:cubicBezTo>
                  <a:pt x="627" y="264"/>
                  <a:pt x="630" y="267"/>
                  <a:pt x="630" y="270"/>
                </a:cubicBezTo>
                <a:cubicBezTo>
                  <a:pt x="632" y="284"/>
                  <a:pt x="633" y="298"/>
                  <a:pt x="633" y="312"/>
                </a:cubicBezTo>
                <a:cubicBezTo>
                  <a:pt x="633" y="325"/>
                  <a:pt x="632" y="339"/>
                  <a:pt x="630" y="353"/>
                </a:cubicBezTo>
                <a:cubicBezTo>
                  <a:pt x="630" y="357"/>
                  <a:pt x="627" y="359"/>
                  <a:pt x="623" y="359"/>
                </a:cubicBezTo>
                <a:cubicBezTo>
                  <a:pt x="558" y="361"/>
                  <a:pt x="558" y="361"/>
                  <a:pt x="558" y="361"/>
                </a:cubicBezTo>
                <a:cubicBezTo>
                  <a:pt x="554" y="379"/>
                  <a:pt x="548" y="397"/>
                  <a:pt x="540" y="414"/>
                </a:cubicBezTo>
                <a:cubicBezTo>
                  <a:pt x="593" y="454"/>
                  <a:pt x="593" y="454"/>
                  <a:pt x="593" y="454"/>
                </a:cubicBezTo>
                <a:cubicBezTo>
                  <a:pt x="596" y="456"/>
                  <a:pt x="596" y="459"/>
                  <a:pt x="595" y="462"/>
                </a:cubicBezTo>
                <a:cubicBezTo>
                  <a:pt x="581" y="487"/>
                  <a:pt x="565" y="509"/>
                  <a:pt x="546" y="530"/>
                </a:cubicBezTo>
                <a:cubicBezTo>
                  <a:pt x="543" y="532"/>
                  <a:pt x="539" y="533"/>
                  <a:pt x="537" y="531"/>
                </a:cubicBezTo>
                <a:cubicBezTo>
                  <a:pt x="483" y="493"/>
                  <a:pt x="483" y="493"/>
                  <a:pt x="483" y="493"/>
                </a:cubicBezTo>
                <a:cubicBezTo>
                  <a:pt x="469" y="506"/>
                  <a:pt x="454" y="517"/>
                  <a:pt x="438" y="526"/>
                </a:cubicBezTo>
                <a:cubicBezTo>
                  <a:pt x="457" y="589"/>
                  <a:pt x="457" y="589"/>
                  <a:pt x="457" y="589"/>
                </a:cubicBezTo>
                <a:cubicBezTo>
                  <a:pt x="458" y="592"/>
                  <a:pt x="456" y="596"/>
                  <a:pt x="453" y="597"/>
                </a:cubicBezTo>
                <a:cubicBezTo>
                  <a:pt x="428" y="609"/>
                  <a:pt x="401" y="618"/>
                  <a:pt x="374" y="623"/>
                </a:cubicBezTo>
                <a:cubicBezTo>
                  <a:pt x="370" y="624"/>
                  <a:pt x="367" y="622"/>
                  <a:pt x="366" y="618"/>
                </a:cubicBezTo>
                <a:cubicBezTo>
                  <a:pt x="344" y="556"/>
                  <a:pt x="344" y="556"/>
                  <a:pt x="344" y="556"/>
                </a:cubicBezTo>
                <a:cubicBezTo>
                  <a:pt x="326" y="558"/>
                  <a:pt x="307" y="558"/>
                  <a:pt x="288" y="556"/>
                </a:cubicBezTo>
                <a:cubicBezTo>
                  <a:pt x="267" y="618"/>
                  <a:pt x="267" y="618"/>
                  <a:pt x="267" y="618"/>
                </a:cubicBezTo>
                <a:cubicBezTo>
                  <a:pt x="266" y="621"/>
                  <a:pt x="263" y="623"/>
                  <a:pt x="260" y="623"/>
                </a:cubicBezTo>
                <a:close/>
                <a:moveTo>
                  <a:pt x="349" y="542"/>
                </a:moveTo>
                <a:cubicBezTo>
                  <a:pt x="352" y="542"/>
                  <a:pt x="354" y="543"/>
                  <a:pt x="355" y="546"/>
                </a:cubicBezTo>
                <a:cubicBezTo>
                  <a:pt x="377" y="608"/>
                  <a:pt x="377" y="608"/>
                  <a:pt x="377" y="608"/>
                </a:cubicBezTo>
                <a:cubicBezTo>
                  <a:pt x="399" y="604"/>
                  <a:pt x="421" y="597"/>
                  <a:pt x="441" y="587"/>
                </a:cubicBezTo>
                <a:cubicBezTo>
                  <a:pt x="423" y="525"/>
                  <a:pt x="423" y="525"/>
                  <a:pt x="423" y="525"/>
                </a:cubicBezTo>
                <a:cubicBezTo>
                  <a:pt x="422" y="521"/>
                  <a:pt x="423" y="518"/>
                  <a:pt x="426" y="516"/>
                </a:cubicBezTo>
                <a:cubicBezTo>
                  <a:pt x="445" y="506"/>
                  <a:pt x="462" y="494"/>
                  <a:pt x="477" y="479"/>
                </a:cubicBezTo>
                <a:cubicBezTo>
                  <a:pt x="479" y="477"/>
                  <a:pt x="483" y="477"/>
                  <a:pt x="486" y="478"/>
                </a:cubicBezTo>
                <a:cubicBezTo>
                  <a:pt x="540" y="516"/>
                  <a:pt x="540" y="516"/>
                  <a:pt x="540" y="516"/>
                </a:cubicBezTo>
                <a:cubicBezTo>
                  <a:pt x="555" y="499"/>
                  <a:pt x="568" y="481"/>
                  <a:pt x="579" y="461"/>
                </a:cubicBezTo>
                <a:cubicBezTo>
                  <a:pt x="527" y="421"/>
                  <a:pt x="527" y="421"/>
                  <a:pt x="527" y="421"/>
                </a:cubicBezTo>
                <a:cubicBezTo>
                  <a:pt x="525" y="419"/>
                  <a:pt x="524" y="416"/>
                  <a:pt x="525" y="413"/>
                </a:cubicBezTo>
                <a:cubicBezTo>
                  <a:pt x="535" y="394"/>
                  <a:pt x="541" y="373"/>
                  <a:pt x="545" y="353"/>
                </a:cubicBezTo>
                <a:cubicBezTo>
                  <a:pt x="545" y="349"/>
                  <a:pt x="548" y="347"/>
                  <a:pt x="552" y="347"/>
                </a:cubicBezTo>
                <a:cubicBezTo>
                  <a:pt x="617" y="345"/>
                  <a:pt x="617" y="345"/>
                  <a:pt x="617" y="345"/>
                </a:cubicBezTo>
                <a:cubicBezTo>
                  <a:pt x="618" y="334"/>
                  <a:pt x="619" y="323"/>
                  <a:pt x="619" y="312"/>
                </a:cubicBezTo>
                <a:cubicBezTo>
                  <a:pt x="619" y="300"/>
                  <a:pt x="618" y="289"/>
                  <a:pt x="617" y="278"/>
                </a:cubicBezTo>
                <a:cubicBezTo>
                  <a:pt x="552" y="276"/>
                  <a:pt x="552" y="276"/>
                  <a:pt x="552" y="276"/>
                </a:cubicBezTo>
                <a:cubicBezTo>
                  <a:pt x="548" y="276"/>
                  <a:pt x="545" y="274"/>
                  <a:pt x="545" y="271"/>
                </a:cubicBezTo>
                <a:cubicBezTo>
                  <a:pt x="541" y="250"/>
                  <a:pt x="535" y="229"/>
                  <a:pt x="525" y="210"/>
                </a:cubicBezTo>
                <a:cubicBezTo>
                  <a:pt x="524" y="207"/>
                  <a:pt x="525" y="204"/>
                  <a:pt x="527" y="202"/>
                </a:cubicBezTo>
                <a:cubicBezTo>
                  <a:pt x="579" y="162"/>
                  <a:pt x="579" y="162"/>
                  <a:pt x="579" y="162"/>
                </a:cubicBezTo>
                <a:cubicBezTo>
                  <a:pt x="568" y="143"/>
                  <a:pt x="555" y="124"/>
                  <a:pt x="540" y="108"/>
                </a:cubicBezTo>
                <a:cubicBezTo>
                  <a:pt x="486" y="145"/>
                  <a:pt x="486" y="145"/>
                  <a:pt x="486" y="145"/>
                </a:cubicBezTo>
                <a:cubicBezTo>
                  <a:pt x="483" y="147"/>
                  <a:pt x="479" y="146"/>
                  <a:pt x="477" y="144"/>
                </a:cubicBezTo>
                <a:cubicBezTo>
                  <a:pt x="462" y="129"/>
                  <a:pt x="445" y="117"/>
                  <a:pt x="426" y="107"/>
                </a:cubicBezTo>
                <a:cubicBezTo>
                  <a:pt x="423" y="105"/>
                  <a:pt x="422" y="102"/>
                  <a:pt x="423" y="99"/>
                </a:cubicBezTo>
                <a:cubicBezTo>
                  <a:pt x="441" y="36"/>
                  <a:pt x="441" y="36"/>
                  <a:pt x="441" y="36"/>
                </a:cubicBezTo>
                <a:cubicBezTo>
                  <a:pt x="421" y="27"/>
                  <a:pt x="399" y="20"/>
                  <a:pt x="377" y="15"/>
                </a:cubicBezTo>
                <a:cubicBezTo>
                  <a:pt x="355" y="77"/>
                  <a:pt x="355" y="77"/>
                  <a:pt x="355" y="77"/>
                </a:cubicBezTo>
                <a:cubicBezTo>
                  <a:pt x="354" y="80"/>
                  <a:pt x="351" y="82"/>
                  <a:pt x="348" y="82"/>
                </a:cubicBezTo>
                <a:cubicBezTo>
                  <a:pt x="327" y="79"/>
                  <a:pt x="306" y="79"/>
                  <a:pt x="285" y="82"/>
                </a:cubicBezTo>
                <a:cubicBezTo>
                  <a:pt x="281" y="82"/>
                  <a:pt x="278" y="80"/>
                  <a:pt x="277" y="77"/>
                </a:cubicBezTo>
                <a:cubicBezTo>
                  <a:pt x="256" y="15"/>
                  <a:pt x="256" y="15"/>
                  <a:pt x="256" y="15"/>
                </a:cubicBezTo>
                <a:cubicBezTo>
                  <a:pt x="233" y="20"/>
                  <a:pt x="212" y="27"/>
                  <a:pt x="191" y="36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102"/>
                  <a:pt x="210" y="105"/>
                  <a:pt x="207" y="107"/>
                </a:cubicBezTo>
                <a:cubicBezTo>
                  <a:pt x="188" y="117"/>
                  <a:pt x="171" y="129"/>
                  <a:pt x="156" y="144"/>
                </a:cubicBezTo>
                <a:cubicBezTo>
                  <a:pt x="153" y="146"/>
                  <a:pt x="149" y="147"/>
                  <a:pt x="147" y="145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78" y="124"/>
                  <a:pt x="64" y="143"/>
                  <a:pt x="53" y="162"/>
                </a:cubicBezTo>
                <a:cubicBezTo>
                  <a:pt x="105" y="202"/>
                  <a:pt x="105" y="202"/>
                  <a:pt x="105" y="202"/>
                </a:cubicBezTo>
                <a:cubicBezTo>
                  <a:pt x="108" y="204"/>
                  <a:pt x="109" y="207"/>
                  <a:pt x="107" y="210"/>
                </a:cubicBezTo>
                <a:cubicBezTo>
                  <a:pt x="98" y="230"/>
                  <a:pt x="91" y="250"/>
                  <a:pt x="88" y="271"/>
                </a:cubicBezTo>
                <a:cubicBezTo>
                  <a:pt x="87" y="274"/>
                  <a:pt x="84" y="276"/>
                  <a:pt x="81" y="276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14" y="289"/>
                  <a:pt x="14" y="300"/>
                  <a:pt x="14" y="312"/>
                </a:cubicBezTo>
                <a:cubicBezTo>
                  <a:pt x="14" y="323"/>
                  <a:pt x="14" y="334"/>
                  <a:pt x="16" y="345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4" y="347"/>
                  <a:pt x="87" y="349"/>
                  <a:pt x="88" y="353"/>
                </a:cubicBezTo>
                <a:cubicBezTo>
                  <a:pt x="91" y="373"/>
                  <a:pt x="98" y="394"/>
                  <a:pt x="107" y="413"/>
                </a:cubicBezTo>
                <a:cubicBezTo>
                  <a:pt x="109" y="416"/>
                  <a:pt x="108" y="419"/>
                  <a:pt x="105" y="421"/>
                </a:cubicBezTo>
                <a:cubicBezTo>
                  <a:pt x="53" y="461"/>
                  <a:pt x="53" y="461"/>
                  <a:pt x="53" y="461"/>
                </a:cubicBezTo>
                <a:cubicBezTo>
                  <a:pt x="64" y="481"/>
                  <a:pt x="78" y="499"/>
                  <a:pt x="93" y="516"/>
                </a:cubicBezTo>
                <a:cubicBezTo>
                  <a:pt x="147" y="478"/>
                  <a:pt x="147" y="478"/>
                  <a:pt x="147" y="478"/>
                </a:cubicBezTo>
                <a:cubicBezTo>
                  <a:pt x="149" y="477"/>
                  <a:pt x="153" y="477"/>
                  <a:pt x="156" y="479"/>
                </a:cubicBezTo>
                <a:cubicBezTo>
                  <a:pt x="171" y="494"/>
                  <a:pt x="188" y="506"/>
                  <a:pt x="207" y="516"/>
                </a:cubicBezTo>
                <a:cubicBezTo>
                  <a:pt x="210" y="518"/>
                  <a:pt x="211" y="521"/>
                  <a:pt x="210" y="525"/>
                </a:cubicBezTo>
                <a:cubicBezTo>
                  <a:pt x="191" y="587"/>
                  <a:pt x="191" y="587"/>
                  <a:pt x="191" y="587"/>
                </a:cubicBezTo>
                <a:cubicBezTo>
                  <a:pt x="212" y="597"/>
                  <a:pt x="233" y="604"/>
                  <a:pt x="256" y="608"/>
                </a:cubicBezTo>
                <a:cubicBezTo>
                  <a:pt x="277" y="546"/>
                  <a:pt x="277" y="546"/>
                  <a:pt x="277" y="546"/>
                </a:cubicBezTo>
                <a:cubicBezTo>
                  <a:pt x="278" y="543"/>
                  <a:pt x="281" y="541"/>
                  <a:pt x="285" y="542"/>
                </a:cubicBezTo>
                <a:cubicBezTo>
                  <a:pt x="306" y="545"/>
                  <a:pt x="327" y="545"/>
                  <a:pt x="348" y="542"/>
                </a:cubicBezTo>
                <a:cubicBezTo>
                  <a:pt x="348" y="542"/>
                  <a:pt x="348" y="542"/>
                  <a:pt x="349" y="542"/>
                </a:cubicBezTo>
                <a:close/>
                <a:moveTo>
                  <a:pt x="316" y="409"/>
                </a:moveTo>
                <a:cubicBezTo>
                  <a:pt x="263" y="409"/>
                  <a:pt x="219" y="365"/>
                  <a:pt x="219" y="312"/>
                </a:cubicBezTo>
                <a:cubicBezTo>
                  <a:pt x="219" y="258"/>
                  <a:pt x="263" y="214"/>
                  <a:pt x="316" y="214"/>
                </a:cubicBezTo>
                <a:cubicBezTo>
                  <a:pt x="370" y="214"/>
                  <a:pt x="414" y="258"/>
                  <a:pt x="414" y="312"/>
                </a:cubicBezTo>
                <a:cubicBezTo>
                  <a:pt x="414" y="365"/>
                  <a:pt x="370" y="409"/>
                  <a:pt x="316" y="409"/>
                </a:cubicBezTo>
                <a:close/>
                <a:moveTo>
                  <a:pt x="316" y="228"/>
                </a:moveTo>
                <a:cubicBezTo>
                  <a:pt x="270" y="228"/>
                  <a:pt x="233" y="266"/>
                  <a:pt x="233" y="312"/>
                </a:cubicBezTo>
                <a:cubicBezTo>
                  <a:pt x="233" y="358"/>
                  <a:pt x="270" y="395"/>
                  <a:pt x="316" y="395"/>
                </a:cubicBezTo>
                <a:cubicBezTo>
                  <a:pt x="362" y="395"/>
                  <a:pt x="400" y="358"/>
                  <a:pt x="400" y="312"/>
                </a:cubicBezTo>
                <a:cubicBezTo>
                  <a:pt x="400" y="266"/>
                  <a:pt x="362" y="228"/>
                  <a:pt x="316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07">
            <a:extLst>
              <a:ext uri="{FF2B5EF4-FFF2-40B4-BE49-F238E27FC236}">
                <a16:creationId xmlns:a16="http://schemas.microsoft.com/office/drawing/2014/main" xmlns="" id="{12FBD3FA-E570-48E3-90F1-1C3FE68E986E}"/>
              </a:ext>
            </a:extLst>
          </p:cNvPr>
          <p:cNvSpPr>
            <a:spLocks noEditPoints="1"/>
          </p:cNvSpPr>
          <p:nvPr/>
        </p:nvSpPr>
        <p:spPr bwMode="auto">
          <a:xfrm>
            <a:off x="3690431" y="3494040"/>
            <a:ext cx="451352" cy="459992"/>
          </a:xfrm>
          <a:custGeom>
            <a:avLst/>
            <a:gdLst>
              <a:gd name="T0" fmla="*/ 591 w 610"/>
              <a:gd name="T1" fmla="*/ 523 h 606"/>
              <a:gd name="T2" fmla="*/ 463 w 610"/>
              <a:gd name="T3" fmla="*/ 395 h 606"/>
              <a:gd name="T4" fmla="*/ 432 w 610"/>
              <a:gd name="T5" fmla="*/ 74 h 606"/>
              <a:gd name="T6" fmla="*/ 253 w 610"/>
              <a:gd name="T7" fmla="*/ 0 h 606"/>
              <a:gd name="T8" fmla="*/ 74 w 610"/>
              <a:gd name="T9" fmla="*/ 74 h 606"/>
              <a:gd name="T10" fmla="*/ 0 w 610"/>
              <a:gd name="T11" fmla="*/ 253 h 606"/>
              <a:gd name="T12" fmla="*/ 74 w 610"/>
              <a:gd name="T13" fmla="*/ 433 h 606"/>
              <a:gd name="T14" fmla="*/ 253 w 610"/>
              <a:gd name="T15" fmla="*/ 507 h 606"/>
              <a:gd name="T16" fmla="*/ 395 w 610"/>
              <a:gd name="T17" fmla="*/ 464 h 606"/>
              <a:gd name="T18" fmla="*/ 522 w 610"/>
              <a:gd name="T19" fmla="*/ 591 h 606"/>
              <a:gd name="T20" fmla="*/ 557 w 610"/>
              <a:gd name="T21" fmla="*/ 606 h 606"/>
              <a:gd name="T22" fmla="*/ 591 w 610"/>
              <a:gd name="T23" fmla="*/ 591 h 606"/>
              <a:gd name="T24" fmla="*/ 591 w 610"/>
              <a:gd name="T25" fmla="*/ 523 h 606"/>
              <a:gd name="T26" fmla="*/ 84 w 610"/>
              <a:gd name="T27" fmla="*/ 423 h 606"/>
              <a:gd name="T28" fmla="*/ 14 w 610"/>
              <a:gd name="T29" fmla="*/ 253 h 606"/>
              <a:gd name="T30" fmla="*/ 84 w 610"/>
              <a:gd name="T31" fmla="*/ 84 h 606"/>
              <a:gd name="T32" fmla="*/ 253 w 610"/>
              <a:gd name="T33" fmla="*/ 14 h 606"/>
              <a:gd name="T34" fmla="*/ 422 w 610"/>
              <a:gd name="T35" fmla="*/ 84 h 606"/>
              <a:gd name="T36" fmla="*/ 449 w 610"/>
              <a:gd name="T37" fmla="*/ 391 h 606"/>
              <a:gd name="T38" fmla="*/ 448 w 610"/>
              <a:gd name="T39" fmla="*/ 392 h 606"/>
              <a:gd name="T40" fmla="*/ 422 w 610"/>
              <a:gd name="T41" fmla="*/ 423 h 606"/>
              <a:gd name="T42" fmla="*/ 392 w 610"/>
              <a:gd name="T43" fmla="*/ 448 h 606"/>
              <a:gd name="T44" fmla="*/ 391 w 610"/>
              <a:gd name="T45" fmla="*/ 449 h 606"/>
              <a:gd name="T46" fmla="*/ 253 w 610"/>
              <a:gd name="T47" fmla="*/ 493 h 606"/>
              <a:gd name="T48" fmla="*/ 84 w 610"/>
              <a:gd name="T49" fmla="*/ 423 h 606"/>
              <a:gd name="T50" fmla="*/ 581 w 610"/>
              <a:gd name="T51" fmla="*/ 581 h 606"/>
              <a:gd name="T52" fmla="*/ 532 w 610"/>
              <a:gd name="T53" fmla="*/ 581 h 606"/>
              <a:gd name="T54" fmla="*/ 406 w 610"/>
              <a:gd name="T55" fmla="*/ 455 h 606"/>
              <a:gd name="T56" fmla="*/ 432 w 610"/>
              <a:gd name="T57" fmla="*/ 433 h 606"/>
              <a:gd name="T58" fmla="*/ 455 w 610"/>
              <a:gd name="T59" fmla="*/ 406 h 606"/>
              <a:gd name="T60" fmla="*/ 581 w 610"/>
              <a:gd name="T61" fmla="*/ 533 h 606"/>
              <a:gd name="T62" fmla="*/ 581 w 610"/>
              <a:gd name="T63" fmla="*/ 581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0" h="606">
                <a:moveTo>
                  <a:pt x="591" y="523"/>
                </a:moveTo>
                <a:cubicBezTo>
                  <a:pt x="463" y="395"/>
                  <a:pt x="463" y="395"/>
                  <a:pt x="463" y="395"/>
                </a:cubicBezTo>
                <a:cubicBezTo>
                  <a:pt x="530" y="296"/>
                  <a:pt x="519" y="161"/>
                  <a:pt x="432" y="74"/>
                </a:cubicBezTo>
                <a:cubicBezTo>
                  <a:pt x="384" y="26"/>
                  <a:pt x="321" y="0"/>
                  <a:pt x="253" y="0"/>
                </a:cubicBezTo>
                <a:cubicBezTo>
                  <a:pt x="185" y="0"/>
                  <a:pt x="122" y="26"/>
                  <a:pt x="74" y="74"/>
                </a:cubicBezTo>
                <a:cubicBezTo>
                  <a:pt x="26" y="122"/>
                  <a:pt x="0" y="186"/>
                  <a:pt x="0" y="253"/>
                </a:cubicBezTo>
                <a:cubicBezTo>
                  <a:pt x="0" y="321"/>
                  <a:pt x="26" y="385"/>
                  <a:pt x="74" y="433"/>
                </a:cubicBezTo>
                <a:cubicBezTo>
                  <a:pt x="122" y="480"/>
                  <a:pt x="185" y="507"/>
                  <a:pt x="253" y="507"/>
                </a:cubicBezTo>
                <a:cubicBezTo>
                  <a:pt x="304" y="507"/>
                  <a:pt x="353" y="492"/>
                  <a:pt x="395" y="464"/>
                </a:cubicBezTo>
                <a:cubicBezTo>
                  <a:pt x="522" y="591"/>
                  <a:pt x="522" y="591"/>
                  <a:pt x="522" y="591"/>
                </a:cubicBezTo>
                <a:cubicBezTo>
                  <a:pt x="532" y="601"/>
                  <a:pt x="544" y="606"/>
                  <a:pt x="557" y="606"/>
                </a:cubicBezTo>
                <a:cubicBezTo>
                  <a:pt x="569" y="606"/>
                  <a:pt x="582" y="601"/>
                  <a:pt x="591" y="591"/>
                </a:cubicBezTo>
                <a:cubicBezTo>
                  <a:pt x="610" y="572"/>
                  <a:pt x="610" y="542"/>
                  <a:pt x="591" y="523"/>
                </a:cubicBezTo>
                <a:close/>
                <a:moveTo>
                  <a:pt x="84" y="423"/>
                </a:moveTo>
                <a:cubicBezTo>
                  <a:pt x="39" y="377"/>
                  <a:pt x="14" y="317"/>
                  <a:pt x="14" y="253"/>
                </a:cubicBezTo>
                <a:cubicBezTo>
                  <a:pt x="14" y="189"/>
                  <a:pt x="39" y="129"/>
                  <a:pt x="84" y="84"/>
                </a:cubicBezTo>
                <a:cubicBezTo>
                  <a:pt x="129" y="39"/>
                  <a:pt x="189" y="14"/>
                  <a:pt x="253" y="14"/>
                </a:cubicBezTo>
                <a:cubicBezTo>
                  <a:pt x="317" y="14"/>
                  <a:pt x="377" y="39"/>
                  <a:pt x="422" y="84"/>
                </a:cubicBezTo>
                <a:cubicBezTo>
                  <a:pt x="506" y="168"/>
                  <a:pt x="514" y="298"/>
                  <a:pt x="449" y="391"/>
                </a:cubicBezTo>
                <a:cubicBezTo>
                  <a:pt x="448" y="392"/>
                  <a:pt x="448" y="392"/>
                  <a:pt x="448" y="392"/>
                </a:cubicBezTo>
                <a:cubicBezTo>
                  <a:pt x="440" y="403"/>
                  <a:pt x="432" y="413"/>
                  <a:pt x="422" y="423"/>
                </a:cubicBezTo>
                <a:cubicBezTo>
                  <a:pt x="413" y="432"/>
                  <a:pt x="403" y="441"/>
                  <a:pt x="392" y="448"/>
                </a:cubicBezTo>
                <a:cubicBezTo>
                  <a:pt x="392" y="448"/>
                  <a:pt x="391" y="449"/>
                  <a:pt x="391" y="449"/>
                </a:cubicBezTo>
                <a:cubicBezTo>
                  <a:pt x="351" y="477"/>
                  <a:pt x="303" y="493"/>
                  <a:pt x="253" y="493"/>
                </a:cubicBezTo>
                <a:cubicBezTo>
                  <a:pt x="189" y="493"/>
                  <a:pt x="129" y="468"/>
                  <a:pt x="84" y="423"/>
                </a:cubicBezTo>
                <a:close/>
                <a:moveTo>
                  <a:pt x="581" y="581"/>
                </a:moveTo>
                <a:cubicBezTo>
                  <a:pt x="568" y="595"/>
                  <a:pt x="546" y="595"/>
                  <a:pt x="532" y="581"/>
                </a:cubicBezTo>
                <a:cubicBezTo>
                  <a:pt x="406" y="455"/>
                  <a:pt x="406" y="455"/>
                  <a:pt x="406" y="455"/>
                </a:cubicBezTo>
                <a:cubicBezTo>
                  <a:pt x="415" y="448"/>
                  <a:pt x="424" y="441"/>
                  <a:pt x="432" y="433"/>
                </a:cubicBezTo>
                <a:cubicBezTo>
                  <a:pt x="440" y="424"/>
                  <a:pt x="448" y="415"/>
                  <a:pt x="455" y="406"/>
                </a:cubicBezTo>
                <a:cubicBezTo>
                  <a:pt x="581" y="533"/>
                  <a:pt x="581" y="533"/>
                  <a:pt x="581" y="533"/>
                </a:cubicBezTo>
                <a:cubicBezTo>
                  <a:pt x="595" y="546"/>
                  <a:pt x="595" y="568"/>
                  <a:pt x="581" y="5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xmlns="" id="{FD9B8921-86BF-4FD0-A350-B0845CCF3A2D}"/>
              </a:ext>
            </a:extLst>
          </p:cNvPr>
          <p:cNvSpPr/>
          <p:nvPr/>
        </p:nvSpPr>
        <p:spPr>
          <a:xfrm>
            <a:off x="264283" y="1324466"/>
            <a:ext cx="6697305" cy="246529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веке нашло отражение событие чрезвычайной важности – Отечественная война 1812 года. В войну были ввергнуты крестьянские массы, и это послужило поводом для создания народных песен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xmlns="" id="{9121121C-5DCE-4675-BB9E-861250F835C2}"/>
              </a:ext>
            </a:extLst>
          </p:cNvPr>
          <p:cNvSpPr/>
          <p:nvPr/>
        </p:nvSpPr>
        <p:spPr>
          <a:xfrm>
            <a:off x="7156556" y="1325064"/>
            <a:ext cx="4743298" cy="287617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3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песнях прославляются полководцы и простые солдаты, партизаны: «От своих чистых сердец», «Как заплакала </a:t>
            </a:r>
            <a:r>
              <a:rPr lang="ru-RU" sz="3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Россиюшка</a:t>
            </a:r>
            <a:r>
              <a:rPr lang="ru-RU" sz="3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француза…» и другие</a:t>
            </a:r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xmlns="" id="{4157D346-FB79-421D-B20D-AE730481A917}"/>
              </a:ext>
            </a:extLst>
          </p:cNvPr>
          <p:cNvSpPr/>
          <p:nvPr/>
        </p:nvSpPr>
        <p:spPr>
          <a:xfrm>
            <a:off x="7304208" y="4374852"/>
            <a:ext cx="4447994" cy="219130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ru-RU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 </a:t>
            </a:r>
            <a:r>
              <a:rPr lang="ru-RU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капитализма песни рассказывали о рабочих, старателях, фабрикантах.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7157" y="350130"/>
            <a:ext cx="9392164" cy="605108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Исторические песни </a:t>
            </a:r>
            <a:r>
              <a:rPr lang="en-US" sz="4900" dirty="0" smtClean="0"/>
              <a:t>XIX </a:t>
            </a:r>
            <a:r>
              <a:rPr lang="ru-RU" sz="4900" dirty="0" smtClean="0"/>
              <a:t>века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8" y="3954032"/>
            <a:ext cx="6453189" cy="27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A7B651-53B3-46C5-9041-60D8C8DB800D}"/>
              </a:ext>
            </a:extLst>
          </p:cNvPr>
          <p:cNvSpPr txBox="1"/>
          <p:nvPr/>
        </p:nvSpPr>
        <p:spPr>
          <a:xfrm>
            <a:off x="309585" y="1063244"/>
            <a:ext cx="11550605" cy="699841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lIns="245629" tIns="122816" rIns="245629" bIns="122816" rtlCol="0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широкое распространение получили рабочие песни: «</a:t>
            </a:r>
            <a:r>
              <a:rPr lang="ru-RU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Сестрорецкий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оружейный завод», «Камаринская Саввы Морозова».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1069" y="389823"/>
            <a:ext cx="9187635" cy="552806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Исторические</a:t>
            </a:r>
            <a:r>
              <a:rPr lang="ru-RU" dirty="0" smtClean="0"/>
              <a:t> песни </a:t>
            </a:r>
            <a:r>
              <a:rPr lang="en-US" dirty="0" smtClean="0"/>
              <a:t>XX </a:t>
            </a:r>
            <a:r>
              <a:rPr lang="ru-RU" dirty="0" smtClean="0"/>
              <a:t>века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9" y="2866312"/>
            <a:ext cx="5535949" cy="38573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88" y="2873006"/>
            <a:ext cx="5797630" cy="384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2" y="233946"/>
            <a:ext cx="10956707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ДОМАШНЕЕ ЗАДАНИЕ </a:t>
            </a:r>
            <a:endParaRPr lang="ru-RU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288244" y="1314513"/>
            <a:ext cx="11521280" cy="4721206"/>
          </a:xfrm>
          <a:prstGeom prst="rect">
            <a:avLst/>
          </a:prstGeom>
          <a:solidFill>
            <a:schemeClr val="tx1"/>
          </a:solidFill>
        </p:spPr>
        <p:txBody>
          <a:bodyPr wrap="square" lIns="194987" tIns="97493" rIns="194987" bIns="97493" rtlCol="0">
            <a:spAutoFit/>
          </a:bodyPr>
          <a:lstStyle/>
          <a:p>
            <a:pPr algn="just"/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Ответьте на вопросы:</a:t>
            </a:r>
          </a:p>
          <a:p>
            <a:pPr algn="just"/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 Что вы узнали об исторических песнях?</a:t>
            </a:r>
          </a:p>
          <a:p>
            <a:pPr algn="just"/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2. Как проявляется в исторических песнях отношение народа к Петру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3. Каким народ представлял себе Емельяна Пугачева и Степана Разина?</a:t>
            </a:r>
          </a:p>
          <a:p>
            <a:endParaRPr lang="en-US" sz="3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0251" y="1314511"/>
            <a:ext cx="8892988" cy="4767372"/>
          </a:xfrm>
          <a:prstGeom prst="rect">
            <a:avLst/>
          </a:prstGeom>
          <a:noFill/>
        </p:spPr>
        <p:txBody>
          <a:bodyPr wrap="square" lIns="194987" tIns="97493" rIns="194987" bIns="97493" rtlCol="0">
            <a:spAutoFit/>
          </a:bodyPr>
          <a:lstStyle/>
          <a:p>
            <a:pPr algn="just" defTabSz="1228126">
              <a:spcAft>
                <a:spcPts val="200"/>
              </a:spcAft>
              <a:defRPr/>
            </a:pPr>
            <a:r>
              <a:rPr lang="ru-RU" sz="36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200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Изустная </a:t>
            </a:r>
            <a:r>
              <a:rPr lang="ru-RU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достоинство и разум народа. Она становила и укрепляла его нравственный облик</a:t>
            </a:r>
            <a:r>
              <a:rPr lang="en-US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его </a:t>
            </a:r>
            <a:endParaRPr lang="ru-RU" sz="3200" kern="0" dirty="0" smtClean="0">
              <a:solidFill>
                <a:srgbClr val="57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28126">
              <a:spcAft>
                <a:spcPts val="200"/>
              </a:spcAft>
              <a:defRPr/>
            </a:pP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исторической памятью, праздничными</a:t>
            </a:r>
          </a:p>
          <a:p>
            <a:pPr algn="just" defTabSz="1228126">
              <a:spcAft>
                <a:spcPts val="200"/>
              </a:spcAft>
              <a:defRPr/>
            </a:pP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одеждами 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души и </a:t>
            </a: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наполняла </a:t>
            </a:r>
          </a:p>
          <a:p>
            <a:pPr algn="just" defTabSz="1228126">
              <a:spcAft>
                <a:spcPts val="200"/>
              </a:spcAft>
              <a:defRPr/>
            </a:pP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глубоким 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содержанием всю его размеренную </a:t>
            </a: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жизнь, 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текущую по обычаям и обрядам</a:t>
            </a:r>
            <a:r>
              <a:rPr lang="en-US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связана 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его трудом</a:t>
            </a:r>
            <a:r>
              <a:rPr lang="en-US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kern="0" dirty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природой и почитанием отцов и </a:t>
            </a:r>
            <a:r>
              <a:rPr lang="ru-RU" sz="3200" kern="0" dirty="0" smtClea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дедов….</a:t>
            </a:r>
            <a:endParaRPr lang="en-US" sz="3200" kern="0" dirty="0">
              <a:solidFill>
                <a:srgbClr val="57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254" y="2178608"/>
            <a:ext cx="2393393" cy="313234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4991" y="286637"/>
            <a:ext cx="11555656" cy="83705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УСТНОЕ НАРОДНОЕ ТВОРЧЕСТВО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2" y="233946"/>
            <a:ext cx="11100723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Русские исторические </a:t>
            </a:r>
            <a:r>
              <a:rPr lang="ru-RU" sz="4400" dirty="0" smtClean="0"/>
              <a:t>песни</a:t>
            </a:r>
            <a:endParaRPr sz="4400" dirty="0"/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0828" y="2302225"/>
            <a:ext cx="668529" cy="74246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43" y="1280991"/>
            <a:ext cx="9851101" cy="55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8343" y="233946"/>
            <a:ext cx="9973108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РУССКИЕ ИСТОРИЧЕСКИЕ ПЕСНИ</a:t>
            </a:r>
            <a:endParaRPr lang="ru-RU" sz="44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262753" y="1314512"/>
            <a:ext cx="11614487" cy="53285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22" tIns="184222" rIns="184222" bIns="184222">
            <a:noAutofit/>
          </a:bodyPr>
          <a:lstStyle/>
          <a:p>
            <a:pPr algn="ctr"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Особый пласт в русском фольклоре занимают народные исторические песни. Исторические песни – это устные стихотворные произведения хорового исполнения. Историческая песня зародилась в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древности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3745104"/>
            <a:ext cx="4375783" cy="2609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1" y="3745103"/>
            <a:ext cx="4356484" cy="26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251" y="246704"/>
            <a:ext cx="11506475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>
              <a:lnSpc>
                <a:spcPct val="100000"/>
              </a:lnSpc>
              <a:spcBef>
                <a:spcPts val="277"/>
              </a:spcBef>
            </a:pPr>
            <a:r>
              <a:rPr lang="ru-RU" sz="4400" dirty="0" smtClean="0"/>
              <a:t>РУССКИЕ ИСТОРИЧЕСКИЕ ПЕСНИ</a:t>
            </a:r>
            <a:endParaRPr lang="ru-RU" sz="44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330758" y="1314512"/>
            <a:ext cx="11506475" cy="54726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22" tIns="184222" rIns="184222" bIns="184222">
            <a:noAutofit/>
          </a:bodyPr>
          <a:lstStyle/>
          <a:p>
            <a:pPr algn="just"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песнях отображен и внешний мир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внутренний 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 человека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Одни песни посвящались историческим 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событиям,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героям, 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выдающимс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личностям, другие – переживаниям, связанным с любовными отношениями, семейной жизнью, с солдатской долей.</a:t>
            </a:r>
          </a:p>
          <a:p>
            <a:pPr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0828" y="2302225"/>
            <a:ext cx="668529" cy="74246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11" tIns="46056" rIns="92111" bIns="46056" numCol="1" anchor="t" anchorCtr="0" compatLnSpc="1">
            <a:prstTxWarp prst="textNoShape">
              <a:avLst/>
            </a:prstTxWarp>
          </a:bodyPr>
          <a:lstStyle/>
          <a:p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1" y="4639579"/>
            <a:ext cx="4357376" cy="19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6435" y="233946"/>
            <a:ext cx="8567245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Русские исторические </a:t>
            </a:r>
            <a:r>
              <a:rPr lang="ru-RU" sz="4400" dirty="0" smtClean="0"/>
              <a:t>песни</a:t>
            </a:r>
            <a:endParaRPr sz="44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252239" y="952700"/>
            <a:ext cx="11578121" cy="336029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22" tIns="184222" rIns="184222" bIns="184222">
            <a:noAutofit/>
          </a:bodyPr>
          <a:lstStyle/>
          <a:p>
            <a:pPr algn="ctr"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исторических песнях живет само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породившее,  </a:t>
            </a:r>
            <a:r>
              <a:rPr lang="ru-RU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обытия и факты.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одробности</a:t>
            </a:r>
            <a:r>
              <a:rPr lang="ru-RU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мало что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скажут нашей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памяти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это, воплощено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песне, с удивительной художественной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силой,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властно перенесет нас в  его время, в его жизнь и скажет нам о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многом. </a:t>
            </a:r>
            <a:r>
              <a:rPr lang="ru-RU" sz="3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Такова тайна народной исторической песни.</a:t>
            </a:r>
            <a:endParaRPr lang="ru-RU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252238" y="4313937"/>
            <a:ext cx="11578121" cy="20078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22" tIns="184222" rIns="184222" bIns="184222">
            <a:noAutofit/>
          </a:bodyPr>
          <a:lstStyle/>
          <a:p>
            <a:pPr algn="ctr">
              <a:lnSpc>
                <a:spcPct val="94000"/>
              </a:lnSpc>
              <a:spcAft>
                <a:spcPts val="806"/>
              </a:spcAft>
              <a:buClr>
                <a:schemeClr val="accent5"/>
              </a:buClr>
            </a:pPr>
            <a:r>
              <a:rPr lang="ru-RU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песни в отличие от былин, исполнявшихся обычно </a:t>
            </a:r>
            <a:r>
              <a:rPr lang="ru-RU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сказителями, </a:t>
            </a:r>
            <a:r>
              <a:rPr lang="ru-RU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былинниками</a:t>
            </a:r>
            <a:r>
              <a:rPr lang="ru-RU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создавались самыми разными людьми в минуту, когда душевные переживания требовали выражения в словах и мелодии.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4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6353" y="233946"/>
            <a:ext cx="7426093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Русские народные </a:t>
            </a:r>
            <a:r>
              <a:rPr lang="ru-RU" sz="4400" dirty="0" smtClean="0"/>
              <a:t>песни</a:t>
            </a:r>
            <a:endParaRPr sz="4400" dirty="0"/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6308631" y="1417485"/>
            <a:ext cx="2147429" cy="817811"/>
          </a:xfrm>
          <a:prstGeom prst="rect">
            <a:avLst/>
          </a:prstGeom>
          <a:solidFill>
            <a:srgbClr val="0070C0"/>
          </a:solidFill>
        </p:spPr>
        <p:txBody>
          <a:bodyPr wrap="square" lIns="245629" tIns="97493" rIns="245629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 Грозный.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6293073" y="3532679"/>
            <a:ext cx="1940354" cy="927457"/>
          </a:xfrm>
          <a:prstGeom prst="rect">
            <a:avLst/>
          </a:prstGeom>
          <a:solidFill>
            <a:srgbClr val="0070C0"/>
          </a:solidFill>
        </p:spPr>
        <p:txBody>
          <a:bodyPr wrap="square" lIns="245629" tIns="97493" rIns="245629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Петр Первый.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6308631" y="4684640"/>
            <a:ext cx="5006947" cy="927457"/>
          </a:xfrm>
          <a:prstGeom prst="rect">
            <a:avLst/>
          </a:prstGeom>
          <a:solidFill>
            <a:srgbClr val="0070C0"/>
          </a:solidFill>
        </p:spPr>
        <p:txBody>
          <a:bodyPr wrap="square" lIns="245629" tIns="97493" rIns="245629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Герои войны – Суворов, Кутузов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315084" y="5801291"/>
            <a:ext cx="5471048" cy="927457"/>
          </a:xfrm>
          <a:prstGeom prst="rect">
            <a:avLst/>
          </a:prstGeom>
          <a:solidFill>
            <a:srgbClr val="0070C0"/>
          </a:solidFill>
        </p:spPr>
        <p:txBody>
          <a:bodyPr wrap="square" lIns="245629" tIns="97493" rIns="245629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Народные вожди – Ермак, Разин, Пугачев.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6315084" y="2414346"/>
            <a:ext cx="2140976" cy="927457"/>
          </a:xfrm>
          <a:prstGeom prst="rect">
            <a:avLst/>
          </a:prstGeom>
          <a:solidFill>
            <a:srgbClr val="0070C0"/>
          </a:solidFill>
        </p:spPr>
        <p:txBody>
          <a:bodyPr wrap="square" lIns="245629" tIns="97493" rIns="245629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Борис Годунов.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5351526" y="1354639"/>
            <a:ext cx="981821" cy="907744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5351527" y="2392542"/>
            <a:ext cx="981819" cy="94926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5367440" y="3544014"/>
            <a:ext cx="980954" cy="92477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5352398" y="5773436"/>
            <a:ext cx="980948" cy="85825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26378" y="5337563"/>
            <a:ext cx="483260" cy="257039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4941015" y="4533268"/>
            <a:ext cx="483260" cy="257039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8470773" y="5209042"/>
            <a:ext cx="483260" cy="257039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415708" y="2392542"/>
            <a:ext cx="241631" cy="344669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379486" y="1400541"/>
            <a:ext cx="4803159" cy="5091289"/>
          </a:xfrm>
          <a:prstGeom prst="rect">
            <a:avLst/>
          </a:prstGeom>
          <a:solidFill>
            <a:srgbClr val="0070C0"/>
          </a:solidFill>
        </p:spPr>
        <p:txBody>
          <a:bodyPr wrap="square" lIns="122816" tIns="97493" rIns="122816" bIns="61407">
            <a:spAutoFit/>
          </a:bodyPr>
          <a:lstStyle/>
          <a:p>
            <a:pPr>
              <a:lnSpc>
                <a:spcPct val="89000"/>
              </a:lnSpc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Исторические 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песни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не только изображают события или отдельные эпизоды, но и отражают чувства, переживания героев так, как это понимает народ. Частые герои исторических песен: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351527" y="4712590"/>
            <a:ext cx="981819" cy="88201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24" y="1228612"/>
            <a:ext cx="3381670" cy="30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4407" y="263939"/>
            <a:ext cx="9865096" cy="712607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Исторические песни </a:t>
            </a:r>
            <a:r>
              <a:rPr lang="en-US" sz="4400" dirty="0"/>
              <a:t>XVI </a:t>
            </a:r>
            <a:r>
              <a:rPr lang="ru-RU" sz="4400" dirty="0" smtClean="0"/>
              <a:t>века</a:t>
            </a:r>
            <a:endParaRPr sz="4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1596704" y="1716220"/>
            <a:ext cx="946261" cy="666976"/>
          </a:xfrm>
          <a:prstGeom prst="rect">
            <a:avLst/>
          </a:prstGeom>
          <a:noFill/>
        </p:spPr>
        <p:txBody>
          <a:bodyPr wrap="square" lIns="194987" tIns="97493" rIns="194987" bIns="97493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4876EB0-73F1-429A-B33A-A461604A04B6}"/>
              </a:ext>
            </a:extLst>
          </p:cNvPr>
          <p:cNvSpPr txBox="1"/>
          <p:nvPr/>
        </p:nvSpPr>
        <p:spPr>
          <a:xfrm>
            <a:off x="4064210" y="1721042"/>
            <a:ext cx="774401" cy="666976"/>
          </a:xfrm>
          <a:prstGeom prst="rect">
            <a:avLst/>
          </a:prstGeom>
          <a:noFill/>
        </p:spPr>
        <p:txBody>
          <a:bodyPr wrap="square" lIns="194987" tIns="97493" rIns="194987" bIns="97493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7135130" y="5350598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9507786" y="5350598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4737905" y="5367280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xmlns="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2336926" y="5367280"/>
            <a:ext cx="311221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395" y="1404126"/>
            <a:ext cx="6600566" cy="23407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r>
              <a:rPr lang="ru-RU" sz="3200" dirty="0" smtClean="0">
                <a:solidFill>
                  <a:schemeClr val="tx2"/>
                </a:solidFill>
              </a:rPr>
              <a:t>Все они разнообразны по тематике, но главной в них была идея единства Русской земли, укрепление централизованного государства.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395" y="3834792"/>
            <a:ext cx="6600566" cy="29514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r>
              <a:rPr lang="ru-RU" sz="3200" dirty="0" smtClean="0">
                <a:solidFill>
                  <a:srgbClr val="00B050"/>
                </a:solidFill>
              </a:rPr>
              <a:t>Об Иване Грозном был создан цикл песен «</a:t>
            </a:r>
            <a:r>
              <a:rPr lang="ru-RU" sz="3200" dirty="0" err="1" smtClean="0">
                <a:solidFill>
                  <a:srgbClr val="00B050"/>
                </a:solidFill>
              </a:rPr>
              <a:t>Середи</a:t>
            </a:r>
            <a:r>
              <a:rPr lang="ru-RU" sz="3200" dirty="0" smtClean="0">
                <a:solidFill>
                  <a:srgbClr val="00B050"/>
                </a:solidFill>
              </a:rPr>
              <a:t> было Казанского царства…», «Вы, молоды ребята, послушайте…», «</a:t>
            </a:r>
            <a:r>
              <a:rPr lang="ru-RU" sz="3200" dirty="0" err="1" smtClean="0">
                <a:solidFill>
                  <a:srgbClr val="00B050"/>
                </a:solidFill>
              </a:rPr>
              <a:t>Поизволил</a:t>
            </a:r>
            <a:r>
              <a:rPr lang="ru-RU" sz="3200" dirty="0" smtClean="0">
                <a:solidFill>
                  <a:srgbClr val="00B050"/>
                </a:solidFill>
              </a:rPr>
              <a:t> наш царь-государь…» и другие.  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61" y="1247219"/>
            <a:ext cx="4879039" cy="55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8" grpId="0" animBg="1"/>
      <p:bldP spid="89" grpId="0" animBg="1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6894" y="233946"/>
            <a:ext cx="9023706" cy="718754"/>
          </a:xfrm>
          <a:prstGeom prst="rect">
            <a:avLst/>
          </a:prstGeom>
        </p:spPr>
        <p:txBody>
          <a:bodyPr vert="horz" wrap="square" lIns="0" tIns="35155" rIns="0" bIns="0" rtlCol="0" anchor="ctr">
            <a:spAutoFit/>
          </a:bodyPr>
          <a:lstStyle/>
          <a:p>
            <a:pPr marL="27041" algn="l">
              <a:lnSpc>
                <a:spcPct val="100000"/>
              </a:lnSpc>
              <a:spcBef>
                <a:spcPts val="277"/>
              </a:spcBef>
            </a:pPr>
            <a:r>
              <a:rPr lang="ru-RU" sz="4400" dirty="0"/>
              <a:t>Исторические песни</a:t>
            </a:r>
            <a:r>
              <a:rPr lang="en-US" sz="4400" dirty="0"/>
              <a:t> XVII </a:t>
            </a:r>
            <a:r>
              <a:rPr lang="ru-RU" sz="4400" dirty="0" smtClean="0"/>
              <a:t>века</a:t>
            </a:r>
            <a:endParaRPr sz="440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F1F3E7D-7175-43C3-BAC9-89D0AF4F4C02}"/>
              </a:ext>
            </a:extLst>
          </p:cNvPr>
          <p:cNvSpPr/>
          <p:nvPr/>
        </p:nvSpPr>
        <p:spPr>
          <a:xfrm>
            <a:off x="242237" y="1882158"/>
            <a:ext cx="3682409" cy="482755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84222" tIns="184222" rIns="184222" bIns="184222">
            <a:spAutoFit/>
          </a:bodyPr>
          <a:lstStyle/>
          <a:p>
            <a:pPr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uz-Cyrl-U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этот период отражены исторические события Смутного времени. В них прославляли Бориса Годунова и царевича Дмитрия, Ксению Годунову, Гришку Отрепьева и других.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7B6758E0-DE6A-46E0-900C-4FBC8DDFAF26}"/>
              </a:ext>
            </a:extLst>
          </p:cNvPr>
          <p:cNvSpPr/>
          <p:nvPr/>
        </p:nvSpPr>
        <p:spPr>
          <a:xfrm>
            <a:off x="3827289" y="1954356"/>
            <a:ext cx="4566435" cy="464039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84222" tIns="184222" rIns="184222" bIns="184222">
            <a:spAutoFit/>
          </a:bodyPr>
          <a:lstStyle/>
          <a:p>
            <a:pPr>
              <a:lnSpc>
                <a:spcPct val="94000"/>
              </a:lnSpc>
              <a:spcAft>
                <a:spcPts val="806"/>
              </a:spcAft>
              <a:buClr>
                <a:schemeClr val="accent5"/>
              </a:buClr>
            </a:pP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Отражена в песнях о Василии Шуйском, о Минине и Пожарском, об избрании Михаила Федоровича Романова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4000"/>
              </a:lnSpc>
              <a:spcAft>
                <a:spcPts val="806"/>
              </a:spcAft>
              <a:buClr>
                <a:schemeClr val="accent5"/>
              </a:buClr>
            </a:pP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второй половине вспыхнуло восстание под руководством Степана Разина. В это время выявляется поэтическое своеобразие исторической песни как жанра.</a:t>
            </a:r>
            <a:endParaRPr lang="uz-Cyrl-U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667" y="1278141"/>
            <a:ext cx="3585051" cy="6037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r>
              <a:rPr lang="ru-RU" sz="2800" dirty="0" smtClean="0"/>
              <a:t>Первая половина. 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21410" y="1400836"/>
            <a:ext cx="3558079" cy="4813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87" tIns="97493" rIns="194987" bIns="97493" rtlCol="0" anchor="ctr"/>
          <a:lstStyle/>
          <a:p>
            <a:pPr algn="ctr"/>
            <a:r>
              <a:rPr lang="ru-RU" sz="2800" dirty="0" smtClean="0"/>
              <a:t>Вторая половина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46" y="1288888"/>
            <a:ext cx="3409665" cy="54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37e634bcfc7cfa6db1acc16b18d8ba3d444c7"/>
</p:tagLst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151823</TotalTime>
  <Words>599</Words>
  <Application>Microsoft Office PowerPoint</Application>
  <PresentationFormat>Произвольный</PresentationFormat>
  <Paragraphs>57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Литература</vt:lpstr>
      <vt:lpstr>УСТНОЕ НАРОДНОЕ ТВОРЧЕСТВО</vt:lpstr>
      <vt:lpstr>Русские исторические песни</vt:lpstr>
      <vt:lpstr>РУССКИЕ ИСТОРИЧЕСКИЕ ПЕСНИ</vt:lpstr>
      <vt:lpstr>РУССКИЕ ИСТОРИЧЕСКИЕ ПЕСНИ</vt:lpstr>
      <vt:lpstr>Русские исторические песни</vt:lpstr>
      <vt:lpstr>Русские народные песни</vt:lpstr>
      <vt:lpstr>Исторические песни XVI века</vt:lpstr>
      <vt:lpstr>Исторические песни XVII века</vt:lpstr>
      <vt:lpstr>Исторические песни XVIII века</vt:lpstr>
      <vt:lpstr>Исторические песни XIX века</vt:lpstr>
      <vt:lpstr>Исторические песни XX века</vt:lpstr>
      <vt:lpstr>ДОМАШНЕЕ ЗАДАНИЕ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azat</cp:lastModifiedBy>
  <cp:revision>1498</cp:revision>
  <dcterms:created xsi:type="dcterms:W3CDTF">2014-10-08T23:03:32Z</dcterms:created>
  <dcterms:modified xsi:type="dcterms:W3CDTF">2020-09-03T11:57:50Z</dcterms:modified>
</cp:coreProperties>
</file>