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8"/>
  </p:notesMasterIdLst>
  <p:sldIdLst>
    <p:sldId id="1356" r:id="rId11"/>
    <p:sldId id="1413" r:id="rId12"/>
    <p:sldId id="1414" r:id="rId13"/>
    <p:sldId id="1415" r:id="rId14"/>
    <p:sldId id="1416" r:id="rId15"/>
    <p:sldId id="1417" r:id="rId16"/>
    <p:sldId id="1418" r:id="rId17"/>
    <p:sldId id="1419" r:id="rId18"/>
    <p:sldId id="1405" r:id="rId19"/>
    <p:sldId id="1402" r:id="rId20"/>
    <p:sldId id="1374" r:id="rId21"/>
    <p:sldId id="1404" r:id="rId22"/>
    <p:sldId id="1403" r:id="rId23"/>
    <p:sldId id="1370" r:id="rId24"/>
    <p:sldId id="1372" r:id="rId25"/>
    <p:sldId id="1366" r:id="rId26"/>
    <p:sldId id="1357" r:id="rId27"/>
    <p:sldId id="1363" r:id="rId28"/>
    <p:sldId id="1407" r:id="rId29"/>
    <p:sldId id="1410" r:id="rId30"/>
    <p:sldId id="1411" r:id="rId31"/>
    <p:sldId id="1360" r:id="rId32"/>
    <p:sldId id="1373" r:id="rId33"/>
    <p:sldId id="1406" r:id="rId34"/>
    <p:sldId id="1412" r:id="rId35"/>
    <p:sldId id="1408" r:id="rId36"/>
    <p:sldId id="1409" r:id="rId37"/>
  </p:sldIdLst>
  <p:sldSz cx="12169775" cy="7021513"/>
  <p:notesSz cx="6858000" cy="9144000"/>
  <p:custDataLst>
    <p:tags r:id="rId39"/>
  </p:custDataLst>
  <p:defaultTextStyle>
    <a:defPPr>
      <a:defRPr lang="en-US"/>
    </a:defPPr>
    <a:lvl1pPr marL="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122803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3"/>
            <p14:sldId id="1414"/>
            <p14:sldId id="1415"/>
            <p14:sldId id="1416"/>
            <p14:sldId id="1417"/>
            <p14:sldId id="1418"/>
            <p14:sldId id="1419"/>
            <p14:sldId id="1405"/>
            <p14:sldId id="1402"/>
            <p14:sldId id="1374"/>
            <p14:sldId id="1404"/>
            <p14:sldId id="1403"/>
            <p14:sldId id="1370"/>
            <p14:sldId id="1372"/>
            <p14:sldId id="1366"/>
            <p14:sldId id="1357"/>
            <p14:sldId id="1363"/>
            <p14:sldId id="1407"/>
            <p14:sldId id="1410"/>
            <p14:sldId id="1411"/>
            <p14:sldId id="1360"/>
            <p14:sldId id="1373"/>
            <p14:sldId id="1406"/>
            <p14:sldId id="1412"/>
            <p14:sldId id="1408"/>
            <p14:sldId id="140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7F7F7F"/>
    <a:srgbClr val="5F5F5F"/>
    <a:srgbClr val="B2B2B2"/>
    <a:srgbClr val="DDDDDD"/>
    <a:srgbClr val="808080"/>
    <a:srgbClr val="C0C0C0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706" autoAdjust="0"/>
    <p:restoredTop sz="86736" autoAdjust="0"/>
  </p:normalViewPr>
  <p:slideViewPr>
    <p:cSldViewPr snapToObjects="1">
      <p:cViewPr>
        <p:scale>
          <a:sx n="64" d="100"/>
          <a:sy n="64" d="100"/>
        </p:scale>
        <p:origin x="-486" y="-312"/>
      </p:cViewPr>
      <p:guideLst>
        <p:guide orient="horz" pos="1608"/>
        <p:guide orient="horz" pos="1120"/>
        <p:guide pos="3977"/>
        <p:guide pos="33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14020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28038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42057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5607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70095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84113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9813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12154" algn="l" defTabSz="61402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2322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51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8711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6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6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6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6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31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31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31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43678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4818377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4818377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70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70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70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70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5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5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5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8"/>
            <a:ext cx="5076318" cy="270711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7" y="3157663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8" y="3157663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5" y="2181222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5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5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497150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5" y="1846368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0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68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6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49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7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7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2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4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8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2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4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9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2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4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5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4" y="5099317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28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28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3128128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6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4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6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4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4188084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4188084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4188084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4188084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4503229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4503229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4503229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9"/>
            <a:ext cx="5076318" cy="43678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4818375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4818375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228738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22873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228739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40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9" y="4778586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4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7" y="477858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2" y="477858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8"/>
            <a:ext cx="2433955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2734" y="2527368"/>
            <a:ext cx="2436998" cy="1610050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48504" y="2527368"/>
            <a:ext cx="2436998" cy="1610050"/>
          </a:xfrm>
          <a:solidFill>
            <a:schemeClr val="accent3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84273" y="2527368"/>
            <a:ext cx="2436998" cy="1610050"/>
          </a:xfrm>
          <a:solidFill>
            <a:schemeClr val="accent5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20043" y="2527368"/>
            <a:ext cx="2436998" cy="1610050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2436998" cy="1754414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48504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8427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20043" y="4312738"/>
            <a:ext cx="2436998" cy="175441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8"/>
            <a:ext cx="3322349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4" y="2842513"/>
            <a:ext cx="3322349" cy="1294905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3713" y="2842513"/>
            <a:ext cx="3322349" cy="1294905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34692" y="2842513"/>
            <a:ext cx="3322349" cy="1294905"/>
          </a:xfrm>
          <a:solidFill>
            <a:schemeClr val="bg2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312738"/>
            <a:ext cx="3322349" cy="1792433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5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4" y="1430308"/>
            <a:ext cx="5076318" cy="270711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2735" y="3157661"/>
            <a:ext cx="5074797" cy="979758"/>
          </a:xfrm>
          <a:solidFill>
            <a:schemeClr val="accent1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82245" y="3157661"/>
            <a:ext cx="5074797" cy="979758"/>
          </a:xfrm>
          <a:solidFill>
            <a:schemeClr val="accent4">
              <a:alpha val="80000"/>
            </a:schemeClr>
          </a:solidFill>
        </p:spPr>
        <p:txBody>
          <a:bodyPr lIns="389973" tIns="194987" rIns="389973" bIns="194987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5419" indent="-172709">
              <a:defRPr sz="1400">
                <a:solidFill>
                  <a:srgbClr val="FFFFFF"/>
                </a:solidFill>
              </a:defRPr>
            </a:lvl3pPr>
            <a:lvl4pPr marL="518128" indent="-172709">
              <a:defRPr sz="1400">
                <a:solidFill>
                  <a:srgbClr val="FFFFFF"/>
                </a:solidFill>
              </a:defRPr>
            </a:lvl4pPr>
            <a:lvl5pPr marL="748408" indent="-23028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82245" y="4312737"/>
            <a:ext cx="5074797" cy="174367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29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77360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37951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038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4097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83402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43993" y="1678886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29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77360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37951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038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4097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83402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43993" y="3228737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29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77360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37951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038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4097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83402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43993" y="4778585"/>
            <a:ext cx="1376715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228738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22873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228737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4338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493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2377" y="4778586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16742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30415" y="477858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198550" y="4778585"/>
            <a:ext cx="2310190" cy="100173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8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7" y="1678887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2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5" y="1678885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0" y="1678886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8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7" y="3979244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2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5" y="3979241"/>
            <a:ext cx="912734" cy="93620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0" y="3979242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0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79" y="1678886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0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79" y="3979242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4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0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2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79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1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5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5" y="955707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5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6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4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78" y="1678887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29" y="1678885"/>
            <a:ext cx="1396710" cy="1432623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7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1"/>
            <a:ext cx="2347972" cy="361997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1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7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7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40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493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2379" y="1678887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16744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30417" y="1678885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198552" y="1678888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40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493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2379" y="3979244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16744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30417" y="3979241"/>
            <a:ext cx="912734" cy="93620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198552" y="3979244"/>
            <a:ext cx="2310190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4337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1192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68356" y="1678888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88981" y="1678888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4337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1192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68356" y="3979244"/>
            <a:ext cx="1531357" cy="1570733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88981" y="3979244"/>
            <a:ext cx="3552192" cy="198854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1376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4343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39414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2381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17453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30417" y="3334647"/>
            <a:ext cx="3370781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19377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7943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8128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1669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16880" y="1678887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15446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15631" y="1678885"/>
            <a:ext cx="1396710" cy="1432623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14199" y="3334647"/>
            <a:ext cx="2399574" cy="2460518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6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8128" indent="-172709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46563" y="1299013"/>
            <a:ext cx="2347972" cy="361997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1387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81751" y="1299013"/>
            <a:ext cx="2475290" cy="3619979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1921" indent="-151921">
              <a:defRPr sz="1400"/>
            </a:lvl3pPr>
            <a:lvl4pPr marL="404589" indent="-209491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2734" y="5099319"/>
            <a:ext cx="5023943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46564" y="5099319"/>
            <a:ext cx="501047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6" y="153980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4" y="1559655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6" y="1614947"/>
            <a:ext cx="5293853" cy="315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/>
          <a:lstStyle>
            <a:lvl1pPr>
              <a:spcBef>
                <a:spcPts val="1209"/>
              </a:spcBef>
              <a:defRPr/>
            </a:lvl1pPr>
            <a:lvl2pPr>
              <a:spcBef>
                <a:spcPts val="1209"/>
              </a:spcBef>
              <a:defRPr/>
            </a:lvl2pPr>
            <a:lvl3pPr>
              <a:spcBef>
                <a:spcPts val="1209"/>
              </a:spcBef>
              <a:defRPr/>
            </a:lvl3pPr>
            <a:lvl4pPr>
              <a:spcBef>
                <a:spcPts val="1209"/>
              </a:spcBef>
              <a:defRPr/>
            </a:lvl4pPr>
            <a:lvl5pPr>
              <a:spcBef>
                <a:spcPts val="1209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79737" indent="-249463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2737" y="1487049"/>
            <a:ext cx="10344310" cy="4737897"/>
          </a:xfrm>
        </p:spPr>
        <p:txBody>
          <a:bodyPr numCol="2" spcCol="584960">
            <a:normAutofit/>
          </a:bodyPr>
          <a:lstStyle>
            <a:lvl1pPr marL="0" indent="0">
              <a:spcBef>
                <a:spcPts val="1209"/>
              </a:spcBef>
              <a:buNone/>
              <a:defRPr sz="1600"/>
            </a:lvl1pPr>
            <a:lvl2pPr marL="230274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2pPr>
            <a:lvl3pPr marL="460547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3pPr>
            <a:lvl4pPr marL="690821" indent="-230274">
              <a:spcBef>
                <a:spcPts val="1209"/>
              </a:spcBef>
              <a:buFont typeface="Arial" panose="020B0604020202020204" pitchFamily="34" charset="0"/>
              <a:buChar char="•"/>
              <a:defRPr sz="1600"/>
            </a:lvl4pPr>
            <a:lvl5pPr marL="921094" indent="-230274">
              <a:spcBef>
                <a:spcPts val="1209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487051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737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6302" y="1248270"/>
            <a:ext cx="5070740" cy="463387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597487"/>
            <a:ext cx="5072853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24827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597487"/>
            <a:ext cx="5074964" cy="467474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497152"/>
            <a:ext cx="5072853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2737" y="1846371"/>
            <a:ext cx="5072853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080" y="1497152"/>
            <a:ext cx="5074964" cy="31511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14063" indent="0">
              <a:buNone/>
              <a:defRPr sz="2700" b="1"/>
            </a:lvl2pPr>
            <a:lvl3pPr marL="1228126" indent="0">
              <a:buNone/>
              <a:defRPr sz="2400" b="1"/>
            </a:lvl3pPr>
            <a:lvl4pPr marL="1842187" indent="0">
              <a:buNone/>
              <a:defRPr sz="2100" b="1"/>
            </a:lvl4pPr>
            <a:lvl5pPr marL="2456250" indent="0">
              <a:buNone/>
              <a:defRPr sz="2100" b="1"/>
            </a:lvl5pPr>
            <a:lvl6pPr marL="3070313" indent="0">
              <a:buNone/>
              <a:defRPr sz="2100" b="1"/>
            </a:lvl6pPr>
            <a:lvl7pPr marL="3684376" indent="0">
              <a:buNone/>
              <a:defRPr sz="2100" b="1"/>
            </a:lvl7pPr>
            <a:lvl8pPr marL="4298439" indent="0">
              <a:buNone/>
              <a:defRPr sz="2100" b="1"/>
            </a:lvl8pPr>
            <a:lvl9pPr marL="4912502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080" y="1846371"/>
            <a:ext cx="5074964" cy="44729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737" y="2181225"/>
            <a:ext cx="10344310" cy="15050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5468" y="3978857"/>
            <a:ext cx="8518843" cy="179438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14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28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421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562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70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84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984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912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3457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86916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30373" y="0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3457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86916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30373" y="3501395"/>
            <a:ext cx="3057656" cy="3520118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3194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66389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299583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32777" y="3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3194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66389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299583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32777" y="2335828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3194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66389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299583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32777" y="4671651"/>
            <a:ext cx="2436998" cy="2349865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5050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0101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75153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2525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00202" y="0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5050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0101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75153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2525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00202" y="1750697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5050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0101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75153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2525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00202" y="3501395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5050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0101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75153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2525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00202" y="5252092"/>
            <a:ext cx="2044523" cy="1769421"/>
          </a:xfrm>
        </p:spPr>
        <p:txBody>
          <a:bodyPr lIns="389973" tIns="194987" rIns="389973" bIns="194987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49519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86301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23086" y="5099319"/>
            <a:ext cx="2433955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4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3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2" y="5099319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0726" y="5099319"/>
            <a:ext cx="5076318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6" indent="-153516">
              <a:buFont typeface="Arial" panose="020B0604020202020204" pitchFamily="34" charset="0"/>
              <a:buChar char="•"/>
              <a:defRPr sz="1400"/>
            </a:lvl2pPr>
            <a:lvl3pPr marL="307031" indent="-153516">
              <a:defRPr sz="1400"/>
            </a:lvl3pPr>
            <a:lvl4pPr marL="537305" indent="-230274">
              <a:defRPr sz="1400"/>
            </a:lvl4pPr>
            <a:lvl5pPr marL="767579" indent="-23027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9519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6301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3086" y="1430309"/>
            <a:ext cx="2433955" cy="151136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8504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427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20043" y="3128130"/>
            <a:ext cx="2436998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3128130"/>
            <a:ext cx="3322349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0726" y="1430309"/>
            <a:ext cx="5076318" cy="150728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3128130"/>
            <a:ext cx="5074797" cy="3059582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1719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48504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85287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22072" y="1430309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1719" y="4829473"/>
            <a:ext cx="2436998" cy="1358236"/>
          </a:xfrm>
        </p:spPr>
        <p:txBody>
          <a:bodyPr/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47490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8325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19029" y="4829473"/>
            <a:ext cx="2436998" cy="135823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1719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48504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85287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22072" y="3129891"/>
            <a:ext cx="2433955" cy="151136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4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3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2" y="1430309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2734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3713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34692" y="4833551"/>
            <a:ext cx="3322349" cy="1402919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2734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3713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34692" y="3133968"/>
            <a:ext cx="3322349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2737" y="955709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258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2250" y="1430309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2737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82248" y="4816572"/>
            <a:ext cx="5074797" cy="1371136"/>
          </a:xfrm>
        </p:spPr>
        <p:txBody>
          <a:bodyPr/>
          <a:lstStyle>
            <a:lvl1pPr marL="0" indent="0">
              <a:buNone/>
              <a:defRPr sz="2100"/>
            </a:lvl1pPr>
            <a:lvl2pPr marL="172709" indent="-172709">
              <a:buFont typeface="Arial" panose="020B0604020202020204" pitchFamily="34" charset="0"/>
              <a:buChar char="•"/>
              <a:defRPr sz="1400"/>
            </a:lvl2pPr>
            <a:lvl3pPr marL="345419" indent="-172709">
              <a:defRPr sz="1400"/>
            </a:lvl3pPr>
            <a:lvl4pPr marL="518128" indent="-172709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4258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82250" y="3133968"/>
            <a:ext cx="5076318" cy="150728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‹#›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7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7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80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‹#›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9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9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39501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7271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15847" y="6403644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11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4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4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lvl="0" algn="ctr"/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2735" y="286637"/>
            <a:ext cx="10344310" cy="837054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2735" y="1248270"/>
            <a:ext cx="10344310" cy="473789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18563" y="6453620"/>
            <a:ext cx="2157337" cy="315145"/>
          </a:xfrm>
          <a:prstGeom prst="rect">
            <a:avLst/>
          </a:prstGeom>
        </p:spPr>
        <p:txBody>
          <a:bodyPr vert="horz" wrap="square" lIns="122816" tIns="61407" rIns="122816" bIns="6140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3478" y="6443132"/>
            <a:ext cx="139169" cy="336122"/>
          </a:xfrm>
          <a:prstGeom prst="rect">
            <a:avLst/>
          </a:prstGeom>
        </p:spPr>
        <p:txBody>
          <a:bodyPr vert="horz" wrap="none" lIns="122816" tIns="61407" rIns="122816" bIns="6140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211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2111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676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347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4786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2184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49073" y="6566227"/>
            <a:ext cx="92265" cy="89953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13807" y="6542728"/>
            <a:ext cx="64018" cy="141090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10251" y="6539729"/>
            <a:ext cx="141960" cy="13975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39807" y="6552424"/>
            <a:ext cx="153683" cy="12875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2816" tIns="61407" rIns="122816" bIns="6140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14933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79516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50352" y="6440629"/>
            <a:ext cx="332592" cy="341145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10639501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1107271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11515847" y="6403642"/>
            <a:ext cx="401603" cy="411928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5023" y="6408332"/>
            <a:ext cx="401603" cy="411928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504" y="6400372"/>
            <a:ext cx="401603" cy="411928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marL="0" marR="0" lvl="0" indent="0" algn="ctr" defTabSz="1228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1228126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0274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62680" indent="-232406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92953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23227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53500" indent="-230274" algn="l" defTabSz="122812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77344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91407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605470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219531" indent="-307031" algn="l" defTabSz="1228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1406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12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42187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6250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70313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84376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98439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912502" algn="l" defTabSz="12281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5" y="3326"/>
            <a:ext cx="12153253" cy="220950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132559" y="412583"/>
            <a:ext cx="5446095" cy="1164101"/>
          </a:xfrm>
          <a:prstGeom prst="rect">
            <a:avLst/>
          </a:prstGeom>
        </p:spPr>
        <p:txBody>
          <a:bodyPr vert="horz" wrap="square" lIns="0" tIns="31097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43"/>
              </a:spcBef>
            </a:pPr>
            <a:r>
              <a:rPr lang="ru-RU" sz="7200" b="1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Литература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17213" y="2928392"/>
            <a:ext cx="6528868" cy="4261963"/>
          </a:xfrm>
          <a:prstGeom prst="rect">
            <a:avLst/>
          </a:prstGeom>
        </p:spPr>
        <p:txBody>
          <a:bodyPr vert="horz" wrap="square" lIns="0" tIns="29745" rIns="0" bIns="0" rtlCol="0">
            <a:spAutoFit/>
          </a:bodyPr>
          <a:lstStyle/>
          <a:p>
            <a:pPr marL="39208" algn="ctr">
              <a:lnSpc>
                <a:spcPts val="4162"/>
              </a:lnSpc>
              <a:spcBef>
                <a:spcPts val="235"/>
              </a:spcBef>
            </a:pPr>
            <a:endParaRPr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Тема: Исторические песни.</a:t>
            </a:r>
            <a:r>
              <a:rPr lang="en-US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«Взятие Казанского царства».</a:t>
            </a:r>
          </a:p>
          <a:p>
            <a:pPr marL="27041" algn="ctr"/>
            <a:endParaRPr lang="ru-RU" sz="40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041" algn="ctr"/>
            <a:endParaRPr sz="4000" dirty="0"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15" y="493596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57"/>
            <a:ext cx="365764" cy="784063"/>
          </a:xfrm>
          <a:prstGeom prst="rect">
            <a:avLst/>
          </a:prstGeom>
        </p:spPr>
        <p:txBody>
          <a:bodyPr vert="horz" wrap="square" lIns="0" tIns="33803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90290" y="1174525"/>
            <a:ext cx="1106866" cy="459201"/>
          </a:xfrm>
          <a:prstGeom prst="rect">
            <a:avLst/>
          </a:prstGeom>
        </p:spPr>
        <p:txBody>
          <a:bodyPr vert="horz" wrap="square" lIns="0" tIns="25689" rIns="0" bIns="0" rtlCol="0">
            <a:spAutoFit/>
          </a:bodyPr>
          <a:lstStyle/>
          <a:p>
            <a:pPr>
              <a:spcBef>
                <a:spcPts val="203"/>
              </a:spcBef>
            </a:pPr>
            <a:r>
              <a:rPr lang="ru-RU" sz="2800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392" y="434554"/>
            <a:ext cx="1365786" cy="1365786"/>
          </a:xfrm>
          <a:prstGeom prst="rect">
            <a:avLst/>
          </a:prstGeom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60" b="3660"/>
          <a:stretch>
            <a:fillRect/>
          </a:stretch>
        </p:blipFill>
        <p:spPr>
          <a:xfrm>
            <a:off x="8579361" y="2754672"/>
            <a:ext cx="3322349" cy="3488681"/>
          </a:xfrm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250656" y="1530536"/>
            <a:ext cx="11559856" cy="4936649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 defTabSz="1228126">
              <a:spcAft>
                <a:spcPts val="200"/>
              </a:spcAft>
              <a:defRPr/>
            </a:pP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качестве приоритетной задачи внутренней и внешней </a:t>
            </a: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политики </a:t>
            </a: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Ивана </a:t>
            </a:r>
            <a:r>
              <a:rPr lang="en-US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</a:t>
            </a: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400" kern="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объявлено о необходимости разгромить Казанское ханство, которое являлось в то время, одним из последних оплотов татаро-монгольской экспансии на Руси. </a:t>
            </a:r>
            <a:endParaRPr lang="en-US" sz="4400" kern="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34991" y="198388"/>
            <a:ext cx="11555656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Исторические сведения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0956707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Присоединение Казани</a:t>
            </a:r>
            <a:endParaRPr lang="ru-RU" sz="4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06F4F7A-E37D-4778-B9F6-2C1B186FB126}"/>
              </a:ext>
            </a:extLst>
          </p:cNvPr>
          <p:cNvSpPr txBox="1"/>
          <p:nvPr/>
        </p:nvSpPr>
        <p:spPr>
          <a:xfrm>
            <a:off x="228223" y="1494532"/>
            <a:ext cx="11676842" cy="4875094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94987" tIns="97493" rIns="194987" bIns="97493" rtlCol="0">
            <a:spAutoFit/>
          </a:bodyPr>
          <a:lstStyle/>
          <a:p>
            <a:pPr algn="just"/>
            <a:r>
              <a:rPr lang="ru-RU" sz="3800" dirty="0" smtClean="0">
                <a:solidFill>
                  <a:srgbClr val="00B050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В середине 16 века Русское государство активизировалось в Поволжье. Казанские ханы постоянно совершали набеги на русские земли. В Казани содержалось 100.000 пленных. Церковь стремилась обратить в православие мусульман казанцев. Дворяне мечтали расширить свои наделы за счёт «Казанской землицы».  </a:t>
            </a:r>
          </a:p>
          <a:p>
            <a:endParaRPr lang="en-US" sz="3800" dirty="0"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66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40F82D4B-0806-40E7-82DD-490ED9DCC420}"/>
              </a:ext>
            </a:extLst>
          </p:cNvPr>
          <p:cNvSpPr/>
          <p:nvPr/>
        </p:nvSpPr>
        <p:spPr>
          <a:xfrm>
            <a:off x="253113" y="1278508"/>
            <a:ext cx="5975790" cy="543660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wrap="square" lIns="184222" tIns="184222" rIns="184222" bIns="184222">
            <a:noAutofit/>
          </a:bodyPr>
          <a:lstStyle/>
          <a:p>
            <a:pPr>
              <a:lnSpc>
                <a:spcPct val="94000"/>
              </a:lnSpc>
              <a:spcAft>
                <a:spcPts val="806"/>
              </a:spcAft>
              <a:buClr>
                <a:schemeClr val="accent1"/>
              </a:buClr>
            </a:pPr>
            <a:r>
              <a:rPr lang="ru-RU" sz="36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Опасность для России возросла, когда в Казани у власти укрепилась крымская династия Гиреев. Иван Грозный предпринял несколько попыток завоевания Казани. В 1548 и 1550г. походы на Казань       закончились неудачей.</a:t>
            </a:r>
            <a:endParaRPr lang="ru-RU" sz="36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60351" y="286637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Присоединение </a:t>
            </a:r>
            <a:r>
              <a:rPr lang="ru-RU" sz="4400" dirty="0" smtClean="0"/>
              <a:t>Казани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923" y="2034592"/>
            <a:ext cx="5396574" cy="353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948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32673" y="162384"/>
            <a:ext cx="11989544" cy="1008112"/>
          </a:xfrm>
        </p:spPr>
        <p:txBody>
          <a:bodyPr>
            <a:noAutofit/>
          </a:bodyPr>
          <a:lstStyle/>
          <a:p>
            <a:r>
              <a:rPr lang="ru-RU" sz="4400" dirty="0" smtClean="0"/>
              <a:t>Присоединение Казани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0685" y="1206583"/>
            <a:ext cx="6420266" cy="535531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После построения опорной крепости Свияжск, наступать русским стало легче. В 1552 году возглавляемое Иваном Грозным войско направилось на Казань. В августе началась осада </a:t>
            </a:r>
            <a:r>
              <a:rPr lang="ru-RU" sz="3800" dirty="0" smtClean="0">
                <a:latin typeface="Arial" panose="020B0604020202020204" pitchFamily="34" charset="0"/>
                <a:cs typeface="Arial" panose="020B0604020202020204" pitchFamily="34" charset="0"/>
              </a:rPr>
              <a:t>города. </a:t>
            </a:r>
            <a:endParaRPr lang="ru-RU" sz="3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951" y="1386520"/>
            <a:ext cx="525853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64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6535" y="286162"/>
            <a:ext cx="6948771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Присоединение Казани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6235" y="1206501"/>
            <a:ext cx="8712968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Казанский кремль был хорошо укреплен двойными деревянными стенами. После 40 дней осады часть стен Казанского кремля была взорвана. 2 октября город был взят. Из неволи были освобождены десятки тысяч русских пленников. </a:t>
            </a:r>
          </a:p>
          <a:p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В память о покорении Казани в Москве, на Красной площади, был построен Покровский собор.  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170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05">
            <a:extLst>
              <a:ext uri="{FF2B5EF4-FFF2-40B4-BE49-F238E27FC236}">
                <a16:creationId xmlns:a16="http://schemas.microsoft.com/office/drawing/2014/main" xmlns="" id="{04DAC63A-E2B5-4CEF-AFB7-674628D9F1BD}"/>
              </a:ext>
            </a:extLst>
          </p:cNvPr>
          <p:cNvSpPr>
            <a:spLocks noEditPoints="1"/>
          </p:cNvSpPr>
          <p:nvPr/>
        </p:nvSpPr>
        <p:spPr bwMode="auto">
          <a:xfrm>
            <a:off x="1101771" y="2180085"/>
            <a:ext cx="370772" cy="503752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reeform 136">
            <a:extLst>
              <a:ext uri="{FF2B5EF4-FFF2-40B4-BE49-F238E27FC236}">
                <a16:creationId xmlns:a16="http://schemas.microsoft.com/office/drawing/2014/main" xmlns="" id="{2B48F30C-3AD7-4BFB-8A74-A17CA4E358FC}"/>
              </a:ext>
            </a:extLst>
          </p:cNvPr>
          <p:cNvSpPr>
            <a:spLocks noEditPoints="1"/>
          </p:cNvSpPr>
          <p:nvPr/>
        </p:nvSpPr>
        <p:spPr bwMode="auto">
          <a:xfrm>
            <a:off x="6316846" y="2222903"/>
            <a:ext cx="493272" cy="418115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40">
            <a:extLst>
              <a:ext uri="{FF2B5EF4-FFF2-40B4-BE49-F238E27FC236}">
                <a16:creationId xmlns:a16="http://schemas.microsoft.com/office/drawing/2014/main" xmlns="" id="{B535C411-C41F-45B9-9F08-6AA61D0D027B}"/>
              </a:ext>
            </a:extLst>
          </p:cNvPr>
          <p:cNvSpPr>
            <a:spLocks noEditPoints="1"/>
          </p:cNvSpPr>
          <p:nvPr/>
        </p:nvSpPr>
        <p:spPr bwMode="auto">
          <a:xfrm>
            <a:off x="3692054" y="2180085"/>
            <a:ext cx="489221" cy="503752"/>
          </a:xfrm>
          <a:custGeom>
            <a:avLst/>
            <a:gdLst>
              <a:gd name="T0" fmla="*/ 418 w 791"/>
              <a:gd name="T1" fmla="*/ 262 h 792"/>
              <a:gd name="T2" fmla="*/ 402 w 791"/>
              <a:gd name="T3" fmla="*/ 292 h 792"/>
              <a:gd name="T4" fmla="*/ 527 w 791"/>
              <a:gd name="T5" fmla="*/ 280 h 792"/>
              <a:gd name="T6" fmla="*/ 370 w 791"/>
              <a:gd name="T7" fmla="*/ 236 h 792"/>
              <a:gd name="T8" fmla="*/ 453 w 791"/>
              <a:gd name="T9" fmla="*/ 288 h 792"/>
              <a:gd name="T10" fmla="*/ 494 w 791"/>
              <a:gd name="T11" fmla="*/ 281 h 792"/>
              <a:gd name="T12" fmla="*/ 757 w 791"/>
              <a:gd name="T13" fmla="*/ 235 h 792"/>
              <a:gd name="T14" fmla="*/ 467 w 791"/>
              <a:gd name="T15" fmla="*/ 7 h 792"/>
              <a:gd name="T16" fmla="*/ 395 w 791"/>
              <a:gd name="T17" fmla="*/ 0 h 792"/>
              <a:gd name="T18" fmla="*/ 225 w 791"/>
              <a:gd name="T19" fmla="*/ 39 h 792"/>
              <a:gd name="T20" fmla="*/ 15 w 791"/>
              <a:gd name="T21" fmla="*/ 285 h 792"/>
              <a:gd name="T22" fmla="*/ 2 w 791"/>
              <a:gd name="T23" fmla="*/ 350 h 792"/>
              <a:gd name="T24" fmla="*/ 0 w 791"/>
              <a:gd name="T25" fmla="*/ 419 h 792"/>
              <a:gd name="T26" fmla="*/ 167 w 791"/>
              <a:gd name="T27" fmla="*/ 719 h 792"/>
              <a:gd name="T28" fmla="*/ 71 w 791"/>
              <a:gd name="T29" fmla="*/ 597 h 792"/>
              <a:gd name="T30" fmla="*/ 14 w 791"/>
              <a:gd name="T31" fmla="*/ 382 h 792"/>
              <a:gd name="T32" fmla="*/ 18 w 791"/>
              <a:gd name="T33" fmla="*/ 336 h 792"/>
              <a:gd name="T34" fmla="*/ 122 w 791"/>
              <a:gd name="T35" fmla="*/ 524 h 792"/>
              <a:gd name="T36" fmla="*/ 117 w 791"/>
              <a:gd name="T37" fmla="*/ 177 h 792"/>
              <a:gd name="T38" fmla="*/ 101 w 791"/>
              <a:gd name="T39" fmla="*/ 153 h 792"/>
              <a:gd name="T40" fmla="*/ 198 w 791"/>
              <a:gd name="T41" fmla="*/ 69 h 792"/>
              <a:gd name="T42" fmla="*/ 248 w 791"/>
              <a:gd name="T43" fmla="*/ 68 h 792"/>
              <a:gd name="T44" fmla="*/ 221 w 791"/>
              <a:gd name="T45" fmla="*/ 77 h 792"/>
              <a:gd name="T46" fmla="*/ 443 w 791"/>
              <a:gd name="T47" fmla="*/ 17 h 792"/>
              <a:gd name="T48" fmla="*/ 300 w 791"/>
              <a:gd name="T49" fmla="*/ 86 h 792"/>
              <a:gd name="T50" fmla="*/ 263 w 791"/>
              <a:gd name="T51" fmla="*/ 64 h 792"/>
              <a:gd name="T52" fmla="*/ 757 w 791"/>
              <a:gd name="T53" fmla="*/ 519 h 792"/>
              <a:gd name="T54" fmla="*/ 732 w 791"/>
              <a:gd name="T55" fmla="*/ 273 h 792"/>
              <a:gd name="T56" fmla="*/ 725 w 791"/>
              <a:gd name="T57" fmla="*/ 259 h 792"/>
              <a:gd name="T58" fmla="*/ 642 w 791"/>
              <a:gd name="T59" fmla="*/ 315 h 792"/>
              <a:gd name="T60" fmla="*/ 602 w 791"/>
              <a:gd name="T61" fmla="*/ 392 h 792"/>
              <a:gd name="T62" fmla="*/ 591 w 791"/>
              <a:gd name="T63" fmla="*/ 419 h 792"/>
              <a:gd name="T64" fmla="*/ 454 w 791"/>
              <a:gd name="T65" fmla="*/ 677 h 792"/>
              <a:gd name="T66" fmla="*/ 323 w 791"/>
              <a:gd name="T67" fmla="*/ 460 h 792"/>
              <a:gd name="T68" fmla="*/ 310 w 791"/>
              <a:gd name="T69" fmla="*/ 240 h 792"/>
              <a:gd name="T70" fmla="*/ 434 w 791"/>
              <a:gd name="T71" fmla="*/ 180 h 792"/>
              <a:gd name="T72" fmla="*/ 400 w 791"/>
              <a:gd name="T73" fmla="*/ 104 h 792"/>
              <a:gd name="T74" fmla="*/ 79 w 791"/>
              <a:gd name="T75" fmla="*/ 444 h 792"/>
              <a:gd name="T76" fmla="*/ 322 w 791"/>
              <a:gd name="T77" fmla="*/ 97 h 792"/>
              <a:gd name="T78" fmla="*/ 305 w 791"/>
              <a:gd name="T79" fmla="*/ 115 h 792"/>
              <a:gd name="T80" fmla="*/ 479 w 791"/>
              <a:gd name="T81" fmla="*/ 76 h 792"/>
              <a:gd name="T82" fmla="*/ 327 w 791"/>
              <a:gd name="T83" fmla="*/ 122 h 792"/>
              <a:gd name="T84" fmla="*/ 381 w 791"/>
              <a:gd name="T85" fmla="*/ 164 h 792"/>
              <a:gd name="T86" fmla="*/ 337 w 791"/>
              <a:gd name="T87" fmla="*/ 189 h 792"/>
              <a:gd name="T88" fmla="*/ 255 w 791"/>
              <a:gd name="T89" fmla="*/ 144 h 792"/>
              <a:gd name="T90" fmla="*/ 360 w 791"/>
              <a:gd name="T91" fmla="*/ 168 h 792"/>
              <a:gd name="T92" fmla="*/ 330 w 791"/>
              <a:gd name="T93" fmla="*/ 176 h 792"/>
              <a:gd name="T94" fmla="*/ 229 w 791"/>
              <a:gd name="T95" fmla="*/ 389 h 792"/>
              <a:gd name="T96" fmla="*/ 325 w 791"/>
              <a:gd name="T97" fmla="*/ 474 h 792"/>
              <a:gd name="T98" fmla="*/ 402 w 791"/>
              <a:gd name="T99" fmla="*/ 567 h 792"/>
              <a:gd name="T100" fmla="*/ 423 w 791"/>
              <a:gd name="T101" fmla="*/ 165 h 792"/>
              <a:gd name="T102" fmla="*/ 240 w 791"/>
              <a:gd name="T103" fmla="*/ 648 h 792"/>
              <a:gd name="T104" fmla="*/ 220 w 791"/>
              <a:gd name="T105" fmla="*/ 533 h 792"/>
              <a:gd name="T106" fmla="*/ 458 w 791"/>
              <a:gd name="T107" fmla="*/ 691 h 792"/>
              <a:gd name="T108" fmla="*/ 536 w 791"/>
              <a:gd name="T109" fmla="*/ 648 h 792"/>
              <a:gd name="T110" fmla="*/ 570 w 791"/>
              <a:gd name="T111" fmla="*/ 592 h 792"/>
              <a:gd name="T112" fmla="*/ 669 w 791"/>
              <a:gd name="T113" fmla="*/ 662 h 7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791" h="792">
                <a:moveTo>
                  <a:pt x="495" y="267"/>
                </a:moveTo>
                <a:cubicBezTo>
                  <a:pt x="495" y="267"/>
                  <a:pt x="495" y="267"/>
                  <a:pt x="494" y="267"/>
                </a:cubicBezTo>
                <a:cubicBezTo>
                  <a:pt x="489" y="267"/>
                  <a:pt x="472" y="265"/>
                  <a:pt x="463" y="264"/>
                </a:cubicBezTo>
                <a:cubicBezTo>
                  <a:pt x="453" y="252"/>
                  <a:pt x="430" y="223"/>
                  <a:pt x="413" y="223"/>
                </a:cubicBezTo>
                <a:cubicBezTo>
                  <a:pt x="413" y="223"/>
                  <a:pt x="412" y="223"/>
                  <a:pt x="411" y="223"/>
                </a:cubicBezTo>
                <a:cubicBezTo>
                  <a:pt x="404" y="224"/>
                  <a:pt x="402" y="228"/>
                  <a:pt x="402" y="230"/>
                </a:cubicBezTo>
                <a:cubicBezTo>
                  <a:pt x="400" y="238"/>
                  <a:pt x="407" y="244"/>
                  <a:pt x="417" y="252"/>
                </a:cubicBezTo>
                <a:cubicBezTo>
                  <a:pt x="419" y="254"/>
                  <a:pt x="422" y="256"/>
                  <a:pt x="424" y="258"/>
                </a:cubicBezTo>
                <a:cubicBezTo>
                  <a:pt x="423" y="259"/>
                  <a:pt x="420" y="261"/>
                  <a:pt x="418" y="262"/>
                </a:cubicBezTo>
                <a:cubicBezTo>
                  <a:pt x="413" y="249"/>
                  <a:pt x="392" y="233"/>
                  <a:pt x="379" y="224"/>
                </a:cubicBezTo>
                <a:cubicBezTo>
                  <a:pt x="376" y="223"/>
                  <a:pt x="373" y="222"/>
                  <a:pt x="370" y="222"/>
                </a:cubicBezTo>
                <a:cubicBezTo>
                  <a:pt x="351" y="222"/>
                  <a:pt x="330" y="258"/>
                  <a:pt x="324" y="269"/>
                </a:cubicBezTo>
                <a:cubicBezTo>
                  <a:pt x="323" y="270"/>
                  <a:pt x="323" y="272"/>
                  <a:pt x="323" y="273"/>
                </a:cubicBezTo>
                <a:cubicBezTo>
                  <a:pt x="323" y="278"/>
                  <a:pt x="327" y="290"/>
                  <a:pt x="346" y="290"/>
                </a:cubicBezTo>
                <a:cubicBezTo>
                  <a:pt x="361" y="290"/>
                  <a:pt x="381" y="283"/>
                  <a:pt x="391" y="279"/>
                </a:cubicBezTo>
                <a:cubicBezTo>
                  <a:pt x="391" y="279"/>
                  <a:pt x="391" y="279"/>
                  <a:pt x="391" y="279"/>
                </a:cubicBezTo>
                <a:cubicBezTo>
                  <a:pt x="391" y="279"/>
                  <a:pt x="392" y="279"/>
                  <a:pt x="392" y="279"/>
                </a:cubicBezTo>
                <a:cubicBezTo>
                  <a:pt x="394" y="279"/>
                  <a:pt x="399" y="287"/>
                  <a:pt x="402" y="292"/>
                </a:cubicBezTo>
                <a:cubicBezTo>
                  <a:pt x="407" y="301"/>
                  <a:pt x="412" y="310"/>
                  <a:pt x="421" y="315"/>
                </a:cubicBezTo>
                <a:cubicBezTo>
                  <a:pt x="424" y="317"/>
                  <a:pt x="428" y="318"/>
                  <a:pt x="432" y="318"/>
                </a:cubicBezTo>
                <a:cubicBezTo>
                  <a:pt x="432" y="318"/>
                  <a:pt x="432" y="318"/>
                  <a:pt x="432" y="318"/>
                </a:cubicBezTo>
                <a:cubicBezTo>
                  <a:pt x="445" y="318"/>
                  <a:pt x="455" y="308"/>
                  <a:pt x="463" y="299"/>
                </a:cubicBezTo>
                <a:cubicBezTo>
                  <a:pt x="465" y="300"/>
                  <a:pt x="468" y="301"/>
                  <a:pt x="471" y="302"/>
                </a:cubicBezTo>
                <a:cubicBezTo>
                  <a:pt x="480" y="306"/>
                  <a:pt x="492" y="310"/>
                  <a:pt x="503" y="310"/>
                </a:cubicBezTo>
                <a:cubicBezTo>
                  <a:pt x="503" y="310"/>
                  <a:pt x="503" y="310"/>
                  <a:pt x="503" y="310"/>
                </a:cubicBezTo>
                <a:cubicBezTo>
                  <a:pt x="514" y="310"/>
                  <a:pt x="521" y="305"/>
                  <a:pt x="524" y="300"/>
                </a:cubicBezTo>
                <a:cubicBezTo>
                  <a:pt x="531" y="291"/>
                  <a:pt x="529" y="284"/>
                  <a:pt x="527" y="280"/>
                </a:cubicBezTo>
                <a:cubicBezTo>
                  <a:pt x="521" y="267"/>
                  <a:pt x="498" y="266"/>
                  <a:pt x="497" y="266"/>
                </a:cubicBezTo>
                <a:cubicBezTo>
                  <a:pt x="496" y="266"/>
                  <a:pt x="495" y="267"/>
                  <a:pt x="495" y="267"/>
                </a:cubicBezTo>
                <a:close/>
                <a:moveTo>
                  <a:pt x="403" y="269"/>
                </a:moveTo>
                <a:cubicBezTo>
                  <a:pt x="400" y="267"/>
                  <a:pt x="396" y="265"/>
                  <a:pt x="392" y="265"/>
                </a:cubicBezTo>
                <a:cubicBezTo>
                  <a:pt x="390" y="265"/>
                  <a:pt x="388" y="265"/>
                  <a:pt x="387" y="266"/>
                </a:cubicBezTo>
                <a:cubicBezTo>
                  <a:pt x="386" y="266"/>
                  <a:pt x="386" y="266"/>
                  <a:pt x="386" y="266"/>
                </a:cubicBezTo>
                <a:cubicBezTo>
                  <a:pt x="377" y="269"/>
                  <a:pt x="358" y="276"/>
                  <a:pt x="346" y="276"/>
                </a:cubicBezTo>
                <a:cubicBezTo>
                  <a:pt x="340" y="276"/>
                  <a:pt x="338" y="274"/>
                  <a:pt x="337" y="273"/>
                </a:cubicBezTo>
                <a:cubicBezTo>
                  <a:pt x="348" y="255"/>
                  <a:pt x="363" y="236"/>
                  <a:pt x="370" y="236"/>
                </a:cubicBezTo>
                <a:cubicBezTo>
                  <a:pt x="370" y="236"/>
                  <a:pt x="371" y="236"/>
                  <a:pt x="371" y="236"/>
                </a:cubicBezTo>
                <a:cubicBezTo>
                  <a:pt x="391" y="250"/>
                  <a:pt x="403" y="262"/>
                  <a:pt x="405" y="267"/>
                </a:cubicBezTo>
                <a:cubicBezTo>
                  <a:pt x="404" y="268"/>
                  <a:pt x="404" y="268"/>
                  <a:pt x="403" y="269"/>
                </a:cubicBezTo>
                <a:close/>
                <a:moveTo>
                  <a:pt x="515" y="286"/>
                </a:moveTo>
                <a:cubicBezTo>
                  <a:pt x="515" y="287"/>
                  <a:pt x="515" y="289"/>
                  <a:pt x="513" y="292"/>
                </a:cubicBezTo>
                <a:cubicBezTo>
                  <a:pt x="511" y="294"/>
                  <a:pt x="509" y="296"/>
                  <a:pt x="503" y="296"/>
                </a:cubicBezTo>
                <a:cubicBezTo>
                  <a:pt x="494" y="296"/>
                  <a:pt x="484" y="292"/>
                  <a:pt x="476" y="289"/>
                </a:cubicBezTo>
                <a:cubicBezTo>
                  <a:pt x="469" y="286"/>
                  <a:pt x="465" y="285"/>
                  <a:pt x="461" y="285"/>
                </a:cubicBezTo>
                <a:cubicBezTo>
                  <a:pt x="456" y="285"/>
                  <a:pt x="454" y="287"/>
                  <a:pt x="453" y="288"/>
                </a:cubicBezTo>
                <a:cubicBezTo>
                  <a:pt x="446" y="298"/>
                  <a:pt x="438" y="304"/>
                  <a:pt x="432" y="304"/>
                </a:cubicBezTo>
                <a:cubicBezTo>
                  <a:pt x="431" y="304"/>
                  <a:pt x="429" y="304"/>
                  <a:pt x="428" y="303"/>
                </a:cubicBezTo>
                <a:cubicBezTo>
                  <a:pt x="422" y="300"/>
                  <a:pt x="418" y="292"/>
                  <a:pt x="414" y="285"/>
                </a:cubicBezTo>
                <a:cubicBezTo>
                  <a:pt x="413" y="284"/>
                  <a:pt x="412" y="282"/>
                  <a:pt x="411" y="281"/>
                </a:cubicBezTo>
                <a:cubicBezTo>
                  <a:pt x="418" y="279"/>
                  <a:pt x="432" y="271"/>
                  <a:pt x="436" y="266"/>
                </a:cubicBezTo>
                <a:cubicBezTo>
                  <a:pt x="438" y="263"/>
                  <a:pt x="440" y="261"/>
                  <a:pt x="439" y="258"/>
                </a:cubicBezTo>
                <a:cubicBezTo>
                  <a:pt x="444" y="263"/>
                  <a:pt x="449" y="269"/>
                  <a:pt x="453" y="275"/>
                </a:cubicBezTo>
                <a:cubicBezTo>
                  <a:pt x="454" y="276"/>
                  <a:pt x="456" y="277"/>
                  <a:pt x="458" y="278"/>
                </a:cubicBezTo>
                <a:cubicBezTo>
                  <a:pt x="459" y="278"/>
                  <a:pt x="487" y="281"/>
                  <a:pt x="494" y="281"/>
                </a:cubicBezTo>
                <a:cubicBezTo>
                  <a:pt x="496" y="281"/>
                  <a:pt x="496" y="281"/>
                  <a:pt x="497" y="280"/>
                </a:cubicBezTo>
                <a:cubicBezTo>
                  <a:pt x="497" y="280"/>
                  <a:pt x="497" y="280"/>
                  <a:pt x="497" y="280"/>
                </a:cubicBezTo>
                <a:cubicBezTo>
                  <a:pt x="504" y="280"/>
                  <a:pt x="513" y="283"/>
                  <a:pt x="515" y="286"/>
                </a:cubicBezTo>
                <a:close/>
                <a:moveTo>
                  <a:pt x="691" y="658"/>
                </a:moveTo>
                <a:cubicBezTo>
                  <a:pt x="724" y="621"/>
                  <a:pt x="751" y="577"/>
                  <a:pt x="768" y="529"/>
                </a:cubicBezTo>
                <a:cubicBezTo>
                  <a:pt x="768" y="528"/>
                  <a:pt x="769" y="527"/>
                  <a:pt x="769" y="527"/>
                </a:cubicBezTo>
                <a:cubicBezTo>
                  <a:pt x="783" y="486"/>
                  <a:pt x="791" y="442"/>
                  <a:pt x="791" y="396"/>
                </a:cubicBezTo>
                <a:cubicBezTo>
                  <a:pt x="791" y="339"/>
                  <a:pt x="779" y="285"/>
                  <a:pt x="757" y="236"/>
                </a:cubicBezTo>
                <a:cubicBezTo>
                  <a:pt x="757" y="236"/>
                  <a:pt x="757" y="235"/>
                  <a:pt x="757" y="235"/>
                </a:cubicBezTo>
                <a:cubicBezTo>
                  <a:pt x="709" y="128"/>
                  <a:pt x="616" y="48"/>
                  <a:pt x="505" y="16"/>
                </a:cubicBezTo>
                <a:cubicBezTo>
                  <a:pt x="504" y="16"/>
                  <a:pt x="504" y="15"/>
                  <a:pt x="503" y="15"/>
                </a:cubicBezTo>
                <a:cubicBezTo>
                  <a:pt x="501" y="15"/>
                  <a:pt x="498" y="14"/>
                  <a:pt x="496" y="13"/>
                </a:cubicBezTo>
                <a:cubicBezTo>
                  <a:pt x="495" y="13"/>
                  <a:pt x="494" y="13"/>
                  <a:pt x="493" y="12"/>
                </a:cubicBezTo>
                <a:cubicBezTo>
                  <a:pt x="490" y="12"/>
                  <a:pt x="488" y="11"/>
                  <a:pt x="486" y="11"/>
                </a:cubicBezTo>
                <a:cubicBezTo>
                  <a:pt x="484" y="10"/>
                  <a:pt x="483" y="10"/>
                  <a:pt x="482" y="10"/>
                </a:cubicBezTo>
                <a:cubicBezTo>
                  <a:pt x="480" y="10"/>
                  <a:pt x="479" y="9"/>
                  <a:pt x="477" y="9"/>
                </a:cubicBezTo>
                <a:cubicBezTo>
                  <a:pt x="477" y="9"/>
                  <a:pt x="477" y="9"/>
                  <a:pt x="477" y="9"/>
                </a:cubicBezTo>
                <a:cubicBezTo>
                  <a:pt x="474" y="8"/>
                  <a:pt x="471" y="8"/>
                  <a:pt x="467" y="7"/>
                </a:cubicBezTo>
                <a:cubicBezTo>
                  <a:pt x="467" y="7"/>
                  <a:pt x="467" y="7"/>
                  <a:pt x="467" y="7"/>
                </a:cubicBezTo>
                <a:cubicBezTo>
                  <a:pt x="467" y="7"/>
                  <a:pt x="466" y="7"/>
                  <a:pt x="466" y="7"/>
                </a:cubicBezTo>
                <a:cubicBezTo>
                  <a:pt x="461" y="6"/>
                  <a:pt x="456" y="5"/>
                  <a:pt x="451" y="4"/>
                </a:cubicBezTo>
                <a:cubicBezTo>
                  <a:pt x="450" y="4"/>
                  <a:pt x="449" y="4"/>
                  <a:pt x="448" y="4"/>
                </a:cubicBezTo>
                <a:cubicBezTo>
                  <a:pt x="443" y="3"/>
                  <a:pt x="438" y="3"/>
                  <a:pt x="432" y="2"/>
                </a:cubicBezTo>
                <a:cubicBezTo>
                  <a:pt x="432" y="2"/>
                  <a:pt x="431" y="2"/>
                  <a:pt x="430" y="2"/>
                </a:cubicBezTo>
                <a:cubicBezTo>
                  <a:pt x="425" y="1"/>
                  <a:pt x="419" y="1"/>
                  <a:pt x="414" y="1"/>
                </a:cubicBezTo>
                <a:cubicBezTo>
                  <a:pt x="413" y="1"/>
                  <a:pt x="413" y="1"/>
                  <a:pt x="412" y="1"/>
                </a:cubicBezTo>
                <a:cubicBezTo>
                  <a:pt x="407" y="0"/>
                  <a:pt x="401" y="0"/>
                  <a:pt x="395" y="0"/>
                </a:cubicBezTo>
                <a:cubicBezTo>
                  <a:pt x="392" y="0"/>
                  <a:pt x="388" y="0"/>
                  <a:pt x="385" y="0"/>
                </a:cubicBezTo>
                <a:cubicBezTo>
                  <a:pt x="383" y="1"/>
                  <a:pt x="381" y="1"/>
                  <a:pt x="379" y="1"/>
                </a:cubicBezTo>
                <a:cubicBezTo>
                  <a:pt x="378" y="1"/>
                  <a:pt x="376" y="1"/>
                  <a:pt x="374" y="1"/>
                </a:cubicBezTo>
                <a:cubicBezTo>
                  <a:pt x="372" y="1"/>
                  <a:pt x="369" y="1"/>
                  <a:pt x="367" y="1"/>
                </a:cubicBezTo>
                <a:cubicBezTo>
                  <a:pt x="366" y="1"/>
                  <a:pt x="365" y="1"/>
                  <a:pt x="364" y="2"/>
                </a:cubicBezTo>
                <a:cubicBezTo>
                  <a:pt x="361" y="2"/>
                  <a:pt x="358" y="2"/>
                  <a:pt x="355" y="2"/>
                </a:cubicBezTo>
                <a:cubicBezTo>
                  <a:pt x="355" y="2"/>
                  <a:pt x="355" y="2"/>
                  <a:pt x="355" y="2"/>
                </a:cubicBezTo>
                <a:cubicBezTo>
                  <a:pt x="310" y="7"/>
                  <a:pt x="267" y="19"/>
                  <a:pt x="226" y="38"/>
                </a:cubicBezTo>
                <a:cubicBezTo>
                  <a:pt x="226" y="38"/>
                  <a:pt x="226" y="39"/>
                  <a:pt x="225" y="39"/>
                </a:cubicBezTo>
                <a:cubicBezTo>
                  <a:pt x="215" y="44"/>
                  <a:pt x="205" y="49"/>
                  <a:pt x="195" y="55"/>
                </a:cubicBezTo>
                <a:cubicBezTo>
                  <a:pt x="195" y="55"/>
                  <a:pt x="195" y="55"/>
                  <a:pt x="194" y="55"/>
                </a:cubicBezTo>
                <a:cubicBezTo>
                  <a:pt x="140" y="87"/>
                  <a:pt x="93" y="133"/>
                  <a:pt x="59" y="187"/>
                </a:cubicBezTo>
                <a:cubicBezTo>
                  <a:pt x="59" y="187"/>
                  <a:pt x="59" y="187"/>
                  <a:pt x="59" y="188"/>
                </a:cubicBezTo>
                <a:cubicBezTo>
                  <a:pt x="44" y="211"/>
                  <a:pt x="32" y="237"/>
                  <a:pt x="23" y="263"/>
                </a:cubicBezTo>
                <a:cubicBezTo>
                  <a:pt x="22" y="264"/>
                  <a:pt x="22" y="264"/>
                  <a:pt x="22" y="265"/>
                </a:cubicBezTo>
                <a:cubicBezTo>
                  <a:pt x="20" y="270"/>
                  <a:pt x="19" y="275"/>
                  <a:pt x="17" y="280"/>
                </a:cubicBezTo>
                <a:cubicBezTo>
                  <a:pt x="17" y="280"/>
                  <a:pt x="17" y="280"/>
                  <a:pt x="17" y="280"/>
                </a:cubicBezTo>
                <a:cubicBezTo>
                  <a:pt x="16" y="282"/>
                  <a:pt x="16" y="284"/>
                  <a:pt x="15" y="285"/>
                </a:cubicBezTo>
                <a:cubicBezTo>
                  <a:pt x="15" y="287"/>
                  <a:pt x="15" y="288"/>
                  <a:pt x="14" y="290"/>
                </a:cubicBezTo>
                <a:cubicBezTo>
                  <a:pt x="13" y="292"/>
                  <a:pt x="13" y="294"/>
                  <a:pt x="12" y="297"/>
                </a:cubicBezTo>
                <a:cubicBezTo>
                  <a:pt x="11" y="300"/>
                  <a:pt x="11" y="303"/>
                  <a:pt x="10" y="307"/>
                </a:cubicBezTo>
                <a:cubicBezTo>
                  <a:pt x="9" y="309"/>
                  <a:pt x="9" y="310"/>
                  <a:pt x="9" y="312"/>
                </a:cubicBezTo>
                <a:cubicBezTo>
                  <a:pt x="8" y="315"/>
                  <a:pt x="8" y="317"/>
                  <a:pt x="7" y="320"/>
                </a:cubicBezTo>
                <a:cubicBezTo>
                  <a:pt x="7" y="321"/>
                  <a:pt x="6" y="323"/>
                  <a:pt x="6" y="325"/>
                </a:cubicBezTo>
                <a:cubicBezTo>
                  <a:pt x="5" y="328"/>
                  <a:pt x="5" y="332"/>
                  <a:pt x="4" y="336"/>
                </a:cubicBezTo>
                <a:cubicBezTo>
                  <a:pt x="4" y="337"/>
                  <a:pt x="4" y="338"/>
                  <a:pt x="4" y="340"/>
                </a:cubicBezTo>
                <a:cubicBezTo>
                  <a:pt x="3" y="343"/>
                  <a:pt x="3" y="346"/>
                  <a:pt x="2" y="350"/>
                </a:cubicBezTo>
                <a:cubicBezTo>
                  <a:pt x="2" y="351"/>
                  <a:pt x="2" y="352"/>
                  <a:pt x="2" y="353"/>
                </a:cubicBezTo>
                <a:cubicBezTo>
                  <a:pt x="1" y="358"/>
                  <a:pt x="1" y="362"/>
                  <a:pt x="1" y="366"/>
                </a:cubicBezTo>
                <a:cubicBezTo>
                  <a:pt x="1" y="367"/>
                  <a:pt x="1" y="367"/>
                  <a:pt x="1" y="368"/>
                </a:cubicBezTo>
                <a:cubicBezTo>
                  <a:pt x="0" y="372"/>
                  <a:pt x="0" y="375"/>
                  <a:pt x="0" y="379"/>
                </a:cubicBezTo>
                <a:cubicBezTo>
                  <a:pt x="0" y="380"/>
                  <a:pt x="0" y="382"/>
                  <a:pt x="0" y="383"/>
                </a:cubicBezTo>
                <a:cubicBezTo>
                  <a:pt x="0" y="387"/>
                  <a:pt x="0" y="392"/>
                  <a:pt x="0" y="396"/>
                </a:cubicBezTo>
                <a:cubicBezTo>
                  <a:pt x="0" y="400"/>
                  <a:pt x="0" y="404"/>
                  <a:pt x="0" y="407"/>
                </a:cubicBezTo>
                <a:cubicBezTo>
                  <a:pt x="0" y="408"/>
                  <a:pt x="0" y="409"/>
                  <a:pt x="0" y="410"/>
                </a:cubicBezTo>
                <a:cubicBezTo>
                  <a:pt x="0" y="413"/>
                  <a:pt x="0" y="416"/>
                  <a:pt x="0" y="419"/>
                </a:cubicBezTo>
                <a:cubicBezTo>
                  <a:pt x="0" y="420"/>
                  <a:pt x="0" y="420"/>
                  <a:pt x="0" y="421"/>
                </a:cubicBezTo>
                <a:cubicBezTo>
                  <a:pt x="1" y="425"/>
                  <a:pt x="1" y="428"/>
                  <a:pt x="1" y="431"/>
                </a:cubicBezTo>
                <a:cubicBezTo>
                  <a:pt x="1" y="432"/>
                  <a:pt x="1" y="432"/>
                  <a:pt x="1" y="432"/>
                </a:cubicBezTo>
                <a:cubicBezTo>
                  <a:pt x="7" y="492"/>
                  <a:pt x="26" y="548"/>
                  <a:pt x="55" y="598"/>
                </a:cubicBezTo>
                <a:cubicBezTo>
                  <a:pt x="55" y="598"/>
                  <a:pt x="55" y="598"/>
                  <a:pt x="55" y="598"/>
                </a:cubicBezTo>
                <a:cubicBezTo>
                  <a:pt x="57" y="601"/>
                  <a:pt x="59" y="604"/>
                  <a:pt x="60" y="606"/>
                </a:cubicBezTo>
                <a:cubicBezTo>
                  <a:pt x="61" y="607"/>
                  <a:pt x="61" y="608"/>
                  <a:pt x="62" y="609"/>
                </a:cubicBezTo>
                <a:cubicBezTo>
                  <a:pt x="63" y="610"/>
                  <a:pt x="64" y="611"/>
                  <a:pt x="64" y="613"/>
                </a:cubicBezTo>
                <a:cubicBezTo>
                  <a:pt x="91" y="654"/>
                  <a:pt x="126" y="690"/>
                  <a:pt x="167" y="719"/>
                </a:cubicBezTo>
                <a:cubicBezTo>
                  <a:pt x="167" y="719"/>
                  <a:pt x="167" y="719"/>
                  <a:pt x="168" y="719"/>
                </a:cubicBezTo>
                <a:cubicBezTo>
                  <a:pt x="232" y="765"/>
                  <a:pt x="311" y="792"/>
                  <a:pt x="395" y="792"/>
                </a:cubicBezTo>
                <a:cubicBezTo>
                  <a:pt x="512" y="792"/>
                  <a:pt x="616" y="741"/>
                  <a:pt x="689" y="661"/>
                </a:cubicBezTo>
                <a:cubicBezTo>
                  <a:pt x="690" y="660"/>
                  <a:pt x="691" y="659"/>
                  <a:pt x="691" y="658"/>
                </a:cubicBezTo>
                <a:close/>
                <a:moveTo>
                  <a:pt x="79" y="610"/>
                </a:moveTo>
                <a:cubicBezTo>
                  <a:pt x="79" y="610"/>
                  <a:pt x="79" y="609"/>
                  <a:pt x="79" y="609"/>
                </a:cubicBezTo>
                <a:cubicBezTo>
                  <a:pt x="77" y="607"/>
                  <a:pt x="76" y="605"/>
                  <a:pt x="75" y="604"/>
                </a:cubicBezTo>
                <a:cubicBezTo>
                  <a:pt x="74" y="602"/>
                  <a:pt x="73" y="601"/>
                  <a:pt x="73" y="600"/>
                </a:cubicBezTo>
                <a:cubicBezTo>
                  <a:pt x="72" y="599"/>
                  <a:pt x="71" y="598"/>
                  <a:pt x="71" y="597"/>
                </a:cubicBezTo>
                <a:cubicBezTo>
                  <a:pt x="69" y="594"/>
                  <a:pt x="68" y="592"/>
                  <a:pt x="67" y="590"/>
                </a:cubicBezTo>
                <a:cubicBezTo>
                  <a:pt x="67" y="590"/>
                  <a:pt x="66" y="589"/>
                  <a:pt x="66" y="589"/>
                </a:cubicBezTo>
                <a:cubicBezTo>
                  <a:pt x="36" y="537"/>
                  <a:pt x="18" y="478"/>
                  <a:pt x="14" y="417"/>
                </a:cubicBezTo>
                <a:cubicBezTo>
                  <a:pt x="14" y="417"/>
                  <a:pt x="14" y="417"/>
                  <a:pt x="14" y="417"/>
                </a:cubicBezTo>
                <a:cubicBezTo>
                  <a:pt x="14" y="414"/>
                  <a:pt x="14" y="411"/>
                  <a:pt x="14" y="407"/>
                </a:cubicBezTo>
                <a:cubicBezTo>
                  <a:pt x="14" y="407"/>
                  <a:pt x="14" y="407"/>
                  <a:pt x="14" y="406"/>
                </a:cubicBezTo>
                <a:cubicBezTo>
                  <a:pt x="14" y="403"/>
                  <a:pt x="14" y="399"/>
                  <a:pt x="14" y="396"/>
                </a:cubicBezTo>
                <a:cubicBezTo>
                  <a:pt x="14" y="393"/>
                  <a:pt x="14" y="389"/>
                  <a:pt x="14" y="386"/>
                </a:cubicBezTo>
                <a:cubicBezTo>
                  <a:pt x="14" y="385"/>
                  <a:pt x="14" y="384"/>
                  <a:pt x="14" y="382"/>
                </a:cubicBezTo>
                <a:cubicBezTo>
                  <a:pt x="14" y="380"/>
                  <a:pt x="14" y="378"/>
                  <a:pt x="14" y="376"/>
                </a:cubicBezTo>
                <a:cubicBezTo>
                  <a:pt x="14" y="374"/>
                  <a:pt x="14" y="373"/>
                  <a:pt x="14" y="371"/>
                </a:cubicBezTo>
                <a:cubicBezTo>
                  <a:pt x="15" y="370"/>
                  <a:pt x="15" y="368"/>
                  <a:pt x="15" y="366"/>
                </a:cubicBezTo>
                <a:cubicBezTo>
                  <a:pt x="15" y="364"/>
                  <a:pt x="15" y="362"/>
                  <a:pt x="15" y="361"/>
                </a:cubicBezTo>
                <a:cubicBezTo>
                  <a:pt x="15" y="359"/>
                  <a:pt x="16" y="357"/>
                  <a:pt x="16" y="356"/>
                </a:cubicBezTo>
                <a:cubicBezTo>
                  <a:pt x="16" y="354"/>
                  <a:pt x="16" y="352"/>
                  <a:pt x="16" y="351"/>
                </a:cubicBezTo>
                <a:cubicBezTo>
                  <a:pt x="17" y="349"/>
                  <a:pt x="17" y="347"/>
                  <a:pt x="17" y="346"/>
                </a:cubicBezTo>
                <a:cubicBezTo>
                  <a:pt x="17" y="344"/>
                  <a:pt x="17" y="342"/>
                  <a:pt x="18" y="340"/>
                </a:cubicBezTo>
                <a:cubicBezTo>
                  <a:pt x="18" y="339"/>
                  <a:pt x="18" y="338"/>
                  <a:pt x="18" y="336"/>
                </a:cubicBezTo>
                <a:cubicBezTo>
                  <a:pt x="19" y="334"/>
                  <a:pt x="19" y="332"/>
                  <a:pt x="19" y="330"/>
                </a:cubicBezTo>
                <a:cubicBezTo>
                  <a:pt x="19" y="329"/>
                  <a:pt x="20" y="328"/>
                  <a:pt x="20" y="327"/>
                </a:cubicBezTo>
                <a:cubicBezTo>
                  <a:pt x="20" y="325"/>
                  <a:pt x="21" y="322"/>
                  <a:pt x="21" y="320"/>
                </a:cubicBezTo>
                <a:cubicBezTo>
                  <a:pt x="21" y="319"/>
                  <a:pt x="22" y="319"/>
                  <a:pt x="22" y="318"/>
                </a:cubicBezTo>
                <a:cubicBezTo>
                  <a:pt x="22" y="316"/>
                  <a:pt x="22" y="315"/>
                  <a:pt x="23" y="313"/>
                </a:cubicBezTo>
                <a:cubicBezTo>
                  <a:pt x="34" y="366"/>
                  <a:pt x="49" y="425"/>
                  <a:pt x="67" y="452"/>
                </a:cubicBezTo>
                <a:cubicBezTo>
                  <a:pt x="85" y="479"/>
                  <a:pt x="102" y="487"/>
                  <a:pt x="113" y="492"/>
                </a:cubicBezTo>
                <a:cubicBezTo>
                  <a:pt x="123" y="497"/>
                  <a:pt x="125" y="498"/>
                  <a:pt x="124" y="509"/>
                </a:cubicBezTo>
                <a:cubicBezTo>
                  <a:pt x="124" y="513"/>
                  <a:pt x="123" y="518"/>
                  <a:pt x="122" y="524"/>
                </a:cubicBezTo>
                <a:cubicBezTo>
                  <a:pt x="122" y="524"/>
                  <a:pt x="122" y="524"/>
                  <a:pt x="122" y="524"/>
                </a:cubicBezTo>
                <a:cubicBezTo>
                  <a:pt x="121" y="525"/>
                  <a:pt x="121" y="527"/>
                  <a:pt x="121" y="528"/>
                </a:cubicBezTo>
                <a:cubicBezTo>
                  <a:pt x="115" y="555"/>
                  <a:pt x="107" y="595"/>
                  <a:pt x="129" y="652"/>
                </a:cubicBezTo>
                <a:cubicBezTo>
                  <a:pt x="129" y="653"/>
                  <a:pt x="129" y="654"/>
                  <a:pt x="129" y="655"/>
                </a:cubicBezTo>
                <a:cubicBezTo>
                  <a:pt x="129" y="658"/>
                  <a:pt x="131" y="661"/>
                  <a:pt x="133" y="662"/>
                </a:cubicBezTo>
                <a:cubicBezTo>
                  <a:pt x="136" y="668"/>
                  <a:pt x="139" y="675"/>
                  <a:pt x="143" y="682"/>
                </a:cubicBezTo>
                <a:cubicBezTo>
                  <a:pt x="119" y="661"/>
                  <a:pt x="98" y="637"/>
                  <a:pt x="79" y="610"/>
                </a:cubicBezTo>
                <a:close/>
                <a:moveTo>
                  <a:pt x="70" y="196"/>
                </a:moveTo>
                <a:cubicBezTo>
                  <a:pt x="90" y="190"/>
                  <a:pt x="105" y="184"/>
                  <a:pt x="117" y="177"/>
                </a:cubicBezTo>
                <a:cubicBezTo>
                  <a:pt x="124" y="172"/>
                  <a:pt x="133" y="168"/>
                  <a:pt x="142" y="164"/>
                </a:cubicBezTo>
                <a:cubicBezTo>
                  <a:pt x="155" y="158"/>
                  <a:pt x="168" y="152"/>
                  <a:pt x="180" y="144"/>
                </a:cubicBezTo>
                <a:cubicBezTo>
                  <a:pt x="181" y="144"/>
                  <a:pt x="181" y="144"/>
                  <a:pt x="182" y="144"/>
                </a:cubicBezTo>
                <a:cubicBezTo>
                  <a:pt x="240" y="144"/>
                  <a:pt x="240" y="144"/>
                  <a:pt x="240" y="144"/>
                </a:cubicBezTo>
                <a:cubicBezTo>
                  <a:pt x="225" y="178"/>
                  <a:pt x="214" y="218"/>
                  <a:pt x="206" y="259"/>
                </a:cubicBezTo>
                <a:cubicBezTo>
                  <a:pt x="39" y="259"/>
                  <a:pt x="39" y="259"/>
                  <a:pt x="39" y="259"/>
                </a:cubicBezTo>
                <a:cubicBezTo>
                  <a:pt x="47" y="237"/>
                  <a:pt x="58" y="216"/>
                  <a:pt x="70" y="196"/>
                </a:cubicBezTo>
                <a:close/>
                <a:moveTo>
                  <a:pt x="101" y="154"/>
                </a:moveTo>
                <a:cubicBezTo>
                  <a:pt x="101" y="154"/>
                  <a:pt x="101" y="153"/>
                  <a:pt x="101" y="153"/>
                </a:cubicBezTo>
                <a:cubicBezTo>
                  <a:pt x="105" y="149"/>
                  <a:pt x="109" y="144"/>
                  <a:pt x="112" y="140"/>
                </a:cubicBezTo>
                <a:cubicBezTo>
                  <a:pt x="113" y="140"/>
                  <a:pt x="113" y="139"/>
                  <a:pt x="114" y="139"/>
                </a:cubicBezTo>
                <a:cubicBezTo>
                  <a:pt x="117" y="135"/>
                  <a:pt x="121" y="130"/>
                  <a:pt x="125" y="126"/>
                </a:cubicBezTo>
                <a:cubicBezTo>
                  <a:pt x="126" y="126"/>
                  <a:pt x="126" y="126"/>
                  <a:pt x="126" y="126"/>
                </a:cubicBezTo>
                <a:cubicBezTo>
                  <a:pt x="141" y="111"/>
                  <a:pt x="157" y="97"/>
                  <a:pt x="174" y="85"/>
                </a:cubicBezTo>
                <a:cubicBezTo>
                  <a:pt x="174" y="85"/>
                  <a:pt x="174" y="85"/>
                  <a:pt x="175" y="85"/>
                </a:cubicBezTo>
                <a:cubicBezTo>
                  <a:pt x="179" y="81"/>
                  <a:pt x="184" y="78"/>
                  <a:pt x="189" y="75"/>
                </a:cubicBezTo>
                <a:cubicBezTo>
                  <a:pt x="189" y="75"/>
                  <a:pt x="190" y="74"/>
                  <a:pt x="190" y="74"/>
                </a:cubicBezTo>
                <a:cubicBezTo>
                  <a:pt x="193" y="72"/>
                  <a:pt x="196" y="71"/>
                  <a:pt x="198" y="69"/>
                </a:cubicBezTo>
                <a:cubicBezTo>
                  <a:pt x="203" y="73"/>
                  <a:pt x="206" y="77"/>
                  <a:pt x="208" y="81"/>
                </a:cubicBezTo>
                <a:cubicBezTo>
                  <a:pt x="209" y="87"/>
                  <a:pt x="207" y="94"/>
                  <a:pt x="201" y="103"/>
                </a:cubicBezTo>
                <a:cubicBezTo>
                  <a:pt x="183" y="130"/>
                  <a:pt x="159" y="141"/>
                  <a:pt x="137" y="151"/>
                </a:cubicBezTo>
                <a:cubicBezTo>
                  <a:pt x="127" y="155"/>
                  <a:pt x="118" y="160"/>
                  <a:pt x="109" y="165"/>
                </a:cubicBezTo>
                <a:cubicBezTo>
                  <a:pt x="103" y="169"/>
                  <a:pt x="93" y="173"/>
                  <a:pt x="83" y="177"/>
                </a:cubicBezTo>
                <a:cubicBezTo>
                  <a:pt x="88" y="169"/>
                  <a:pt x="94" y="161"/>
                  <a:pt x="101" y="154"/>
                </a:cubicBezTo>
                <a:close/>
                <a:moveTo>
                  <a:pt x="229" y="52"/>
                </a:moveTo>
                <a:cubicBezTo>
                  <a:pt x="244" y="59"/>
                  <a:pt x="249" y="64"/>
                  <a:pt x="249" y="66"/>
                </a:cubicBezTo>
                <a:cubicBezTo>
                  <a:pt x="249" y="66"/>
                  <a:pt x="249" y="67"/>
                  <a:pt x="248" y="68"/>
                </a:cubicBezTo>
                <a:cubicBezTo>
                  <a:pt x="236" y="77"/>
                  <a:pt x="215" y="101"/>
                  <a:pt x="220" y="116"/>
                </a:cubicBezTo>
                <a:cubicBezTo>
                  <a:pt x="221" y="119"/>
                  <a:pt x="224" y="125"/>
                  <a:pt x="234" y="125"/>
                </a:cubicBezTo>
                <a:cubicBezTo>
                  <a:pt x="234" y="125"/>
                  <a:pt x="234" y="125"/>
                  <a:pt x="234" y="125"/>
                </a:cubicBezTo>
                <a:cubicBezTo>
                  <a:pt x="235" y="125"/>
                  <a:pt x="235" y="125"/>
                  <a:pt x="236" y="125"/>
                </a:cubicBezTo>
                <a:cubicBezTo>
                  <a:pt x="241" y="125"/>
                  <a:pt x="245" y="124"/>
                  <a:pt x="250" y="122"/>
                </a:cubicBezTo>
                <a:cubicBezTo>
                  <a:pt x="248" y="125"/>
                  <a:pt x="247" y="127"/>
                  <a:pt x="246" y="130"/>
                </a:cubicBezTo>
                <a:cubicBezTo>
                  <a:pt x="197" y="130"/>
                  <a:pt x="197" y="130"/>
                  <a:pt x="197" y="130"/>
                </a:cubicBezTo>
                <a:cubicBezTo>
                  <a:pt x="202" y="124"/>
                  <a:pt x="208" y="118"/>
                  <a:pt x="213" y="111"/>
                </a:cubicBezTo>
                <a:cubicBezTo>
                  <a:pt x="221" y="99"/>
                  <a:pt x="224" y="87"/>
                  <a:pt x="221" y="77"/>
                </a:cubicBezTo>
                <a:cubicBezTo>
                  <a:pt x="220" y="72"/>
                  <a:pt x="216" y="66"/>
                  <a:pt x="211" y="62"/>
                </a:cubicBezTo>
                <a:cubicBezTo>
                  <a:pt x="217" y="58"/>
                  <a:pt x="223" y="55"/>
                  <a:pt x="229" y="52"/>
                </a:cubicBezTo>
                <a:close/>
                <a:moveTo>
                  <a:pt x="395" y="14"/>
                </a:moveTo>
                <a:cubicBezTo>
                  <a:pt x="400" y="14"/>
                  <a:pt x="405" y="14"/>
                  <a:pt x="410" y="15"/>
                </a:cubicBezTo>
                <a:cubicBezTo>
                  <a:pt x="411" y="15"/>
                  <a:pt x="412" y="15"/>
                  <a:pt x="412" y="15"/>
                </a:cubicBezTo>
                <a:cubicBezTo>
                  <a:pt x="417" y="15"/>
                  <a:pt x="422" y="15"/>
                  <a:pt x="427" y="16"/>
                </a:cubicBezTo>
                <a:cubicBezTo>
                  <a:pt x="427" y="16"/>
                  <a:pt x="428" y="16"/>
                  <a:pt x="429" y="16"/>
                </a:cubicBezTo>
                <a:cubicBezTo>
                  <a:pt x="433" y="16"/>
                  <a:pt x="438" y="17"/>
                  <a:pt x="443" y="17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8" y="18"/>
                  <a:pt x="453" y="19"/>
                  <a:pt x="457" y="19"/>
                </a:cubicBezTo>
                <a:cubicBezTo>
                  <a:pt x="458" y="19"/>
                  <a:pt x="459" y="20"/>
                  <a:pt x="459" y="20"/>
                </a:cubicBezTo>
                <a:cubicBezTo>
                  <a:pt x="459" y="20"/>
                  <a:pt x="459" y="20"/>
                  <a:pt x="459" y="21"/>
                </a:cubicBezTo>
                <a:cubicBezTo>
                  <a:pt x="455" y="27"/>
                  <a:pt x="445" y="32"/>
                  <a:pt x="436" y="35"/>
                </a:cubicBezTo>
                <a:cubicBezTo>
                  <a:pt x="427" y="37"/>
                  <a:pt x="412" y="41"/>
                  <a:pt x="391" y="54"/>
                </a:cubicBezTo>
                <a:cubicBezTo>
                  <a:pt x="391" y="54"/>
                  <a:pt x="391" y="54"/>
                  <a:pt x="391" y="54"/>
                </a:cubicBezTo>
                <a:cubicBezTo>
                  <a:pt x="386" y="57"/>
                  <a:pt x="381" y="61"/>
                  <a:pt x="376" y="65"/>
                </a:cubicBezTo>
                <a:cubicBezTo>
                  <a:pt x="358" y="78"/>
                  <a:pt x="340" y="81"/>
                  <a:pt x="320" y="83"/>
                </a:cubicBezTo>
                <a:cubicBezTo>
                  <a:pt x="314" y="84"/>
                  <a:pt x="307" y="85"/>
                  <a:pt x="300" y="86"/>
                </a:cubicBezTo>
                <a:cubicBezTo>
                  <a:pt x="288" y="89"/>
                  <a:pt x="277" y="94"/>
                  <a:pt x="266" y="100"/>
                </a:cubicBezTo>
                <a:cubicBezTo>
                  <a:pt x="265" y="100"/>
                  <a:pt x="263" y="101"/>
                  <a:pt x="261" y="102"/>
                </a:cubicBezTo>
                <a:cubicBezTo>
                  <a:pt x="261" y="102"/>
                  <a:pt x="261" y="102"/>
                  <a:pt x="261" y="102"/>
                </a:cubicBezTo>
                <a:cubicBezTo>
                  <a:pt x="252" y="106"/>
                  <a:pt x="244" y="110"/>
                  <a:pt x="235" y="111"/>
                </a:cubicBezTo>
                <a:cubicBezTo>
                  <a:pt x="235" y="111"/>
                  <a:pt x="234" y="111"/>
                  <a:pt x="234" y="111"/>
                </a:cubicBezTo>
                <a:cubicBezTo>
                  <a:pt x="234" y="111"/>
                  <a:pt x="234" y="111"/>
                  <a:pt x="234" y="111"/>
                </a:cubicBezTo>
                <a:cubicBezTo>
                  <a:pt x="234" y="111"/>
                  <a:pt x="233" y="111"/>
                  <a:pt x="233" y="111"/>
                </a:cubicBezTo>
                <a:cubicBezTo>
                  <a:pt x="233" y="106"/>
                  <a:pt x="243" y="89"/>
                  <a:pt x="256" y="79"/>
                </a:cubicBezTo>
                <a:cubicBezTo>
                  <a:pt x="263" y="74"/>
                  <a:pt x="263" y="68"/>
                  <a:pt x="263" y="64"/>
                </a:cubicBezTo>
                <a:cubicBezTo>
                  <a:pt x="263" y="62"/>
                  <a:pt x="262" y="54"/>
                  <a:pt x="246" y="45"/>
                </a:cubicBezTo>
                <a:cubicBezTo>
                  <a:pt x="292" y="25"/>
                  <a:pt x="342" y="14"/>
                  <a:pt x="395" y="14"/>
                </a:cubicBezTo>
                <a:close/>
                <a:moveTo>
                  <a:pt x="757" y="519"/>
                </a:moveTo>
                <a:cubicBezTo>
                  <a:pt x="583" y="519"/>
                  <a:pt x="583" y="519"/>
                  <a:pt x="583" y="519"/>
                </a:cubicBezTo>
                <a:cubicBezTo>
                  <a:pt x="586" y="510"/>
                  <a:pt x="590" y="502"/>
                  <a:pt x="596" y="495"/>
                </a:cubicBezTo>
                <a:cubicBezTo>
                  <a:pt x="611" y="476"/>
                  <a:pt x="637" y="413"/>
                  <a:pt x="632" y="403"/>
                </a:cubicBezTo>
                <a:cubicBezTo>
                  <a:pt x="632" y="403"/>
                  <a:pt x="632" y="403"/>
                  <a:pt x="632" y="403"/>
                </a:cubicBezTo>
                <a:cubicBezTo>
                  <a:pt x="777" y="403"/>
                  <a:pt x="777" y="403"/>
                  <a:pt x="777" y="403"/>
                </a:cubicBezTo>
                <a:cubicBezTo>
                  <a:pt x="776" y="443"/>
                  <a:pt x="769" y="482"/>
                  <a:pt x="757" y="519"/>
                </a:cubicBezTo>
                <a:close/>
                <a:moveTo>
                  <a:pt x="652" y="328"/>
                </a:moveTo>
                <a:cubicBezTo>
                  <a:pt x="652" y="321"/>
                  <a:pt x="660" y="316"/>
                  <a:pt x="665" y="314"/>
                </a:cubicBezTo>
                <a:cubicBezTo>
                  <a:pt x="673" y="332"/>
                  <a:pt x="692" y="376"/>
                  <a:pt x="707" y="389"/>
                </a:cubicBezTo>
                <a:cubicBezTo>
                  <a:pt x="621" y="389"/>
                  <a:pt x="621" y="389"/>
                  <a:pt x="621" y="389"/>
                </a:cubicBezTo>
                <a:cubicBezTo>
                  <a:pt x="636" y="369"/>
                  <a:pt x="654" y="342"/>
                  <a:pt x="652" y="328"/>
                </a:cubicBezTo>
                <a:close/>
                <a:moveTo>
                  <a:pt x="730" y="389"/>
                </a:moveTo>
                <a:cubicBezTo>
                  <a:pt x="735" y="382"/>
                  <a:pt x="734" y="369"/>
                  <a:pt x="733" y="365"/>
                </a:cubicBezTo>
                <a:cubicBezTo>
                  <a:pt x="727" y="329"/>
                  <a:pt x="724" y="286"/>
                  <a:pt x="729" y="278"/>
                </a:cubicBezTo>
                <a:cubicBezTo>
                  <a:pt x="730" y="276"/>
                  <a:pt x="731" y="275"/>
                  <a:pt x="732" y="273"/>
                </a:cubicBezTo>
                <a:cubicBezTo>
                  <a:pt x="757" y="273"/>
                  <a:pt x="757" y="273"/>
                  <a:pt x="757" y="273"/>
                </a:cubicBezTo>
                <a:cubicBezTo>
                  <a:pt x="769" y="310"/>
                  <a:pt x="776" y="349"/>
                  <a:pt x="777" y="389"/>
                </a:cubicBezTo>
                <a:lnTo>
                  <a:pt x="730" y="389"/>
                </a:lnTo>
                <a:close/>
                <a:moveTo>
                  <a:pt x="752" y="259"/>
                </a:moveTo>
                <a:cubicBezTo>
                  <a:pt x="742" y="259"/>
                  <a:pt x="742" y="259"/>
                  <a:pt x="742" y="259"/>
                </a:cubicBezTo>
                <a:cubicBezTo>
                  <a:pt x="744" y="257"/>
                  <a:pt x="746" y="254"/>
                  <a:pt x="749" y="252"/>
                </a:cubicBezTo>
                <a:cubicBezTo>
                  <a:pt x="750" y="254"/>
                  <a:pt x="751" y="257"/>
                  <a:pt x="752" y="259"/>
                </a:cubicBezTo>
                <a:close/>
                <a:moveTo>
                  <a:pt x="742" y="237"/>
                </a:moveTo>
                <a:cubicBezTo>
                  <a:pt x="736" y="244"/>
                  <a:pt x="730" y="252"/>
                  <a:pt x="725" y="259"/>
                </a:cubicBezTo>
                <a:cubicBezTo>
                  <a:pt x="723" y="259"/>
                  <a:pt x="723" y="259"/>
                  <a:pt x="723" y="259"/>
                </a:cubicBezTo>
                <a:cubicBezTo>
                  <a:pt x="719" y="259"/>
                  <a:pt x="716" y="263"/>
                  <a:pt x="716" y="266"/>
                </a:cubicBezTo>
                <a:cubicBezTo>
                  <a:pt x="716" y="268"/>
                  <a:pt x="716" y="269"/>
                  <a:pt x="717" y="270"/>
                </a:cubicBezTo>
                <a:cubicBezTo>
                  <a:pt x="706" y="287"/>
                  <a:pt x="717" y="354"/>
                  <a:pt x="719" y="367"/>
                </a:cubicBezTo>
                <a:cubicBezTo>
                  <a:pt x="720" y="372"/>
                  <a:pt x="720" y="378"/>
                  <a:pt x="719" y="380"/>
                </a:cubicBezTo>
                <a:cubicBezTo>
                  <a:pt x="719" y="380"/>
                  <a:pt x="718" y="380"/>
                  <a:pt x="718" y="379"/>
                </a:cubicBezTo>
                <a:cubicBezTo>
                  <a:pt x="708" y="373"/>
                  <a:pt x="687" y="331"/>
                  <a:pt x="676" y="302"/>
                </a:cubicBezTo>
                <a:cubicBezTo>
                  <a:pt x="674" y="299"/>
                  <a:pt x="671" y="297"/>
                  <a:pt x="667" y="298"/>
                </a:cubicBezTo>
                <a:cubicBezTo>
                  <a:pt x="659" y="300"/>
                  <a:pt x="647" y="306"/>
                  <a:pt x="642" y="315"/>
                </a:cubicBezTo>
                <a:cubicBezTo>
                  <a:pt x="629" y="320"/>
                  <a:pt x="629" y="320"/>
                  <a:pt x="629" y="320"/>
                </a:cubicBezTo>
                <a:cubicBezTo>
                  <a:pt x="584" y="300"/>
                  <a:pt x="584" y="300"/>
                  <a:pt x="584" y="300"/>
                </a:cubicBezTo>
                <a:cubicBezTo>
                  <a:pt x="581" y="299"/>
                  <a:pt x="577" y="300"/>
                  <a:pt x="575" y="304"/>
                </a:cubicBezTo>
                <a:cubicBezTo>
                  <a:pt x="573" y="307"/>
                  <a:pt x="575" y="312"/>
                  <a:pt x="579" y="313"/>
                </a:cubicBezTo>
                <a:cubicBezTo>
                  <a:pt x="626" y="334"/>
                  <a:pt x="626" y="334"/>
                  <a:pt x="626" y="334"/>
                </a:cubicBezTo>
                <a:cubicBezTo>
                  <a:pt x="627" y="334"/>
                  <a:pt x="628" y="334"/>
                  <a:pt x="629" y="334"/>
                </a:cubicBezTo>
                <a:cubicBezTo>
                  <a:pt x="630" y="334"/>
                  <a:pt x="630" y="334"/>
                  <a:pt x="631" y="334"/>
                </a:cubicBezTo>
                <a:cubicBezTo>
                  <a:pt x="638" y="331"/>
                  <a:pt x="638" y="331"/>
                  <a:pt x="638" y="331"/>
                </a:cubicBezTo>
                <a:cubicBezTo>
                  <a:pt x="637" y="342"/>
                  <a:pt x="619" y="368"/>
                  <a:pt x="602" y="392"/>
                </a:cubicBezTo>
                <a:cubicBezTo>
                  <a:pt x="602" y="392"/>
                  <a:pt x="602" y="392"/>
                  <a:pt x="601" y="392"/>
                </a:cubicBezTo>
                <a:cubicBezTo>
                  <a:pt x="600" y="394"/>
                  <a:pt x="598" y="397"/>
                  <a:pt x="596" y="399"/>
                </a:cubicBezTo>
                <a:cubicBezTo>
                  <a:pt x="595" y="400"/>
                  <a:pt x="594" y="402"/>
                  <a:pt x="595" y="404"/>
                </a:cubicBezTo>
                <a:cubicBezTo>
                  <a:pt x="592" y="405"/>
                  <a:pt x="589" y="405"/>
                  <a:pt x="587" y="403"/>
                </a:cubicBezTo>
                <a:cubicBezTo>
                  <a:pt x="579" y="394"/>
                  <a:pt x="528" y="328"/>
                  <a:pt x="528" y="328"/>
                </a:cubicBezTo>
                <a:cubicBezTo>
                  <a:pt x="526" y="325"/>
                  <a:pt x="521" y="324"/>
                  <a:pt x="518" y="327"/>
                </a:cubicBezTo>
                <a:cubicBezTo>
                  <a:pt x="515" y="329"/>
                  <a:pt x="515" y="333"/>
                  <a:pt x="517" y="336"/>
                </a:cubicBezTo>
                <a:cubicBezTo>
                  <a:pt x="519" y="339"/>
                  <a:pt x="568" y="402"/>
                  <a:pt x="577" y="412"/>
                </a:cubicBezTo>
                <a:cubicBezTo>
                  <a:pt x="581" y="417"/>
                  <a:pt x="586" y="419"/>
                  <a:pt x="591" y="419"/>
                </a:cubicBezTo>
                <a:cubicBezTo>
                  <a:pt x="597" y="419"/>
                  <a:pt x="604" y="416"/>
                  <a:pt x="610" y="412"/>
                </a:cubicBezTo>
                <a:cubicBezTo>
                  <a:pt x="612" y="413"/>
                  <a:pt x="615" y="413"/>
                  <a:pt x="618" y="414"/>
                </a:cubicBezTo>
                <a:cubicBezTo>
                  <a:pt x="613" y="430"/>
                  <a:pt x="599" y="468"/>
                  <a:pt x="585" y="486"/>
                </a:cubicBezTo>
                <a:cubicBezTo>
                  <a:pt x="564" y="513"/>
                  <a:pt x="558" y="546"/>
                  <a:pt x="568" y="568"/>
                </a:cubicBezTo>
                <a:cubicBezTo>
                  <a:pt x="569" y="570"/>
                  <a:pt x="569" y="571"/>
                  <a:pt x="569" y="573"/>
                </a:cubicBezTo>
                <a:cubicBezTo>
                  <a:pt x="566" y="580"/>
                  <a:pt x="554" y="586"/>
                  <a:pt x="548" y="588"/>
                </a:cubicBezTo>
                <a:cubicBezTo>
                  <a:pt x="546" y="589"/>
                  <a:pt x="545" y="590"/>
                  <a:pt x="544" y="591"/>
                </a:cubicBezTo>
                <a:cubicBezTo>
                  <a:pt x="540" y="598"/>
                  <a:pt x="526" y="620"/>
                  <a:pt x="525" y="631"/>
                </a:cubicBezTo>
                <a:cubicBezTo>
                  <a:pt x="520" y="639"/>
                  <a:pt x="472" y="672"/>
                  <a:pt x="454" y="677"/>
                </a:cubicBezTo>
                <a:cubicBezTo>
                  <a:pt x="444" y="680"/>
                  <a:pt x="441" y="675"/>
                  <a:pt x="432" y="657"/>
                </a:cubicBezTo>
                <a:cubicBezTo>
                  <a:pt x="430" y="654"/>
                  <a:pt x="429" y="650"/>
                  <a:pt x="427" y="647"/>
                </a:cubicBezTo>
                <a:cubicBezTo>
                  <a:pt x="413" y="621"/>
                  <a:pt x="409" y="599"/>
                  <a:pt x="416" y="589"/>
                </a:cubicBezTo>
                <a:cubicBezTo>
                  <a:pt x="428" y="574"/>
                  <a:pt x="414" y="558"/>
                  <a:pt x="403" y="546"/>
                </a:cubicBezTo>
                <a:cubicBezTo>
                  <a:pt x="400" y="542"/>
                  <a:pt x="397" y="539"/>
                  <a:pt x="395" y="536"/>
                </a:cubicBezTo>
                <a:cubicBezTo>
                  <a:pt x="392" y="532"/>
                  <a:pt x="392" y="529"/>
                  <a:pt x="394" y="522"/>
                </a:cubicBezTo>
                <a:cubicBezTo>
                  <a:pt x="395" y="513"/>
                  <a:pt x="397" y="501"/>
                  <a:pt x="391" y="481"/>
                </a:cubicBezTo>
                <a:cubicBezTo>
                  <a:pt x="384" y="461"/>
                  <a:pt x="366" y="459"/>
                  <a:pt x="351" y="459"/>
                </a:cubicBezTo>
                <a:cubicBezTo>
                  <a:pt x="342" y="459"/>
                  <a:pt x="333" y="459"/>
                  <a:pt x="323" y="460"/>
                </a:cubicBezTo>
                <a:cubicBezTo>
                  <a:pt x="312" y="461"/>
                  <a:pt x="299" y="463"/>
                  <a:pt x="285" y="463"/>
                </a:cubicBezTo>
                <a:cubicBezTo>
                  <a:pt x="280" y="463"/>
                  <a:pt x="276" y="463"/>
                  <a:pt x="271" y="462"/>
                </a:cubicBezTo>
                <a:cubicBezTo>
                  <a:pt x="262" y="462"/>
                  <a:pt x="255" y="458"/>
                  <a:pt x="250" y="451"/>
                </a:cubicBezTo>
                <a:cubicBezTo>
                  <a:pt x="237" y="433"/>
                  <a:pt x="238" y="393"/>
                  <a:pt x="252" y="342"/>
                </a:cubicBezTo>
                <a:cubicBezTo>
                  <a:pt x="259" y="318"/>
                  <a:pt x="297" y="295"/>
                  <a:pt x="312" y="288"/>
                </a:cubicBezTo>
                <a:cubicBezTo>
                  <a:pt x="313" y="288"/>
                  <a:pt x="314" y="287"/>
                  <a:pt x="315" y="285"/>
                </a:cubicBezTo>
                <a:cubicBezTo>
                  <a:pt x="319" y="278"/>
                  <a:pt x="318" y="272"/>
                  <a:pt x="316" y="269"/>
                </a:cubicBezTo>
                <a:cubicBezTo>
                  <a:pt x="313" y="262"/>
                  <a:pt x="308" y="259"/>
                  <a:pt x="303" y="257"/>
                </a:cubicBezTo>
                <a:cubicBezTo>
                  <a:pt x="303" y="251"/>
                  <a:pt x="305" y="242"/>
                  <a:pt x="310" y="240"/>
                </a:cubicBezTo>
                <a:cubicBezTo>
                  <a:pt x="315" y="238"/>
                  <a:pt x="322" y="237"/>
                  <a:pt x="327" y="237"/>
                </a:cubicBezTo>
                <a:cubicBezTo>
                  <a:pt x="336" y="236"/>
                  <a:pt x="342" y="236"/>
                  <a:pt x="345" y="231"/>
                </a:cubicBezTo>
                <a:cubicBezTo>
                  <a:pt x="346" y="229"/>
                  <a:pt x="347" y="225"/>
                  <a:pt x="344" y="221"/>
                </a:cubicBezTo>
                <a:cubicBezTo>
                  <a:pt x="344" y="220"/>
                  <a:pt x="343" y="216"/>
                  <a:pt x="346" y="212"/>
                </a:cubicBezTo>
                <a:cubicBezTo>
                  <a:pt x="348" y="208"/>
                  <a:pt x="352" y="206"/>
                  <a:pt x="356" y="207"/>
                </a:cubicBezTo>
                <a:cubicBezTo>
                  <a:pt x="358" y="207"/>
                  <a:pt x="359" y="207"/>
                  <a:pt x="361" y="207"/>
                </a:cubicBezTo>
                <a:cubicBezTo>
                  <a:pt x="376" y="207"/>
                  <a:pt x="385" y="194"/>
                  <a:pt x="388" y="188"/>
                </a:cubicBezTo>
                <a:cubicBezTo>
                  <a:pt x="395" y="186"/>
                  <a:pt x="412" y="179"/>
                  <a:pt x="426" y="179"/>
                </a:cubicBezTo>
                <a:cubicBezTo>
                  <a:pt x="429" y="179"/>
                  <a:pt x="432" y="179"/>
                  <a:pt x="434" y="180"/>
                </a:cubicBezTo>
                <a:cubicBezTo>
                  <a:pt x="441" y="181"/>
                  <a:pt x="446" y="180"/>
                  <a:pt x="448" y="175"/>
                </a:cubicBezTo>
                <a:cubicBezTo>
                  <a:pt x="452" y="167"/>
                  <a:pt x="445" y="150"/>
                  <a:pt x="426" y="125"/>
                </a:cubicBezTo>
                <a:cubicBezTo>
                  <a:pt x="425" y="123"/>
                  <a:pt x="422" y="122"/>
                  <a:pt x="419" y="122"/>
                </a:cubicBezTo>
                <a:cubicBezTo>
                  <a:pt x="416" y="123"/>
                  <a:pt x="414" y="125"/>
                  <a:pt x="414" y="128"/>
                </a:cubicBezTo>
                <a:cubicBezTo>
                  <a:pt x="410" y="159"/>
                  <a:pt x="410" y="159"/>
                  <a:pt x="410" y="159"/>
                </a:cubicBezTo>
                <a:cubicBezTo>
                  <a:pt x="400" y="155"/>
                  <a:pt x="385" y="149"/>
                  <a:pt x="381" y="139"/>
                </a:cubicBezTo>
                <a:cubicBezTo>
                  <a:pt x="379" y="135"/>
                  <a:pt x="381" y="129"/>
                  <a:pt x="386" y="121"/>
                </a:cubicBezTo>
                <a:cubicBezTo>
                  <a:pt x="390" y="115"/>
                  <a:pt x="394" y="110"/>
                  <a:pt x="399" y="105"/>
                </a:cubicBezTo>
                <a:cubicBezTo>
                  <a:pt x="400" y="105"/>
                  <a:pt x="400" y="105"/>
                  <a:pt x="400" y="104"/>
                </a:cubicBezTo>
                <a:cubicBezTo>
                  <a:pt x="412" y="94"/>
                  <a:pt x="425" y="87"/>
                  <a:pt x="431" y="87"/>
                </a:cubicBezTo>
                <a:cubicBezTo>
                  <a:pt x="431" y="87"/>
                  <a:pt x="431" y="87"/>
                  <a:pt x="431" y="87"/>
                </a:cubicBezTo>
                <a:cubicBezTo>
                  <a:pt x="435" y="87"/>
                  <a:pt x="440" y="90"/>
                  <a:pt x="445" y="92"/>
                </a:cubicBezTo>
                <a:cubicBezTo>
                  <a:pt x="451" y="95"/>
                  <a:pt x="458" y="99"/>
                  <a:pt x="466" y="99"/>
                </a:cubicBezTo>
                <a:cubicBezTo>
                  <a:pt x="475" y="99"/>
                  <a:pt x="483" y="94"/>
                  <a:pt x="490" y="85"/>
                </a:cubicBezTo>
                <a:cubicBezTo>
                  <a:pt x="505" y="66"/>
                  <a:pt x="497" y="42"/>
                  <a:pt x="490" y="26"/>
                </a:cubicBezTo>
                <a:cubicBezTo>
                  <a:pt x="602" y="55"/>
                  <a:pt x="695" y="134"/>
                  <a:pt x="742" y="237"/>
                </a:cubicBezTo>
                <a:close/>
                <a:moveTo>
                  <a:pt x="119" y="480"/>
                </a:moveTo>
                <a:cubicBezTo>
                  <a:pt x="109" y="475"/>
                  <a:pt x="95" y="468"/>
                  <a:pt x="79" y="444"/>
                </a:cubicBezTo>
                <a:cubicBezTo>
                  <a:pt x="73" y="435"/>
                  <a:pt x="67" y="421"/>
                  <a:pt x="61" y="403"/>
                </a:cubicBezTo>
                <a:cubicBezTo>
                  <a:pt x="194" y="403"/>
                  <a:pt x="194" y="403"/>
                  <a:pt x="194" y="403"/>
                </a:cubicBezTo>
                <a:cubicBezTo>
                  <a:pt x="194" y="443"/>
                  <a:pt x="198" y="482"/>
                  <a:pt x="204" y="519"/>
                </a:cubicBezTo>
                <a:cubicBezTo>
                  <a:pt x="137" y="519"/>
                  <a:pt x="137" y="519"/>
                  <a:pt x="137" y="519"/>
                </a:cubicBezTo>
                <a:cubicBezTo>
                  <a:pt x="138" y="516"/>
                  <a:pt x="138" y="513"/>
                  <a:pt x="138" y="510"/>
                </a:cubicBezTo>
                <a:cubicBezTo>
                  <a:pt x="139" y="490"/>
                  <a:pt x="129" y="485"/>
                  <a:pt x="119" y="480"/>
                </a:cubicBezTo>
                <a:close/>
                <a:moveTo>
                  <a:pt x="273" y="112"/>
                </a:moveTo>
                <a:cubicBezTo>
                  <a:pt x="282" y="107"/>
                  <a:pt x="292" y="102"/>
                  <a:pt x="303" y="100"/>
                </a:cubicBezTo>
                <a:cubicBezTo>
                  <a:pt x="309" y="99"/>
                  <a:pt x="316" y="98"/>
                  <a:pt x="322" y="97"/>
                </a:cubicBezTo>
                <a:cubicBezTo>
                  <a:pt x="341" y="94"/>
                  <a:pt x="363" y="92"/>
                  <a:pt x="384" y="76"/>
                </a:cubicBezTo>
                <a:cubicBezTo>
                  <a:pt x="386" y="75"/>
                  <a:pt x="387" y="74"/>
                  <a:pt x="388" y="73"/>
                </a:cubicBezTo>
                <a:cubicBezTo>
                  <a:pt x="388" y="97"/>
                  <a:pt x="388" y="97"/>
                  <a:pt x="388" y="97"/>
                </a:cubicBezTo>
                <a:cubicBezTo>
                  <a:pt x="383" y="102"/>
                  <a:pt x="378" y="108"/>
                  <a:pt x="374" y="113"/>
                </a:cubicBezTo>
                <a:cubicBezTo>
                  <a:pt x="370" y="120"/>
                  <a:pt x="368" y="125"/>
                  <a:pt x="367" y="130"/>
                </a:cubicBezTo>
                <a:cubicBezTo>
                  <a:pt x="342" y="130"/>
                  <a:pt x="342" y="130"/>
                  <a:pt x="342" y="130"/>
                </a:cubicBezTo>
                <a:cubicBezTo>
                  <a:pt x="343" y="127"/>
                  <a:pt x="344" y="124"/>
                  <a:pt x="343" y="120"/>
                </a:cubicBezTo>
                <a:cubicBezTo>
                  <a:pt x="341" y="112"/>
                  <a:pt x="334" y="107"/>
                  <a:pt x="325" y="107"/>
                </a:cubicBezTo>
                <a:cubicBezTo>
                  <a:pt x="318" y="107"/>
                  <a:pt x="310" y="110"/>
                  <a:pt x="305" y="115"/>
                </a:cubicBezTo>
                <a:cubicBezTo>
                  <a:pt x="302" y="118"/>
                  <a:pt x="301" y="122"/>
                  <a:pt x="302" y="125"/>
                </a:cubicBezTo>
                <a:cubicBezTo>
                  <a:pt x="303" y="127"/>
                  <a:pt x="304" y="129"/>
                  <a:pt x="306" y="130"/>
                </a:cubicBezTo>
                <a:cubicBezTo>
                  <a:pt x="261" y="130"/>
                  <a:pt x="261" y="130"/>
                  <a:pt x="261" y="130"/>
                </a:cubicBezTo>
                <a:cubicBezTo>
                  <a:pt x="264" y="124"/>
                  <a:pt x="267" y="119"/>
                  <a:pt x="270" y="113"/>
                </a:cubicBezTo>
                <a:cubicBezTo>
                  <a:pt x="271" y="113"/>
                  <a:pt x="272" y="112"/>
                  <a:pt x="273" y="112"/>
                </a:cubicBezTo>
                <a:close/>
                <a:moveTo>
                  <a:pt x="440" y="48"/>
                </a:moveTo>
                <a:cubicBezTo>
                  <a:pt x="451" y="45"/>
                  <a:pt x="465" y="38"/>
                  <a:pt x="471" y="27"/>
                </a:cubicBezTo>
                <a:cubicBezTo>
                  <a:pt x="472" y="26"/>
                  <a:pt x="472" y="25"/>
                  <a:pt x="473" y="24"/>
                </a:cubicBezTo>
                <a:cubicBezTo>
                  <a:pt x="479" y="34"/>
                  <a:pt x="492" y="60"/>
                  <a:pt x="479" y="76"/>
                </a:cubicBezTo>
                <a:cubicBezTo>
                  <a:pt x="473" y="84"/>
                  <a:pt x="469" y="85"/>
                  <a:pt x="466" y="85"/>
                </a:cubicBezTo>
                <a:cubicBezTo>
                  <a:pt x="461" y="85"/>
                  <a:pt x="456" y="82"/>
                  <a:pt x="451" y="80"/>
                </a:cubicBezTo>
                <a:cubicBezTo>
                  <a:pt x="445" y="76"/>
                  <a:pt x="439" y="73"/>
                  <a:pt x="432" y="73"/>
                </a:cubicBezTo>
                <a:cubicBezTo>
                  <a:pt x="424" y="72"/>
                  <a:pt x="413" y="77"/>
                  <a:pt x="402" y="85"/>
                </a:cubicBezTo>
                <a:cubicBezTo>
                  <a:pt x="402" y="64"/>
                  <a:pt x="402" y="64"/>
                  <a:pt x="402" y="64"/>
                </a:cubicBezTo>
                <a:cubicBezTo>
                  <a:pt x="419" y="54"/>
                  <a:pt x="432" y="50"/>
                  <a:pt x="440" y="48"/>
                </a:cubicBezTo>
                <a:close/>
                <a:moveTo>
                  <a:pt x="322" y="122"/>
                </a:moveTo>
                <a:cubicBezTo>
                  <a:pt x="325" y="121"/>
                  <a:pt x="327" y="121"/>
                  <a:pt x="328" y="122"/>
                </a:cubicBezTo>
                <a:cubicBezTo>
                  <a:pt x="328" y="122"/>
                  <a:pt x="327" y="122"/>
                  <a:pt x="327" y="122"/>
                </a:cubicBezTo>
                <a:cubicBezTo>
                  <a:pt x="325" y="122"/>
                  <a:pt x="324" y="122"/>
                  <a:pt x="322" y="122"/>
                </a:cubicBezTo>
                <a:close/>
                <a:moveTo>
                  <a:pt x="368" y="144"/>
                </a:moveTo>
                <a:cubicBezTo>
                  <a:pt x="368" y="144"/>
                  <a:pt x="368" y="145"/>
                  <a:pt x="368" y="145"/>
                </a:cubicBezTo>
                <a:cubicBezTo>
                  <a:pt x="374" y="157"/>
                  <a:pt x="387" y="165"/>
                  <a:pt x="398" y="170"/>
                </a:cubicBezTo>
                <a:cubicBezTo>
                  <a:pt x="388" y="173"/>
                  <a:pt x="381" y="176"/>
                  <a:pt x="380" y="176"/>
                </a:cubicBezTo>
                <a:cubicBezTo>
                  <a:pt x="379" y="177"/>
                  <a:pt x="378" y="178"/>
                  <a:pt x="377" y="180"/>
                </a:cubicBezTo>
                <a:cubicBezTo>
                  <a:pt x="376" y="179"/>
                  <a:pt x="375" y="178"/>
                  <a:pt x="374" y="178"/>
                </a:cubicBezTo>
                <a:cubicBezTo>
                  <a:pt x="375" y="177"/>
                  <a:pt x="375" y="175"/>
                  <a:pt x="376" y="174"/>
                </a:cubicBezTo>
                <a:cubicBezTo>
                  <a:pt x="382" y="171"/>
                  <a:pt x="381" y="166"/>
                  <a:pt x="381" y="164"/>
                </a:cubicBezTo>
                <a:cubicBezTo>
                  <a:pt x="379" y="157"/>
                  <a:pt x="370" y="155"/>
                  <a:pt x="356" y="153"/>
                </a:cubicBezTo>
                <a:cubicBezTo>
                  <a:pt x="356" y="153"/>
                  <a:pt x="355" y="153"/>
                  <a:pt x="354" y="153"/>
                </a:cubicBezTo>
                <a:cubicBezTo>
                  <a:pt x="346" y="153"/>
                  <a:pt x="342" y="158"/>
                  <a:pt x="342" y="163"/>
                </a:cubicBezTo>
                <a:cubicBezTo>
                  <a:pt x="340" y="161"/>
                  <a:pt x="338" y="160"/>
                  <a:pt x="336" y="159"/>
                </a:cubicBezTo>
                <a:cubicBezTo>
                  <a:pt x="335" y="159"/>
                  <a:pt x="333" y="159"/>
                  <a:pt x="332" y="159"/>
                </a:cubicBezTo>
                <a:cubicBezTo>
                  <a:pt x="321" y="159"/>
                  <a:pt x="312" y="170"/>
                  <a:pt x="311" y="179"/>
                </a:cubicBezTo>
                <a:cubicBezTo>
                  <a:pt x="311" y="186"/>
                  <a:pt x="315" y="192"/>
                  <a:pt x="323" y="193"/>
                </a:cubicBezTo>
                <a:cubicBezTo>
                  <a:pt x="323" y="193"/>
                  <a:pt x="324" y="193"/>
                  <a:pt x="325" y="193"/>
                </a:cubicBezTo>
                <a:cubicBezTo>
                  <a:pt x="330" y="193"/>
                  <a:pt x="334" y="192"/>
                  <a:pt x="337" y="189"/>
                </a:cubicBezTo>
                <a:cubicBezTo>
                  <a:pt x="336" y="191"/>
                  <a:pt x="335" y="194"/>
                  <a:pt x="336" y="196"/>
                </a:cubicBezTo>
                <a:cubicBezTo>
                  <a:pt x="337" y="197"/>
                  <a:pt x="337" y="198"/>
                  <a:pt x="338" y="199"/>
                </a:cubicBezTo>
                <a:cubicBezTo>
                  <a:pt x="336" y="201"/>
                  <a:pt x="335" y="203"/>
                  <a:pt x="333" y="205"/>
                </a:cubicBezTo>
                <a:cubicBezTo>
                  <a:pt x="330" y="210"/>
                  <a:pt x="329" y="217"/>
                  <a:pt x="330" y="223"/>
                </a:cubicBezTo>
                <a:cubicBezTo>
                  <a:pt x="329" y="223"/>
                  <a:pt x="327" y="223"/>
                  <a:pt x="326" y="223"/>
                </a:cubicBezTo>
                <a:cubicBezTo>
                  <a:pt x="320" y="224"/>
                  <a:pt x="311" y="224"/>
                  <a:pt x="305" y="227"/>
                </a:cubicBezTo>
                <a:cubicBezTo>
                  <a:pt x="291" y="232"/>
                  <a:pt x="289" y="249"/>
                  <a:pt x="289" y="259"/>
                </a:cubicBezTo>
                <a:cubicBezTo>
                  <a:pt x="220" y="259"/>
                  <a:pt x="220" y="259"/>
                  <a:pt x="220" y="259"/>
                </a:cubicBezTo>
                <a:cubicBezTo>
                  <a:pt x="228" y="217"/>
                  <a:pt x="240" y="178"/>
                  <a:pt x="255" y="144"/>
                </a:cubicBezTo>
                <a:lnTo>
                  <a:pt x="368" y="144"/>
                </a:lnTo>
                <a:close/>
                <a:moveTo>
                  <a:pt x="346" y="175"/>
                </a:moveTo>
                <a:cubicBezTo>
                  <a:pt x="346" y="175"/>
                  <a:pt x="346" y="174"/>
                  <a:pt x="346" y="174"/>
                </a:cubicBezTo>
                <a:cubicBezTo>
                  <a:pt x="346" y="175"/>
                  <a:pt x="347" y="176"/>
                  <a:pt x="348" y="177"/>
                </a:cubicBezTo>
                <a:cubicBezTo>
                  <a:pt x="348" y="177"/>
                  <a:pt x="348" y="177"/>
                  <a:pt x="348" y="177"/>
                </a:cubicBezTo>
                <a:cubicBezTo>
                  <a:pt x="347" y="178"/>
                  <a:pt x="345" y="180"/>
                  <a:pt x="344" y="181"/>
                </a:cubicBezTo>
                <a:cubicBezTo>
                  <a:pt x="345" y="179"/>
                  <a:pt x="345" y="177"/>
                  <a:pt x="346" y="175"/>
                </a:cubicBezTo>
                <a:close/>
                <a:moveTo>
                  <a:pt x="363" y="169"/>
                </a:moveTo>
                <a:cubicBezTo>
                  <a:pt x="362" y="168"/>
                  <a:pt x="361" y="168"/>
                  <a:pt x="360" y="168"/>
                </a:cubicBezTo>
                <a:cubicBezTo>
                  <a:pt x="360" y="168"/>
                  <a:pt x="360" y="168"/>
                  <a:pt x="359" y="168"/>
                </a:cubicBezTo>
                <a:cubicBezTo>
                  <a:pt x="361" y="168"/>
                  <a:pt x="362" y="168"/>
                  <a:pt x="363" y="168"/>
                </a:cubicBezTo>
                <a:cubicBezTo>
                  <a:pt x="363" y="169"/>
                  <a:pt x="363" y="169"/>
                  <a:pt x="363" y="169"/>
                </a:cubicBezTo>
                <a:close/>
                <a:moveTo>
                  <a:pt x="361" y="184"/>
                </a:moveTo>
                <a:cubicBezTo>
                  <a:pt x="362" y="185"/>
                  <a:pt x="362" y="186"/>
                  <a:pt x="363" y="187"/>
                </a:cubicBezTo>
                <a:cubicBezTo>
                  <a:pt x="361" y="187"/>
                  <a:pt x="360" y="187"/>
                  <a:pt x="357" y="188"/>
                </a:cubicBezTo>
                <a:cubicBezTo>
                  <a:pt x="359" y="187"/>
                  <a:pt x="360" y="185"/>
                  <a:pt x="361" y="184"/>
                </a:cubicBezTo>
                <a:close/>
                <a:moveTo>
                  <a:pt x="332" y="173"/>
                </a:moveTo>
                <a:cubicBezTo>
                  <a:pt x="332" y="174"/>
                  <a:pt x="331" y="175"/>
                  <a:pt x="330" y="176"/>
                </a:cubicBezTo>
                <a:cubicBezTo>
                  <a:pt x="329" y="177"/>
                  <a:pt x="328" y="179"/>
                  <a:pt x="326" y="179"/>
                </a:cubicBezTo>
                <a:cubicBezTo>
                  <a:pt x="326" y="178"/>
                  <a:pt x="327" y="177"/>
                  <a:pt x="328" y="175"/>
                </a:cubicBezTo>
                <a:cubicBezTo>
                  <a:pt x="329" y="174"/>
                  <a:pt x="331" y="173"/>
                  <a:pt x="332" y="173"/>
                </a:cubicBezTo>
                <a:close/>
                <a:moveTo>
                  <a:pt x="297" y="273"/>
                </a:moveTo>
                <a:cubicBezTo>
                  <a:pt x="298" y="273"/>
                  <a:pt x="300" y="273"/>
                  <a:pt x="301" y="272"/>
                </a:cubicBezTo>
                <a:cubicBezTo>
                  <a:pt x="302" y="272"/>
                  <a:pt x="303" y="273"/>
                  <a:pt x="303" y="274"/>
                </a:cubicBezTo>
                <a:cubicBezTo>
                  <a:pt x="303" y="275"/>
                  <a:pt x="304" y="275"/>
                  <a:pt x="303" y="277"/>
                </a:cubicBezTo>
                <a:cubicBezTo>
                  <a:pt x="292" y="283"/>
                  <a:pt x="247" y="307"/>
                  <a:pt x="239" y="338"/>
                </a:cubicBezTo>
                <a:cubicBezTo>
                  <a:pt x="234" y="354"/>
                  <a:pt x="231" y="372"/>
                  <a:pt x="229" y="389"/>
                </a:cubicBezTo>
                <a:cubicBezTo>
                  <a:pt x="208" y="389"/>
                  <a:pt x="208" y="389"/>
                  <a:pt x="208" y="389"/>
                </a:cubicBezTo>
                <a:cubicBezTo>
                  <a:pt x="208" y="349"/>
                  <a:pt x="212" y="310"/>
                  <a:pt x="218" y="273"/>
                </a:cubicBezTo>
                <a:lnTo>
                  <a:pt x="297" y="273"/>
                </a:lnTo>
                <a:close/>
                <a:moveTo>
                  <a:pt x="208" y="403"/>
                </a:moveTo>
                <a:cubicBezTo>
                  <a:pt x="227" y="403"/>
                  <a:pt x="227" y="403"/>
                  <a:pt x="227" y="403"/>
                </a:cubicBezTo>
                <a:cubicBezTo>
                  <a:pt x="226" y="425"/>
                  <a:pt x="229" y="445"/>
                  <a:pt x="239" y="459"/>
                </a:cubicBezTo>
                <a:cubicBezTo>
                  <a:pt x="246" y="469"/>
                  <a:pt x="257" y="475"/>
                  <a:pt x="270" y="476"/>
                </a:cubicBezTo>
                <a:cubicBezTo>
                  <a:pt x="275" y="477"/>
                  <a:pt x="280" y="477"/>
                  <a:pt x="285" y="477"/>
                </a:cubicBezTo>
                <a:cubicBezTo>
                  <a:pt x="299" y="477"/>
                  <a:pt x="313" y="475"/>
                  <a:pt x="325" y="474"/>
                </a:cubicBezTo>
                <a:cubicBezTo>
                  <a:pt x="334" y="473"/>
                  <a:pt x="343" y="473"/>
                  <a:pt x="351" y="473"/>
                </a:cubicBezTo>
                <a:cubicBezTo>
                  <a:pt x="369" y="473"/>
                  <a:pt x="374" y="478"/>
                  <a:pt x="377" y="486"/>
                </a:cubicBezTo>
                <a:cubicBezTo>
                  <a:pt x="383" y="501"/>
                  <a:pt x="381" y="510"/>
                  <a:pt x="380" y="519"/>
                </a:cubicBezTo>
                <a:cubicBezTo>
                  <a:pt x="218" y="519"/>
                  <a:pt x="218" y="519"/>
                  <a:pt x="218" y="519"/>
                </a:cubicBezTo>
                <a:cubicBezTo>
                  <a:pt x="212" y="482"/>
                  <a:pt x="208" y="443"/>
                  <a:pt x="208" y="403"/>
                </a:cubicBezTo>
                <a:close/>
                <a:moveTo>
                  <a:pt x="402" y="567"/>
                </a:moveTo>
                <a:cubicBezTo>
                  <a:pt x="406" y="573"/>
                  <a:pt x="408" y="577"/>
                  <a:pt x="405" y="581"/>
                </a:cubicBezTo>
                <a:cubicBezTo>
                  <a:pt x="404" y="582"/>
                  <a:pt x="403" y="584"/>
                  <a:pt x="402" y="586"/>
                </a:cubicBezTo>
                <a:lnTo>
                  <a:pt x="402" y="567"/>
                </a:lnTo>
                <a:close/>
                <a:moveTo>
                  <a:pt x="402" y="623"/>
                </a:moveTo>
                <a:cubicBezTo>
                  <a:pt x="405" y="633"/>
                  <a:pt x="409" y="641"/>
                  <a:pt x="412" y="648"/>
                </a:cubicBezTo>
                <a:cubicBezTo>
                  <a:pt x="402" y="648"/>
                  <a:pt x="402" y="648"/>
                  <a:pt x="402" y="648"/>
                </a:cubicBezTo>
                <a:lnTo>
                  <a:pt x="402" y="623"/>
                </a:lnTo>
                <a:close/>
                <a:moveTo>
                  <a:pt x="423" y="165"/>
                </a:moveTo>
                <a:cubicBezTo>
                  <a:pt x="425" y="149"/>
                  <a:pt x="425" y="149"/>
                  <a:pt x="425" y="149"/>
                </a:cubicBezTo>
                <a:cubicBezTo>
                  <a:pt x="429" y="155"/>
                  <a:pt x="433" y="162"/>
                  <a:pt x="434" y="166"/>
                </a:cubicBezTo>
                <a:cubicBezTo>
                  <a:pt x="432" y="165"/>
                  <a:pt x="429" y="165"/>
                  <a:pt x="426" y="165"/>
                </a:cubicBezTo>
                <a:cubicBezTo>
                  <a:pt x="425" y="165"/>
                  <a:pt x="424" y="165"/>
                  <a:pt x="423" y="165"/>
                </a:cubicBezTo>
                <a:close/>
                <a:moveTo>
                  <a:pt x="204" y="273"/>
                </a:moveTo>
                <a:cubicBezTo>
                  <a:pt x="198" y="310"/>
                  <a:pt x="194" y="349"/>
                  <a:pt x="194" y="389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48" y="361"/>
                  <a:pt x="39" y="325"/>
                  <a:pt x="31" y="282"/>
                </a:cubicBezTo>
                <a:cubicBezTo>
                  <a:pt x="32" y="279"/>
                  <a:pt x="33" y="276"/>
                  <a:pt x="34" y="273"/>
                </a:cubicBezTo>
                <a:lnTo>
                  <a:pt x="204" y="273"/>
                </a:lnTo>
                <a:close/>
                <a:moveTo>
                  <a:pt x="134" y="533"/>
                </a:moveTo>
                <a:cubicBezTo>
                  <a:pt x="206" y="533"/>
                  <a:pt x="206" y="533"/>
                  <a:pt x="206" y="533"/>
                </a:cubicBezTo>
                <a:cubicBezTo>
                  <a:pt x="214" y="574"/>
                  <a:pt x="225" y="613"/>
                  <a:pt x="240" y="648"/>
                </a:cubicBezTo>
                <a:cubicBezTo>
                  <a:pt x="143" y="648"/>
                  <a:pt x="143" y="648"/>
                  <a:pt x="143" y="648"/>
                </a:cubicBezTo>
                <a:cubicBezTo>
                  <a:pt x="122" y="595"/>
                  <a:pt x="129" y="558"/>
                  <a:pt x="134" y="533"/>
                </a:cubicBezTo>
                <a:close/>
                <a:moveTo>
                  <a:pt x="220" y="533"/>
                </a:moveTo>
                <a:cubicBezTo>
                  <a:pt x="379" y="533"/>
                  <a:pt x="379" y="533"/>
                  <a:pt x="379" y="533"/>
                </a:cubicBezTo>
                <a:cubicBezTo>
                  <a:pt x="379" y="536"/>
                  <a:pt x="380" y="540"/>
                  <a:pt x="383" y="544"/>
                </a:cubicBezTo>
                <a:cubicBezTo>
                  <a:pt x="385" y="546"/>
                  <a:pt x="386" y="548"/>
                  <a:pt x="388" y="550"/>
                </a:cubicBezTo>
                <a:cubicBezTo>
                  <a:pt x="388" y="648"/>
                  <a:pt x="388" y="648"/>
                  <a:pt x="388" y="648"/>
                </a:cubicBezTo>
                <a:cubicBezTo>
                  <a:pt x="255" y="648"/>
                  <a:pt x="255" y="648"/>
                  <a:pt x="255" y="648"/>
                </a:cubicBezTo>
                <a:cubicBezTo>
                  <a:pt x="240" y="614"/>
                  <a:pt x="228" y="575"/>
                  <a:pt x="220" y="533"/>
                </a:cubicBezTo>
                <a:close/>
                <a:moveTo>
                  <a:pt x="388" y="662"/>
                </a:moveTo>
                <a:cubicBezTo>
                  <a:pt x="388" y="777"/>
                  <a:pt x="388" y="777"/>
                  <a:pt x="388" y="777"/>
                </a:cubicBezTo>
                <a:cubicBezTo>
                  <a:pt x="339" y="774"/>
                  <a:pt x="294" y="730"/>
                  <a:pt x="261" y="662"/>
                </a:cubicBezTo>
                <a:lnTo>
                  <a:pt x="388" y="662"/>
                </a:lnTo>
                <a:close/>
                <a:moveTo>
                  <a:pt x="402" y="662"/>
                </a:moveTo>
                <a:cubicBezTo>
                  <a:pt x="419" y="662"/>
                  <a:pt x="419" y="662"/>
                  <a:pt x="419" y="662"/>
                </a:cubicBezTo>
                <a:cubicBezTo>
                  <a:pt x="419" y="662"/>
                  <a:pt x="419" y="663"/>
                  <a:pt x="419" y="663"/>
                </a:cubicBezTo>
                <a:cubicBezTo>
                  <a:pt x="427" y="678"/>
                  <a:pt x="433" y="692"/>
                  <a:pt x="449" y="692"/>
                </a:cubicBezTo>
                <a:cubicBezTo>
                  <a:pt x="452" y="692"/>
                  <a:pt x="455" y="691"/>
                  <a:pt x="458" y="691"/>
                </a:cubicBezTo>
                <a:cubicBezTo>
                  <a:pt x="470" y="687"/>
                  <a:pt x="491" y="675"/>
                  <a:pt x="505" y="665"/>
                </a:cubicBezTo>
                <a:cubicBezTo>
                  <a:pt x="506" y="664"/>
                  <a:pt x="508" y="663"/>
                  <a:pt x="509" y="662"/>
                </a:cubicBezTo>
                <a:cubicBezTo>
                  <a:pt x="529" y="662"/>
                  <a:pt x="529" y="662"/>
                  <a:pt x="529" y="662"/>
                </a:cubicBezTo>
                <a:cubicBezTo>
                  <a:pt x="496" y="732"/>
                  <a:pt x="450" y="774"/>
                  <a:pt x="402" y="777"/>
                </a:cubicBezTo>
                <a:lnTo>
                  <a:pt x="402" y="662"/>
                </a:lnTo>
                <a:close/>
                <a:moveTo>
                  <a:pt x="528" y="648"/>
                </a:moveTo>
                <a:cubicBezTo>
                  <a:pt x="539" y="638"/>
                  <a:pt x="539" y="634"/>
                  <a:pt x="539" y="632"/>
                </a:cubicBezTo>
                <a:cubicBezTo>
                  <a:pt x="539" y="628"/>
                  <a:pt x="545" y="617"/>
                  <a:pt x="552" y="605"/>
                </a:cubicBezTo>
                <a:cubicBezTo>
                  <a:pt x="547" y="621"/>
                  <a:pt x="541" y="635"/>
                  <a:pt x="536" y="648"/>
                </a:cubicBezTo>
                <a:lnTo>
                  <a:pt x="528" y="648"/>
                </a:lnTo>
                <a:close/>
                <a:moveTo>
                  <a:pt x="570" y="592"/>
                </a:moveTo>
                <a:cubicBezTo>
                  <a:pt x="575" y="588"/>
                  <a:pt x="579" y="584"/>
                  <a:pt x="582" y="579"/>
                </a:cubicBezTo>
                <a:cubicBezTo>
                  <a:pt x="584" y="573"/>
                  <a:pt x="584" y="567"/>
                  <a:pt x="581" y="561"/>
                </a:cubicBezTo>
                <a:cubicBezTo>
                  <a:pt x="577" y="554"/>
                  <a:pt x="576" y="544"/>
                  <a:pt x="579" y="533"/>
                </a:cubicBezTo>
                <a:cubicBezTo>
                  <a:pt x="752" y="533"/>
                  <a:pt x="752" y="533"/>
                  <a:pt x="752" y="533"/>
                </a:cubicBezTo>
                <a:cubicBezTo>
                  <a:pt x="735" y="575"/>
                  <a:pt x="711" y="614"/>
                  <a:pt x="682" y="648"/>
                </a:cubicBezTo>
                <a:cubicBezTo>
                  <a:pt x="551" y="648"/>
                  <a:pt x="551" y="648"/>
                  <a:pt x="551" y="648"/>
                </a:cubicBezTo>
                <a:cubicBezTo>
                  <a:pt x="558" y="631"/>
                  <a:pt x="565" y="612"/>
                  <a:pt x="570" y="592"/>
                </a:cubicBezTo>
                <a:close/>
                <a:moveTo>
                  <a:pt x="175" y="708"/>
                </a:moveTo>
                <a:cubicBezTo>
                  <a:pt x="164" y="691"/>
                  <a:pt x="155" y="676"/>
                  <a:pt x="149" y="662"/>
                </a:cubicBezTo>
                <a:cubicBezTo>
                  <a:pt x="246" y="662"/>
                  <a:pt x="246" y="662"/>
                  <a:pt x="246" y="662"/>
                </a:cubicBezTo>
                <a:cubicBezTo>
                  <a:pt x="248" y="666"/>
                  <a:pt x="250" y="670"/>
                  <a:pt x="252" y="674"/>
                </a:cubicBezTo>
                <a:cubicBezTo>
                  <a:pt x="275" y="720"/>
                  <a:pt x="302" y="753"/>
                  <a:pt x="333" y="772"/>
                </a:cubicBezTo>
                <a:cubicBezTo>
                  <a:pt x="275" y="763"/>
                  <a:pt x="221" y="740"/>
                  <a:pt x="175" y="708"/>
                </a:cubicBezTo>
                <a:close/>
                <a:moveTo>
                  <a:pt x="457" y="773"/>
                </a:moveTo>
                <a:cubicBezTo>
                  <a:pt x="491" y="751"/>
                  <a:pt x="521" y="713"/>
                  <a:pt x="545" y="662"/>
                </a:cubicBezTo>
                <a:cubicBezTo>
                  <a:pt x="669" y="662"/>
                  <a:pt x="669" y="662"/>
                  <a:pt x="669" y="662"/>
                </a:cubicBezTo>
                <a:cubicBezTo>
                  <a:pt x="613" y="719"/>
                  <a:pt x="539" y="759"/>
                  <a:pt x="457" y="7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Freeform 81">
            <a:extLst>
              <a:ext uri="{FF2B5EF4-FFF2-40B4-BE49-F238E27FC236}">
                <a16:creationId xmlns:a16="http://schemas.microsoft.com/office/drawing/2014/main" xmlns="" id="{7DF11DB9-8F05-41B7-A58D-0257378BD807}"/>
              </a:ext>
            </a:extLst>
          </p:cNvPr>
          <p:cNvSpPr>
            <a:spLocks noEditPoints="1"/>
          </p:cNvSpPr>
          <p:nvPr/>
        </p:nvSpPr>
        <p:spPr bwMode="auto">
          <a:xfrm>
            <a:off x="9035084" y="2180085"/>
            <a:ext cx="446392" cy="574810"/>
          </a:xfrm>
          <a:custGeom>
            <a:avLst/>
            <a:gdLst>
              <a:gd name="T0" fmla="*/ 596 w 603"/>
              <a:gd name="T1" fmla="*/ 239 h 757"/>
              <a:gd name="T2" fmla="*/ 578 w 603"/>
              <a:gd name="T3" fmla="*/ 180 h 757"/>
              <a:gd name="T4" fmla="*/ 548 w 603"/>
              <a:gd name="T5" fmla="*/ 126 h 757"/>
              <a:gd name="T6" fmla="*/ 507 w 603"/>
              <a:gd name="T7" fmla="*/ 80 h 757"/>
              <a:gd name="T8" fmla="*/ 458 w 603"/>
              <a:gd name="T9" fmla="*/ 43 h 757"/>
              <a:gd name="T10" fmla="*/ 403 w 603"/>
              <a:gd name="T11" fmla="*/ 17 h 757"/>
              <a:gd name="T12" fmla="*/ 343 w 603"/>
              <a:gd name="T13" fmla="*/ 3 h 757"/>
              <a:gd name="T14" fmla="*/ 281 w 603"/>
              <a:gd name="T15" fmla="*/ 2 h 757"/>
              <a:gd name="T16" fmla="*/ 221 w 603"/>
              <a:gd name="T17" fmla="*/ 14 h 757"/>
              <a:gd name="T18" fmla="*/ 164 w 603"/>
              <a:gd name="T19" fmla="*/ 38 h 757"/>
              <a:gd name="T20" fmla="*/ 114 w 603"/>
              <a:gd name="T21" fmla="*/ 73 h 757"/>
              <a:gd name="T22" fmla="*/ 72 w 603"/>
              <a:gd name="T23" fmla="*/ 118 h 757"/>
              <a:gd name="T24" fmla="*/ 40 w 603"/>
              <a:gd name="T25" fmla="*/ 171 h 757"/>
              <a:gd name="T26" fmla="*/ 20 w 603"/>
              <a:gd name="T27" fmla="*/ 229 h 757"/>
              <a:gd name="T28" fmla="*/ 13 w 603"/>
              <a:gd name="T29" fmla="*/ 290 h 757"/>
              <a:gd name="T30" fmla="*/ 18 w 603"/>
              <a:gd name="T31" fmla="*/ 351 h 757"/>
              <a:gd name="T32" fmla="*/ 36 w 603"/>
              <a:gd name="T33" fmla="*/ 410 h 757"/>
              <a:gd name="T34" fmla="*/ 66 w 603"/>
              <a:gd name="T35" fmla="*/ 464 h 757"/>
              <a:gd name="T36" fmla="*/ 1 w 603"/>
              <a:gd name="T37" fmla="*/ 650 h 757"/>
              <a:gd name="T38" fmla="*/ 202 w 603"/>
              <a:gd name="T39" fmla="*/ 755 h 757"/>
              <a:gd name="T40" fmla="*/ 303 w 603"/>
              <a:gd name="T41" fmla="*/ 569 h 757"/>
              <a:gd name="T42" fmla="*/ 381 w 603"/>
              <a:gd name="T43" fmla="*/ 711 h 757"/>
              <a:gd name="T44" fmla="*/ 578 w 603"/>
              <a:gd name="T45" fmla="*/ 622 h 757"/>
              <a:gd name="T46" fmla="*/ 547 w 603"/>
              <a:gd name="T47" fmla="*/ 469 h 757"/>
              <a:gd name="T48" fmla="*/ 578 w 603"/>
              <a:gd name="T49" fmla="*/ 416 h 757"/>
              <a:gd name="T50" fmla="*/ 597 w 603"/>
              <a:gd name="T51" fmla="*/ 357 h 757"/>
              <a:gd name="T52" fmla="*/ 603 w 603"/>
              <a:gd name="T53" fmla="*/ 295 h 757"/>
              <a:gd name="T54" fmla="*/ 552 w 603"/>
              <a:gd name="T55" fmla="*/ 370 h 757"/>
              <a:gd name="T56" fmla="*/ 526 w 603"/>
              <a:gd name="T57" fmla="*/ 427 h 757"/>
              <a:gd name="T58" fmla="*/ 498 w 603"/>
              <a:gd name="T59" fmla="*/ 472 h 757"/>
              <a:gd name="T60" fmla="*/ 383 w 603"/>
              <a:gd name="T61" fmla="*/ 692 h 757"/>
              <a:gd name="T62" fmla="*/ 302 w 603"/>
              <a:gd name="T63" fmla="*/ 551 h 757"/>
              <a:gd name="T64" fmla="*/ 132 w 603"/>
              <a:gd name="T65" fmla="*/ 654 h 757"/>
              <a:gd name="T66" fmla="*/ 103 w 603"/>
              <a:gd name="T67" fmla="*/ 465 h 757"/>
              <a:gd name="T68" fmla="*/ 83 w 603"/>
              <a:gd name="T69" fmla="*/ 419 h 757"/>
              <a:gd name="T70" fmla="*/ 34 w 603"/>
              <a:gd name="T71" fmla="*/ 353 h 757"/>
              <a:gd name="T72" fmla="*/ 52 w 603"/>
              <a:gd name="T73" fmla="*/ 273 h 757"/>
              <a:gd name="T74" fmla="*/ 65 w 603"/>
              <a:gd name="T75" fmla="*/ 212 h 757"/>
              <a:gd name="T76" fmla="*/ 81 w 603"/>
              <a:gd name="T77" fmla="*/ 131 h 757"/>
              <a:gd name="T78" fmla="*/ 153 w 603"/>
              <a:gd name="T79" fmla="*/ 91 h 757"/>
              <a:gd name="T80" fmla="*/ 207 w 603"/>
              <a:gd name="T81" fmla="*/ 59 h 757"/>
              <a:gd name="T82" fmla="*/ 278 w 603"/>
              <a:gd name="T83" fmla="*/ 18 h 757"/>
              <a:gd name="T84" fmla="*/ 356 w 603"/>
              <a:gd name="T85" fmla="*/ 44 h 757"/>
              <a:gd name="T86" fmla="*/ 415 w 603"/>
              <a:gd name="T87" fmla="*/ 63 h 757"/>
              <a:gd name="T88" fmla="*/ 494 w 603"/>
              <a:gd name="T89" fmla="*/ 88 h 757"/>
              <a:gd name="T90" fmla="*/ 526 w 603"/>
              <a:gd name="T91" fmla="*/ 163 h 757"/>
              <a:gd name="T92" fmla="*/ 552 w 603"/>
              <a:gd name="T93" fmla="*/ 220 h 757"/>
              <a:gd name="T94" fmla="*/ 586 w 603"/>
              <a:gd name="T95" fmla="*/ 295 h 757"/>
              <a:gd name="T96" fmla="*/ 307 w 603"/>
              <a:gd name="T97" fmla="*/ 463 h 757"/>
              <a:gd name="T98" fmla="*/ 147 w 603"/>
              <a:gd name="T99" fmla="*/ 289 h 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603" h="757">
                <a:moveTo>
                  <a:pt x="603" y="295"/>
                </a:moveTo>
                <a:cubicBezTo>
                  <a:pt x="603" y="293"/>
                  <a:pt x="602" y="291"/>
                  <a:pt x="601" y="290"/>
                </a:cubicBezTo>
                <a:cubicBezTo>
                  <a:pt x="576" y="267"/>
                  <a:pt x="576" y="267"/>
                  <a:pt x="576" y="267"/>
                </a:cubicBezTo>
                <a:cubicBezTo>
                  <a:pt x="596" y="239"/>
                  <a:pt x="596" y="239"/>
                  <a:pt x="596" y="239"/>
                </a:cubicBezTo>
                <a:cubicBezTo>
                  <a:pt x="597" y="237"/>
                  <a:pt x="597" y="235"/>
                  <a:pt x="597" y="233"/>
                </a:cubicBezTo>
                <a:cubicBezTo>
                  <a:pt x="596" y="232"/>
                  <a:pt x="595" y="230"/>
                  <a:pt x="593" y="229"/>
                </a:cubicBezTo>
                <a:cubicBezTo>
                  <a:pt x="564" y="211"/>
                  <a:pt x="564" y="211"/>
                  <a:pt x="564" y="211"/>
                </a:cubicBezTo>
                <a:cubicBezTo>
                  <a:pt x="578" y="180"/>
                  <a:pt x="578" y="180"/>
                  <a:pt x="578" y="180"/>
                </a:cubicBezTo>
                <a:cubicBezTo>
                  <a:pt x="578" y="178"/>
                  <a:pt x="578" y="176"/>
                  <a:pt x="578" y="175"/>
                </a:cubicBezTo>
                <a:cubicBezTo>
                  <a:pt x="577" y="173"/>
                  <a:pt x="575" y="171"/>
                  <a:pt x="573" y="171"/>
                </a:cubicBezTo>
                <a:cubicBezTo>
                  <a:pt x="541" y="160"/>
                  <a:pt x="541" y="160"/>
                  <a:pt x="541" y="160"/>
                </a:cubicBezTo>
                <a:cubicBezTo>
                  <a:pt x="548" y="126"/>
                  <a:pt x="548" y="126"/>
                  <a:pt x="548" y="126"/>
                </a:cubicBezTo>
                <a:cubicBezTo>
                  <a:pt x="548" y="124"/>
                  <a:pt x="548" y="122"/>
                  <a:pt x="547" y="121"/>
                </a:cubicBezTo>
                <a:cubicBezTo>
                  <a:pt x="545" y="119"/>
                  <a:pt x="544" y="118"/>
                  <a:pt x="542" y="118"/>
                </a:cubicBezTo>
                <a:cubicBezTo>
                  <a:pt x="508" y="114"/>
                  <a:pt x="508" y="114"/>
                  <a:pt x="508" y="114"/>
                </a:cubicBezTo>
                <a:cubicBezTo>
                  <a:pt x="507" y="80"/>
                  <a:pt x="507" y="80"/>
                  <a:pt x="507" y="80"/>
                </a:cubicBezTo>
                <a:cubicBezTo>
                  <a:pt x="507" y="78"/>
                  <a:pt x="507" y="76"/>
                  <a:pt x="505" y="75"/>
                </a:cubicBezTo>
                <a:cubicBezTo>
                  <a:pt x="504" y="73"/>
                  <a:pt x="502" y="73"/>
                  <a:pt x="500" y="73"/>
                </a:cubicBezTo>
                <a:cubicBezTo>
                  <a:pt x="466" y="76"/>
                  <a:pt x="466" y="76"/>
                  <a:pt x="466" y="76"/>
                </a:cubicBezTo>
                <a:cubicBezTo>
                  <a:pt x="458" y="43"/>
                  <a:pt x="458" y="43"/>
                  <a:pt x="458" y="43"/>
                </a:cubicBezTo>
                <a:cubicBezTo>
                  <a:pt x="458" y="41"/>
                  <a:pt x="457" y="39"/>
                  <a:pt x="455" y="38"/>
                </a:cubicBezTo>
                <a:cubicBezTo>
                  <a:pt x="453" y="37"/>
                  <a:pt x="451" y="37"/>
                  <a:pt x="449" y="38"/>
                </a:cubicBezTo>
                <a:cubicBezTo>
                  <a:pt x="417" y="48"/>
                  <a:pt x="417" y="48"/>
                  <a:pt x="417" y="48"/>
                </a:cubicBezTo>
                <a:cubicBezTo>
                  <a:pt x="403" y="17"/>
                  <a:pt x="403" y="17"/>
                  <a:pt x="403" y="17"/>
                </a:cubicBezTo>
                <a:cubicBezTo>
                  <a:pt x="402" y="15"/>
                  <a:pt x="400" y="14"/>
                  <a:pt x="398" y="13"/>
                </a:cubicBezTo>
                <a:cubicBezTo>
                  <a:pt x="397" y="13"/>
                  <a:pt x="395" y="13"/>
                  <a:pt x="393" y="14"/>
                </a:cubicBezTo>
                <a:cubicBezTo>
                  <a:pt x="363" y="30"/>
                  <a:pt x="363" y="30"/>
                  <a:pt x="363" y="30"/>
                </a:cubicBezTo>
                <a:cubicBezTo>
                  <a:pt x="343" y="3"/>
                  <a:pt x="343" y="3"/>
                  <a:pt x="343" y="3"/>
                </a:cubicBezTo>
                <a:cubicBezTo>
                  <a:pt x="342" y="2"/>
                  <a:pt x="340" y="0"/>
                  <a:pt x="338" y="0"/>
                </a:cubicBezTo>
                <a:cubicBezTo>
                  <a:pt x="336" y="0"/>
                  <a:pt x="334" y="1"/>
                  <a:pt x="332" y="2"/>
                </a:cubicBezTo>
                <a:cubicBezTo>
                  <a:pt x="307" y="24"/>
                  <a:pt x="307" y="24"/>
                  <a:pt x="307" y="24"/>
                </a:cubicBezTo>
                <a:cubicBezTo>
                  <a:pt x="281" y="2"/>
                  <a:pt x="281" y="2"/>
                  <a:pt x="281" y="2"/>
                </a:cubicBezTo>
                <a:cubicBezTo>
                  <a:pt x="280" y="1"/>
                  <a:pt x="278" y="0"/>
                  <a:pt x="276" y="0"/>
                </a:cubicBezTo>
                <a:cubicBezTo>
                  <a:pt x="274" y="0"/>
                  <a:pt x="272" y="2"/>
                  <a:pt x="271" y="3"/>
                </a:cubicBezTo>
                <a:cubicBezTo>
                  <a:pt x="251" y="30"/>
                  <a:pt x="251" y="30"/>
                  <a:pt x="251" y="30"/>
                </a:cubicBezTo>
                <a:cubicBezTo>
                  <a:pt x="221" y="14"/>
                  <a:pt x="221" y="14"/>
                  <a:pt x="221" y="14"/>
                </a:cubicBezTo>
                <a:cubicBezTo>
                  <a:pt x="219" y="13"/>
                  <a:pt x="217" y="13"/>
                  <a:pt x="215" y="13"/>
                </a:cubicBezTo>
                <a:cubicBezTo>
                  <a:pt x="213" y="14"/>
                  <a:pt x="212" y="15"/>
                  <a:pt x="211" y="17"/>
                </a:cubicBezTo>
                <a:cubicBezTo>
                  <a:pt x="197" y="48"/>
                  <a:pt x="197" y="48"/>
                  <a:pt x="197" y="48"/>
                </a:cubicBezTo>
                <a:cubicBezTo>
                  <a:pt x="164" y="38"/>
                  <a:pt x="164" y="38"/>
                  <a:pt x="164" y="38"/>
                </a:cubicBezTo>
                <a:cubicBezTo>
                  <a:pt x="162" y="37"/>
                  <a:pt x="160" y="37"/>
                  <a:pt x="159" y="38"/>
                </a:cubicBezTo>
                <a:cubicBezTo>
                  <a:pt x="157" y="39"/>
                  <a:pt x="156" y="41"/>
                  <a:pt x="155" y="43"/>
                </a:cubicBezTo>
                <a:cubicBezTo>
                  <a:pt x="148" y="76"/>
                  <a:pt x="148" y="76"/>
                  <a:pt x="148" y="76"/>
                </a:cubicBezTo>
                <a:cubicBezTo>
                  <a:pt x="114" y="73"/>
                  <a:pt x="114" y="73"/>
                  <a:pt x="114" y="73"/>
                </a:cubicBezTo>
                <a:cubicBezTo>
                  <a:pt x="112" y="73"/>
                  <a:pt x="110" y="73"/>
                  <a:pt x="109" y="75"/>
                </a:cubicBezTo>
                <a:cubicBezTo>
                  <a:pt x="107" y="76"/>
                  <a:pt x="106" y="78"/>
                  <a:pt x="106" y="80"/>
                </a:cubicBezTo>
                <a:cubicBezTo>
                  <a:pt x="106" y="114"/>
                  <a:pt x="106" y="114"/>
                  <a:pt x="106" y="114"/>
                </a:cubicBezTo>
                <a:cubicBezTo>
                  <a:pt x="72" y="118"/>
                  <a:pt x="72" y="118"/>
                  <a:pt x="72" y="118"/>
                </a:cubicBezTo>
                <a:cubicBezTo>
                  <a:pt x="70" y="118"/>
                  <a:pt x="68" y="119"/>
                  <a:pt x="67" y="121"/>
                </a:cubicBezTo>
                <a:cubicBezTo>
                  <a:pt x="66" y="122"/>
                  <a:pt x="65" y="124"/>
                  <a:pt x="66" y="126"/>
                </a:cubicBezTo>
                <a:cubicBezTo>
                  <a:pt x="73" y="160"/>
                  <a:pt x="73" y="160"/>
                  <a:pt x="73" y="160"/>
                </a:cubicBezTo>
                <a:cubicBezTo>
                  <a:pt x="40" y="171"/>
                  <a:pt x="40" y="171"/>
                  <a:pt x="40" y="171"/>
                </a:cubicBezTo>
                <a:cubicBezTo>
                  <a:pt x="38" y="171"/>
                  <a:pt x="37" y="173"/>
                  <a:pt x="36" y="175"/>
                </a:cubicBezTo>
                <a:cubicBezTo>
                  <a:pt x="35" y="176"/>
                  <a:pt x="35" y="178"/>
                  <a:pt x="36" y="180"/>
                </a:cubicBezTo>
                <a:cubicBezTo>
                  <a:pt x="50" y="211"/>
                  <a:pt x="50" y="211"/>
                  <a:pt x="50" y="211"/>
                </a:cubicBezTo>
                <a:cubicBezTo>
                  <a:pt x="20" y="229"/>
                  <a:pt x="20" y="229"/>
                  <a:pt x="20" y="229"/>
                </a:cubicBezTo>
                <a:cubicBezTo>
                  <a:pt x="19" y="230"/>
                  <a:pt x="17" y="232"/>
                  <a:pt x="17" y="233"/>
                </a:cubicBezTo>
                <a:cubicBezTo>
                  <a:pt x="17" y="235"/>
                  <a:pt x="17" y="237"/>
                  <a:pt x="18" y="239"/>
                </a:cubicBezTo>
                <a:cubicBezTo>
                  <a:pt x="38" y="267"/>
                  <a:pt x="38" y="267"/>
                  <a:pt x="38" y="267"/>
                </a:cubicBezTo>
                <a:cubicBezTo>
                  <a:pt x="13" y="290"/>
                  <a:pt x="13" y="290"/>
                  <a:pt x="13" y="290"/>
                </a:cubicBezTo>
                <a:cubicBezTo>
                  <a:pt x="11" y="291"/>
                  <a:pt x="10" y="293"/>
                  <a:pt x="10" y="295"/>
                </a:cubicBezTo>
                <a:cubicBezTo>
                  <a:pt x="10" y="297"/>
                  <a:pt x="11" y="299"/>
                  <a:pt x="13" y="300"/>
                </a:cubicBezTo>
                <a:cubicBezTo>
                  <a:pt x="38" y="323"/>
                  <a:pt x="38" y="323"/>
                  <a:pt x="38" y="323"/>
                </a:cubicBezTo>
                <a:cubicBezTo>
                  <a:pt x="18" y="351"/>
                  <a:pt x="18" y="351"/>
                  <a:pt x="18" y="351"/>
                </a:cubicBezTo>
                <a:cubicBezTo>
                  <a:pt x="17" y="353"/>
                  <a:pt x="17" y="355"/>
                  <a:pt x="17" y="357"/>
                </a:cubicBezTo>
                <a:cubicBezTo>
                  <a:pt x="17" y="359"/>
                  <a:pt x="19" y="360"/>
                  <a:pt x="20" y="361"/>
                </a:cubicBezTo>
                <a:cubicBezTo>
                  <a:pt x="50" y="379"/>
                  <a:pt x="50" y="379"/>
                  <a:pt x="50" y="379"/>
                </a:cubicBezTo>
                <a:cubicBezTo>
                  <a:pt x="36" y="410"/>
                  <a:pt x="36" y="410"/>
                  <a:pt x="36" y="410"/>
                </a:cubicBezTo>
                <a:cubicBezTo>
                  <a:pt x="35" y="412"/>
                  <a:pt x="35" y="414"/>
                  <a:pt x="36" y="416"/>
                </a:cubicBezTo>
                <a:cubicBezTo>
                  <a:pt x="37" y="417"/>
                  <a:pt x="38" y="419"/>
                  <a:pt x="40" y="419"/>
                </a:cubicBezTo>
                <a:cubicBezTo>
                  <a:pt x="73" y="430"/>
                  <a:pt x="73" y="430"/>
                  <a:pt x="73" y="430"/>
                </a:cubicBezTo>
                <a:cubicBezTo>
                  <a:pt x="66" y="464"/>
                  <a:pt x="66" y="464"/>
                  <a:pt x="66" y="464"/>
                </a:cubicBezTo>
                <a:cubicBezTo>
                  <a:pt x="65" y="466"/>
                  <a:pt x="66" y="468"/>
                  <a:pt x="67" y="469"/>
                </a:cubicBezTo>
                <a:cubicBezTo>
                  <a:pt x="68" y="471"/>
                  <a:pt x="70" y="472"/>
                  <a:pt x="72" y="472"/>
                </a:cubicBezTo>
                <a:cubicBezTo>
                  <a:pt x="87" y="474"/>
                  <a:pt x="87" y="474"/>
                  <a:pt x="87" y="474"/>
                </a:cubicBezTo>
                <a:cubicBezTo>
                  <a:pt x="1" y="650"/>
                  <a:pt x="1" y="650"/>
                  <a:pt x="1" y="650"/>
                </a:cubicBezTo>
                <a:cubicBezTo>
                  <a:pt x="0" y="652"/>
                  <a:pt x="0" y="654"/>
                  <a:pt x="1" y="656"/>
                </a:cubicBezTo>
                <a:cubicBezTo>
                  <a:pt x="3" y="658"/>
                  <a:pt x="5" y="660"/>
                  <a:pt x="7" y="660"/>
                </a:cubicBezTo>
                <a:cubicBezTo>
                  <a:pt x="124" y="665"/>
                  <a:pt x="124" y="665"/>
                  <a:pt x="124" y="665"/>
                </a:cubicBezTo>
                <a:cubicBezTo>
                  <a:pt x="202" y="755"/>
                  <a:pt x="202" y="755"/>
                  <a:pt x="202" y="755"/>
                </a:cubicBezTo>
                <a:cubicBezTo>
                  <a:pt x="203" y="756"/>
                  <a:pt x="205" y="757"/>
                  <a:pt x="207" y="757"/>
                </a:cubicBezTo>
                <a:cubicBezTo>
                  <a:pt x="208" y="757"/>
                  <a:pt x="208" y="757"/>
                  <a:pt x="208" y="757"/>
                </a:cubicBezTo>
                <a:cubicBezTo>
                  <a:pt x="211" y="757"/>
                  <a:pt x="213" y="755"/>
                  <a:pt x="214" y="753"/>
                </a:cubicBezTo>
                <a:cubicBezTo>
                  <a:pt x="303" y="569"/>
                  <a:pt x="303" y="569"/>
                  <a:pt x="303" y="569"/>
                </a:cubicBezTo>
                <a:cubicBezTo>
                  <a:pt x="307" y="566"/>
                  <a:pt x="307" y="566"/>
                  <a:pt x="307" y="566"/>
                </a:cubicBezTo>
                <a:cubicBezTo>
                  <a:pt x="314" y="572"/>
                  <a:pt x="314" y="572"/>
                  <a:pt x="314" y="572"/>
                </a:cubicBezTo>
                <a:cubicBezTo>
                  <a:pt x="375" y="707"/>
                  <a:pt x="375" y="707"/>
                  <a:pt x="375" y="707"/>
                </a:cubicBezTo>
                <a:cubicBezTo>
                  <a:pt x="376" y="709"/>
                  <a:pt x="378" y="711"/>
                  <a:pt x="381" y="711"/>
                </a:cubicBezTo>
                <a:cubicBezTo>
                  <a:pt x="383" y="712"/>
                  <a:pt x="385" y="711"/>
                  <a:pt x="387" y="709"/>
                </a:cubicBezTo>
                <a:cubicBezTo>
                  <a:pt x="459" y="626"/>
                  <a:pt x="459" y="626"/>
                  <a:pt x="459" y="626"/>
                </a:cubicBezTo>
                <a:cubicBezTo>
                  <a:pt x="572" y="625"/>
                  <a:pt x="572" y="625"/>
                  <a:pt x="572" y="625"/>
                </a:cubicBezTo>
                <a:cubicBezTo>
                  <a:pt x="574" y="625"/>
                  <a:pt x="576" y="624"/>
                  <a:pt x="578" y="622"/>
                </a:cubicBezTo>
                <a:cubicBezTo>
                  <a:pt x="579" y="620"/>
                  <a:pt x="579" y="617"/>
                  <a:pt x="578" y="615"/>
                </a:cubicBezTo>
                <a:cubicBezTo>
                  <a:pt x="515" y="475"/>
                  <a:pt x="515" y="475"/>
                  <a:pt x="515" y="475"/>
                </a:cubicBezTo>
                <a:cubicBezTo>
                  <a:pt x="542" y="472"/>
                  <a:pt x="542" y="472"/>
                  <a:pt x="542" y="472"/>
                </a:cubicBezTo>
                <a:cubicBezTo>
                  <a:pt x="544" y="472"/>
                  <a:pt x="545" y="471"/>
                  <a:pt x="547" y="469"/>
                </a:cubicBezTo>
                <a:cubicBezTo>
                  <a:pt x="548" y="468"/>
                  <a:pt x="548" y="466"/>
                  <a:pt x="548" y="464"/>
                </a:cubicBezTo>
                <a:cubicBezTo>
                  <a:pt x="541" y="430"/>
                  <a:pt x="541" y="430"/>
                  <a:pt x="541" y="430"/>
                </a:cubicBezTo>
                <a:cubicBezTo>
                  <a:pt x="573" y="419"/>
                  <a:pt x="573" y="419"/>
                  <a:pt x="573" y="419"/>
                </a:cubicBezTo>
                <a:cubicBezTo>
                  <a:pt x="575" y="419"/>
                  <a:pt x="577" y="417"/>
                  <a:pt x="578" y="416"/>
                </a:cubicBezTo>
                <a:cubicBezTo>
                  <a:pt x="578" y="414"/>
                  <a:pt x="578" y="412"/>
                  <a:pt x="578" y="410"/>
                </a:cubicBezTo>
                <a:cubicBezTo>
                  <a:pt x="564" y="379"/>
                  <a:pt x="564" y="379"/>
                  <a:pt x="564" y="379"/>
                </a:cubicBezTo>
                <a:cubicBezTo>
                  <a:pt x="593" y="361"/>
                  <a:pt x="593" y="361"/>
                  <a:pt x="593" y="361"/>
                </a:cubicBezTo>
                <a:cubicBezTo>
                  <a:pt x="595" y="360"/>
                  <a:pt x="596" y="359"/>
                  <a:pt x="597" y="357"/>
                </a:cubicBezTo>
                <a:cubicBezTo>
                  <a:pt x="597" y="355"/>
                  <a:pt x="597" y="353"/>
                  <a:pt x="596" y="351"/>
                </a:cubicBezTo>
                <a:cubicBezTo>
                  <a:pt x="576" y="323"/>
                  <a:pt x="576" y="323"/>
                  <a:pt x="576" y="323"/>
                </a:cubicBezTo>
                <a:cubicBezTo>
                  <a:pt x="601" y="300"/>
                  <a:pt x="601" y="300"/>
                  <a:pt x="601" y="300"/>
                </a:cubicBezTo>
                <a:cubicBezTo>
                  <a:pt x="602" y="299"/>
                  <a:pt x="603" y="297"/>
                  <a:pt x="603" y="295"/>
                </a:cubicBezTo>
                <a:close/>
                <a:moveTo>
                  <a:pt x="562" y="317"/>
                </a:moveTo>
                <a:cubicBezTo>
                  <a:pt x="559" y="320"/>
                  <a:pt x="559" y="324"/>
                  <a:pt x="561" y="326"/>
                </a:cubicBezTo>
                <a:cubicBezTo>
                  <a:pt x="580" y="353"/>
                  <a:pt x="580" y="353"/>
                  <a:pt x="580" y="353"/>
                </a:cubicBezTo>
                <a:cubicBezTo>
                  <a:pt x="552" y="370"/>
                  <a:pt x="552" y="370"/>
                  <a:pt x="552" y="370"/>
                </a:cubicBezTo>
                <a:cubicBezTo>
                  <a:pt x="549" y="372"/>
                  <a:pt x="547" y="375"/>
                  <a:pt x="549" y="379"/>
                </a:cubicBezTo>
                <a:cubicBezTo>
                  <a:pt x="562" y="409"/>
                  <a:pt x="562" y="409"/>
                  <a:pt x="562" y="409"/>
                </a:cubicBezTo>
                <a:cubicBezTo>
                  <a:pt x="531" y="419"/>
                  <a:pt x="531" y="419"/>
                  <a:pt x="531" y="419"/>
                </a:cubicBezTo>
                <a:cubicBezTo>
                  <a:pt x="527" y="420"/>
                  <a:pt x="526" y="424"/>
                  <a:pt x="526" y="427"/>
                </a:cubicBezTo>
                <a:cubicBezTo>
                  <a:pt x="533" y="459"/>
                  <a:pt x="533" y="459"/>
                  <a:pt x="533" y="459"/>
                </a:cubicBezTo>
                <a:cubicBezTo>
                  <a:pt x="504" y="462"/>
                  <a:pt x="504" y="462"/>
                  <a:pt x="504" y="462"/>
                </a:cubicBezTo>
                <a:cubicBezTo>
                  <a:pt x="501" y="463"/>
                  <a:pt x="499" y="464"/>
                  <a:pt x="498" y="466"/>
                </a:cubicBezTo>
                <a:cubicBezTo>
                  <a:pt x="497" y="468"/>
                  <a:pt x="497" y="470"/>
                  <a:pt x="498" y="472"/>
                </a:cubicBezTo>
                <a:cubicBezTo>
                  <a:pt x="561" y="611"/>
                  <a:pt x="561" y="611"/>
                  <a:pt x="561" y="611"/>
                </a:cubicBezTo>
                <a:cubicBezTo>
                  <a:pt x="456" y="612"/>
                  <a:pt x="456" y="612"/>
                  <a:pt x="456" y="612"/>
                </a:cubicBezTo>
                <a:cubicBezTo>
                  <a:pt x="454" y="612"/>
                  <a:pt x="452" y="612"/>
                  <a:pt x="451" y="614"/>
                </a:cubicBezTo>
                <a:cubicBezTo>
                  <a:pt x="383" y="692"/>
                  <a:pt x="383" y="692"/>
                  <a:pt x="383" y="692"/>
                </a:cubicBezTo>
                <a:cubicBezTo>
                  <a:pt x="326" y="564"/>
                  <a:pt x="326" y="564"/>
                  <a:pt x="326" y="564"/>
                </a:cubicBezTo>
                <a:cubicBezTo>
                  <a:pt x="325" y="563"/>
                  <a:pt x="325" y="563"/>
                  <a:pt x="324" y="562"/>
                </a:cubicBezTo>
                <a:cubicBezTo>
                  <a:pt x="311" y="551"/>
                  <a:pt x="311" y="551"/>
                  <a:pt x="311" y="551"/>
                </a:cubicBezTo>
                <a:cubicBezTo>
                  <a:pt x="309" y="549"/>
                  <a:pt x="305" y="549"/>
                  <a:pt x="302" y="551"/>
                </a:cubicBezTo>
                <a:cubicBezTo>
                  <a:pt x="293" y="559"/>
                  <a:pt x="293" y="559"/>
                  <a:pt x="293" y="559"/>
                </a:cubicBezTo>
                <a:cubicBezTo>
                  <a:pt x="292" y="560"/>
                  <a:pt x="292" y="561"/>
                  <a:pt x="291" y="561"/>
                </a:cubicBezTo>
                <a:cubicBezTo>
                  <a:pt x="206" y="737"/>
                  <a:pt x="206" y="737"/>
                  <a:pt x="206" y="737"/>
                </a:cubicBezTo>
                <a:cubicBezTo>
                  <a:pt x="132" y="654"/>
                  <a:pt x="132" y="654"/>
                  <a:pt x="132" y="654"/>
                </a:cubicBezTo>
                <a:cubicBezTo>
                  <a:pt x="131" y="652"/>
                  <a:pt x="129" y="651"/>
                  <a:pt x="127" y="651"/>
                </a:cubicBezTo>
                <a:cubicBezTo>
                  <a:pt x="18" y="646"/>
                  <a:pt x="18" y="646"/>
                  <a:pt x="18" y="646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5" y="469"/>
                  <a:pt x="105" y="467"/>
                  <a:pt x="103" y="465"/>
                </a:cubicBezTo>
                <a:cubicBezTo>
                  <a:pt x="102" y="463"/>
                  <a:pt x="100" y="461"/>
                  <a:pt x="98" y="461"/>
                </a:cubicBezTo>
                <a:cubicBezTo>
                  <a:pt x="81" y="459"/>
                  <a:pt x="81" y="459"/>
                  <a:pt x="81" y="459"/>
                </a:cubicBezTo>
                <a:cubicBezTo>
                  <a:pt x="87" y="427"/>
                  <a:pt x="87" y="427"/>
                  <a:pt x="87" y="427"/>
                </a:cubicBezTo>
                <a:cubicBezTo>
                  <a:pt x="88" y="424"/>
                  <a:pt x="86" y="420"/>
                  <a:pt x="83" y="419"/>
                </a:cubicBezTo>
                <a:cubicBezTo>
                  <a:pt x="52" y="409"/>
                  <a:pt x="52" y="409"/>
                  <a:pt x="52" y="409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66" y="375"/>
                  <a:pt x="65" y="372"/>
                  <a:pt x="62" y="370"/>
                </a:cubicBezTo>
                <a:cubicBezTo>
                  <a:pt x="34" y="353"/>
                  <a:pt x="34" y="353"/>
                  <a:pt x="34" y="353"/>
                </a:cubicBezTo>
                <a:cubicBezTo>
                  <a:pt x="53" y="326"/>
                  <a:pt x="53" y="326"/>
                  <a:pt x="53" y="326"/>
                </a:cubicBezTo>
                <a:cubicBezTo>
                  <a:pt x="55" y="324"/>
                  <a:pt x="54" y="320"/>
                  <a:pt x="52" y="317"/>
                </a:cubicBezTo>
                <a:cubicBezTo>
                  <a:pt x="28" y="295"/>
                  <a:pt x="28" y="295"/>
                  <a:pt x="28" y="295"/>
                </a:cubicBezTo>
                <a:cubicBezTo>
                  <a:pt x="52" y="273"/>
                  <a:pt x="52" y="273"/>
                  <a:pt x="52" y="273"/>
                </a:cubicBezTo>
                <a:cubicBezTo>
                  <a:pt x="54" y="270"/>
                  <a:pt x="55" y="267"/>
                  <a:pt x="53" y="264"/>
                </a:cubicBezTo>
                <a:cubicBezTo>
                  <a:pt x="34" y="237"/>
                  <a:pt x="34" y="237"/>
                  <a:pt x="34" y="237"/>
                </a:cubicBezTo>
                <a:cubicBezTo>
                  <a:pt x="62" y="220"/>
                  <a:pt x="62" y="220"/>
                  <a:pt x="62" y="220"/>
                </a:cubicBezTo>
                <a:cubicBezTo>
                  <a:pt x="65" y="219"/>
                  <a:pt x="66" y="215"/>
                  <a:pt x="65" y="212"/>
                </a:cubicBezTo>
                <a:cubicBezTo>
                  <a:pt x="52" y="182"/>
                  <a:pt x="52" y="182"/>
                  <a:pt x="52" y="182"/>
                </a:cubicBezTo>
                <a:cubicBezTo>
                  <a:pt x="83" y="171"/>
                  <a:pt x="83" y="171"/>
                  <a:pt x="83" y="171"/>
                </a:cubicBezTo>
                <a:cubicBezTo>
                  <a:pt x="86" y="170"/>
                  <a:pt x="88" y="167"/>
                  <a:pt x="87" y="163"/>
                </a:cubicBezTo>
                <a:cubicBezTo>
                  <a:pt x="81" y="131"/>
                  <a:pt x="81" y="131"/>
                  <a:pt x="81" y="131"/>
                </a:cubicBezTo>
                <a:cubicBezTo>
                  <a:pt x="114" y="127"/>
                  <a:pt x="114" y="127"/>
                  <a:pt x="114" y="127"/>
                </a:cubicBezTo>
                <a:cubicBezTo>
                  <a:pt x="117" y="127"/>
                  <a:pt x="120" y="124"/>
                  <a:pt x="120" y="120"/>
                </a:cubicBezTo>
                <a:cubicBezTo>
                  <a:pt x="120" y="88"/>
                  <a:pt x="120" y="88"/>
                  <a:pt x="120" y="88"/>
                </a:cubicBezTo>
                <a:cubicBezTo>
                  <a:pt x="153" y="91"/>
                  <a:pt x="153" y="91"/>
                  <a:pt x="153" y="91"/>
                </a:cubicBezTo>
                <a:cubicBezTo>
                  <a:pt x="156" y="91"/>
                  <a:pt x="159" y="89"/>
                  <a:pt x="160" y="85"/>
                </a:cubicBezTo>
                <a:cubicBezTo>
                  <a:pt x="167" y="53"/>
                  <a:pt x="167" y="53"/>
                  <a:pt x="167" y="53"/>
                </a:cubicBezTo>
                <a:cubicBezTo>
                  <a:pt x="198" y="63"/>
                  <a:pt x="198" y="63"/>
                  <a:pt x="198" y="63"/>
                </a:cubicBezTo>
                <a:cubicBezTo>
                  <a:pt x="202" y="64"/>
                  <a:pt x="205" y="63"/>
                  <a:pt x="207" y="59"/>
                </a:cubicBezTo>
                <a:cubicBezTo>
                  <a:pt x="221" y="30"/>
                  <a:pt x="221" y="30"/>
                  <a:pt x="221" y="30"/>
                </a:cubicBezTo>
                <a:cubicBezTo>
                  <a:pt x="249" y="46"/>
                  <a:pt x="249" y="46"/>
                  <a:pt x="249" y="46"/>
                </a:cubicBezTo>
                <a:cubicBezTo>
                  <a:pt x="252" y="47"/>
                  <a:pt x="256" y="47"/>
                  <a:pt x="258" y="44"/>
                </a:cubicBezTo>
                <a:cubicBezTo>
                  <a:pt x="278" y="18"/>
                  <a:pt x="278" y="18"/>
                  <a:pt x="278" y="18"/>
                </a:cubicBezTo>
                <a:cubicBezTo>
                  <a:pt x="302" y="39"/>
                  <a:pt x="302" y="39"/>
                  <a:pt x="302" y="39"/>
                </a:cubicBezTo>
                <a:cubicBezTo>
                  <a:pt x="305" y="41"/>
                  <a:pt x="309" y="41"/>
                  <a:pt x="311" y="39"/>
                </a:cubicBezTo>
                <a:cubicBezTo>
                  <a:pt x="336" y="18"/>
                  <a:pt x="336" y="18"/>
                  <a:pt x="336" y="18"/>
                </a:cubicBezTo>
                <a:cubicBezTo>
                  <a:pt x="356" y="44"/>
                  <a:pt x="356" y="44"/>
                  <a:pt x="356" y="44"/>
                </a:cubicBezTo>
                <a:cubicBezTo>
                  <a:pt x="358" y="47"/>
                  <a:pt x="361" y="47"/>
                  <a:pt x="365" y="46"/>
                </a:cubicBezTo>
                <a:cubicBezTo>
                  <a:pt x="393" y="30"/>
                  <a:pt x="393" y="30"/>
                  <a:pt x="393" y="30"/>
                </a:cubicBezTo>
                <a:cubicBezTo>
                  <a:pt x="407" y="59"/>
                  <a:pt x="407" y="59"/>
                  <a:pt x="407" y="59"/>
                </a:cubicBezTo>
                <a:cubicBezTo>
                  <a:pt x="408" y="63"/>
                  <a:pt x="412" y="64"/>
                  <a:pt x="415" y="63"/>
                </a:cubicBezTo>
                <a:cubicBezTo>
                  <a:pt x="446" y="53"/>
                  <a:pt x="446" y="53"/>
                  <a:pt x="446" y="53"/>
                </a:cubicBezTo>
                <a:cubicBezTo>
                  <a:pt x="454" y="85"/>
                  <a:pt x="454" y="85"/>
                  <a:pt x="454" y="85"/>
                </a:cubicBezTo>
                <a:cubicBezTo>
                  <a:pt x="454" y="89"/>
                  <a:pt x="457" y="91"/>
                  <a:pt x="461" y="91"/>
                </a:cubicBezTo>
                <a:cubicBezTo>
                  <a:pt x="494" y="88"/>
                  <a:pt x="494" y="88"/>
                  <a:pt x="494" y="88"/>
                </a:cubicBezTo>
                <a:cubicBezTo>
                  <a:pt x="494" y="120"/>
                  <a:pt x="494" y="120"/>
                  <a:pt x="494" y="120"/>
                </a:cubicBezTo>
                <a:cubicBezTo>
                  <a:pt x="494" y="124"/>
                  <a:pt x="497" y="127"/>
                  <a:pt x="500" y="127"/>
                </a:cubicBezTo>
                <a:cubicBezTo>
                  <a:pt x="533" y="131"/>
                  <a:pt x="533" y="131"/>
                  <a:pt x="533" y="131"/>
                </a:cubicBezTo>
                <a:cubicBezTo>
                  <a:pt x="526" y="163"/>
                  <a:pt x="526" y="163"/>
                  <a:pt x="526" y="163"/>
                </a:cubicBezTo>
                <a:cubicBezTo>
                  <a:pt x="526" y="167"/>
                  <a:pt x="527" y="170"/>
                  <a:pt x="531" y="171"/>
                </a:cubicBezTo>
                <a:cubicBezTo>
                  <a:pt x="562" y="182"/>
                  <a:pt x="562" y="182"/>
                  <a:pt x="562" y="182"/>
                </a:cubicBezTo>
                <a:cubicBezTo>
                  <a:pt x="549" y="212"/>
                  <a:pt x="549" y="212"/>
                  <a:pt x="549" y="212"/>
                </a:cubicBezTo>
                <a:cubicBezTo>
                  <a:pt x="547" y="215"/>
                  <a:pt x="549" y="219"/>
                  <a:pt x="552" y="220"/>
                </a:cubicBezTo>
                <a:cubicBezTo>
                  <a:pt x="580" y="237"/>
                  <a:pt x="580" y="237"/>
                  <a:pt x="580" y="237"/>
                </a:cubicBezTo>
                <a:cubicBezTo>
                  <a:pt x="561" y="264"/>
                  <a:pt x="561" y="264"/>
                  <a:pt x="561" y="264"/>
                </a:cubicBezTo>
                <a:cubicBezTo>
                  <a:pt x="559" y="267"/>
                  <a:pt x="559" y="270"/>
                  <a:pt x="562" y="273"/>
                </a:cubicBezTo>
                <a:cubicBezTo>
                  <a:pt x="586" y="295"/>
                  <a:pt x="586" y="295"/>
                  <a:pt x="586" y="295"/>
                </a:cubicBezTo>
                <a:lnTo>
                  <a:pt x="562" y="317"/>
                </a:lnTo>
                <a:close/>
                <a:moveTo>
                  <a:pt x="307" y="116"/>
                </a:moveTo>
                <a:cubicBezTo>
                  <a:pt x="211" y="116"/>
                  <a:pt x="133" y="193"/>
                  <a:pt x="133" y="289"/>
                </a:cubicBezTo>
                <a:cubicBezTo>
                  <a:pt x="133" y="385"/>
                  <a:pt x="211" y="463"/>
                  <a:pt x="307" y="463"/>
                </a:cubicBezTo>
                <a:cubicBezTo>
                  <a:pt x="403" y="463"/>
                  <a:pt x="480" y="385"/>
                  <a:pt x="480" y="289"/>
                </a:cubicBezTo>
                <a:cubicBezTo>
                  <a:pt x="480" y="193"/>
                  <a:pt x="403" y="116"/>
                  <a:pt x="307" y="116"/>
                </a:cubicBezTo>
                <a:close/>
                <a:moveTo>
                  <a:pt x="307" y="449"/>
                </a:moveTo>
                <a:cubicBezTo>
                  <a:pt x="219" y="449"/>
                  <a:pt x="147" y="377"/>
                  <a:pt x="147" y="289"/>
                </a:cubicBezTo>
                <a:cubicBezTo>
                  <a:pt x="147" y="201"/>
                  <a:pt x="219" y="130"/>
                  <a:pt x="307" y="130"/>
                </a:cubicBezTo>
                <a:cubicBezTo>
                  <a:pt x="395" y="130"/>
                  <a:pt x="466" y="201"/>
                  <a:pt x="466" y="289"/>
                </a:cubicBezTo>
                <a:cubicBezTo>
                  <a:pt x="466" y="377"/>
                  <a:pt x="395" y="449"/>
                  <a:pt x="307" y="4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reeform 94">
            <a:extLst>
              <a:ext uri="{FF2B5EF4-FFF2-40B4-BE49-F238E27FC236}">
                <a16:creationId xmlns:a16="http://schemas.microsoft.com/office/drawing/2014/main" xmlns="" id="{12E97AE3-E834-4A5F-BEDB-90C22A6D9C82}"/>
              </a:ext>
            </a:extLst>
          </p:cNvPr>
          <p:cNvSpPr>
            <a:spLocks noEditPoints="1"/>
          </p:cNvSpPr>
          <p:nvPr/>
        </p:nvSpPr>
        <p:spPr bwMode="auto">
          <a:xfrm>
            <a:off x="1046348" y="3451621"/>
            <a:ext cx="481618" cy="513770"/>
          </a:xfrm>
          <a:custGeom>
            <a:avLst/>
            <a:gdLst>
              <a:gd name="T0" fmla="*/ 648 w 650"/>
              <a:gd name="T1" fmla="*/ 264 h 677"/>
              <a:gd name="T2" fmla="*/ 468 w 650"/>
              <a:gd name="T3" fmla="*/ 3 h 677"/>
              <a:gd name="T4" fmla="*/ 462 w 650"/>
              <a:gd name="T5" fmla="*/ 0 h 677"/>
              <a:gd name="T6" fmla="*/ 348 w 650"/>
              <a:gd name="T7" fmla="*/ 42 h 677"/>
              <a:gd name="T8" fmla="*/ 324 w 650"/>
              <a:gd name="T9" fmla="*/ 55 h 677"/>
              <a:gd name="T10" fmla="*/ 309 w 650"/>
              <a:gd name="T11" fmla="*/ 48 h 677"/>
              <a:gd name="T12" fmla="*/ 260 w 650"/>
              <a:gd name="T13" fmla="*/ 34 h 677"/>
              <a:gd name="T14" fmla="*/ 155 w 650"/>
              <a:gd name="T15" fmla="*/ 65 h 677"/>
              <a:gd name="T16" fmla="*/ 33 w 650"/>
              <a:gd name="T17" fmla="*/ 139 h 677"/>
              <a:gd name="T18" fmla="*/ 31 w 650"/>
              <a:gd name="T19" fmla="*/ 144 h 677"/>
              <a:gd name="T20" fmla="*/ 33 w 650"/>
              <a:gd name="T21" fmla="*/ 149 h 677"/>
              <a:gd name="T22" fmla="*/ 191 w 650"/>
              <a:gd name="T23" fmla="*/ 425 h 677"/>
              <a:gd name="T24" fmla="*/ 14 w 650"/>
              <a:gd name="T25" fmla="*/ 119 h 677"/>
              <a:gd name="T26" fmla="*/ 4 w 650"/>
              <a:gd name="T27" fmla="*/ 116 h 677"/>
              <a:gd name="T28" fmla="*/ 2 w 650"/>
              <a:gd name="T29" fmla="*/ 126 h 677"/>
              <a:gd name="T30" fmla="*/ 317 w 650"/>
              <a:gd name="T31" fmla="*/ 674 h 677"/>
              <a:gd name="T32" fmla="*/ 323 w 650"/>
              <a:gd name="T33" fmla="*/ 677 h 677"/>
              <a:gd name="T34" fmla="*/ 327 w 650"/>
              <a:gd name="T35" fmla="*/ 676 h 677"/>
              <a:gd name="T36" fmla="*/ 329 w 650"/>
              <a:gd name="T37" fmla="*/ 667 h 677"/>
              <a:gd name="T38" fmla="*/ 195 w 650"/>
              <a:gd name="T39" fmla="*/ 433 h 677"/>
              <a:gd name="T40" fmla="*/ 198 w 650"/>
              <a:gd name="T41" fmla="*/ 433 h 677"/>
              <a:gd name="T42" fmla="*/ 202 w 650"/>
              <a:gd name="T43" fmla="*/ 432 h 677"/>
              <a:gd name="T44" fmla="*/ 405 w 650"/>
              <a:gd name="T45" fmla="*/ 327 h 677"/>
              <a:gd name="T46" fmla="*/ 434 w 650"/>
              <a:gd name="T47" fmla="*/ 342 h 677"/>
              <a:gd name="T48" fmla="*/ 462 w 650"/>
              <a:gd name="T49" fmla="*/ 357 h 677"/>
              <a:gd name="T50" fmla="*/ 501 w 650"/>
              <a:gd name="T51" fmla="*/ 336 h 677"/>
              <a:gd name="T52" fmla="*/ 643 w 650"/>
              <a:gd name="T53" fmla="*/ 275 h 677"/>
              <a:gd name="T54" fmla="*/ 649 w 650"/>
              <a:gd name="T55" fmla="*/ 272 h 677"/>
              <a:gd name="T56" fmla="*/ 648 w 650"/>
              <a:gd name="T57" fmla="*/ 264 h 677"/>
              <a:gd name="T58" fmla="*/ 493 w 650"/>
              <a:gd name="T59" fmla="*/ 325 h 677"/>
              <a:gd name="T60" fmla="*/ 462 w 650"/>
              <a:gd name="T61" fmla="*/ 343 h 677"/>
              <a:gd name="T62" fmla="*/ 444 w 650"/>
              <a:gd name="T63" fmla="*/ 332 h 677"/>
              <a:gd name="T64" fmla="*/ 405 w 650"/>
              <a:gd name="T65" fmla="*/ 313 h 677"/>
              <a:gd name="T66" fmla="*/ 204 w 650"/>
              <a:gd name="T67" fmla="*/ 413 h 677"/>
              <a:gd name="T68" fmla="*/ 48 w 650"/>
              <a:gd name="T69" fmla="*/ 144 h 677"/>
              <a:gd name="T70" fmla="*/ 161 w 650"/>
              <a:gd name="T71" fmla="*/ 78 h 677"/>
              <a:gd name="T72" fmla="*/ 260 w 650"/>
              <a:gd name="T73" fmla="*/ 48 h 677"/>
              <a:gd name="T74" fmla="*/ 301 w 650"/>
              <a:gd name="T75" fmla="*/ 60 h 677"/>
              <a:gd name="T76" fmla="*/ 324 w 650"/>
              <a:gd name="T77" fmla="*/ 69 h 677"/>
              <a:gd name="T78" fmla="*/ 355 w 650"/>
              <a:gd name="T79" fmla="*/ 54 h 677"/>
              <a:gd name="T80" fmla="*/ 459 w 650"/>
              <a:gd name="T81" fmla="*/ 14 h 677"/>
              <a:gd name="T82" fmla="*/ 630 w 650"/>
              <a:gd name="T83" fmla="*/ 262 h 677"/>
              <a:gd name="T84" fmla="*/ 493 w 650"/>
              <a:gd name="T85" fmla="*/ 325 h 6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50" h="677">
                <a:moveTo>
                  <a:pt x="648" y="264"/>
                </a:moveTo>
                <a:cubicBezTo>
                  <a:pt x="468" y="3"/>
                  <a:pt x="468" y="3"/>
                  <a:pt x="468" y="3"/>
                </a:cubicBezTo>
                <a:cubicBezTo>
                  <a:pt x="467" y="1"/>
                  <a:pt x="465" y="0"/>
                  <a:pt x="462" y="0"/>
                </a:cubicBezTo>
                <a:cubicBezTo>
                  <a:pt x="418" y="0"/>
                  <a:pt x="376" y="25"/>
                  <a:pt x="348" y="42"/>
                </a:cubicBezTo>
                <a:cubicBezTo>
                  <a:pt x="338" y="48"/>
                  <a:pt x="327" y="55"/>
                  <a:pt x="324" y="55"/>
                </a:cubicBezTo>
                <a:cubicBezTo>
                  <a:pt x="319" y="55"/>
                  <a:pt x="314" y="52"/>
                  <a:pt x="309" y="48"/>
                </a:cubicBezTo>
                <a:cubicBezTo>
                  <a:pt x="299" y="42"/>
                  <a:pt x="286" y="34"/>
                  <a:pt x="260" y="34"/>
                </a:cubicBezTo>
                <a:cubicBezTo>
                  <a:pt x="240" y="34"/>
                  <a:pt x="200" y="46"/>
                  <a:pt x="155" y="65"/>
                </a:cubicBezTo>
                <a:cubicBezTo>
                  <a:pt x="107" y="87"/>
                  <a:pt x="62" y="114"/>
                  <a:pt x="33" y="139"/>
                </a:cubicBezTo>
                <a:cubicBezTo>
                  <a:pt x="32" y="140"/>
                  <a:pt x="31" y="142"/>
                  <a:pt x="31" y="144"/>
                </a:cubicBezTo>
                <a:cubicBezTo>
                  <a:pt x="31" y="146"/>
                  <a:pt x="31" y="148"/>
                  <a:pt x="33" y="149"/>
                </a:cubicBezTo>
                <a:cubicBezTo>
                  <a:pt x="128" y="233"/>
                  <a:pt x="192" y="362"/>
                  <a:pt x="191" y="425"/>
                </a:cubicBezTo>
                <a:cubicBezTo>
                  <a:pt x="14" y="119"/>
                  <a:pt x="14" y="119"/>
                  <a:pt x="14" y="119"/>
                </a:cubicBezTo>
                <a:cubicBezTo>
                  <a:pt x="12" y="115"/>
                  <a:pt x="8" y="114"/>
                  <a:pt x="4" y="116"/>
                </a:cubicBezTo>
                <a:cubicBezTo>
                  <a:pt x="1" y="118"/>
                  <a:pt x="0" y="122"/>
                  <a:pt x="2" y="126"/>
                </a:cubicBezTo>
                <a:cubicBezTo>
                  <a:pt x="317" y="674"/>
                  <a:pt x="317" y="674"/>
                  <a:pt x="317" y="674"/>
                </a:cubicBezTo>
                <a:cubicBezTo>
                  <a:pt x="319" y="676"/>
                  <a:pt x="321" y="677"/>
                  <a:pt x="323" y="677"/>
                </a:cubicBezTo>
                <a:cubicBezTo>
                  <a:pt x="325" y="677"/>
                  <a:pt x="326" y="677"/>
                  <a:pt x="327" y="676"/>
                </a:cubicBezTo>
                <a:cubicBezTo>
                  <a:pt x="330" y="674"/>
                  <a:pt x="331" y="670"/>
                  <a:pt x="329" y="667"/>
                </a:cubicBezTo>
                <a:cubicBezTo>
                  <a:pt x="195" y="433"/>
                  <a:pt x="195" y="433"/>
                  <a:pt x="195" y="433"/>
                </a:cubicBezTo>
                <a:cubicBezTo>
                  <a:pt x="196" y="433"/>
                  <a:pt x="197" y="433"/>
                  <a:pt x="198" y="433"/>
                </a:cubicBezTo>
                <a:cubicBezTo>
                  <a:pt x="199" y="433"/>
                  <a:pt x="201" y="433"/>
                  <a:pt x="202" y="432"/>
                </a:cubicBezTo>
                <a:cubicBezTo>
                  <a:pt x="266" y="382"/>
                  <a:pt x="378" y="327"/>
                  <a:pt x="405" y="327"/>
                </a:cubicBezTo>
                <a:cubicBezTo>
                  <a:pt x="419" y="327"/>
                  <a:pt x="426" y="334"/>
                  <a:pt x="434" y="342"/>
                </a:cubicBezTo>
                <a:cubicBezTo>
                  <a:pt x="442" y="350"/>
                  <a:pt x="450" y="357"/>
                  <a:pt x="462" y="357"/>
                </a:cubicBezTo>
                <a:cubicBezTo>
                  <a:pt x="470" y="357"/>
                  <a:pt x="479" y="351"/>
                  <a:pt x="501" y="336"/>
                </a:cubicBezTo>
                <a:cubicBezTo>
                  <a:pt x="536" y="312"/>
                  <a:pt x="589" y="275"/>
                  <a:pt x="643" y="275"/>
                </a:cubicBezTo>
                <a:cubicBezTo>
                  <a:pt x="645" y="275"/>
                  <a:pt x="648" y="274"/>
                  <a:pt x="649" y="272"/>
                </a:cubicBezTo>
                <a:cubicBezTo>
                  <a:pt x="650" y="269"/>
                  <a:pt x="650" y="266"/>
                  <a:pt x="648" y="264"/>
                </a:cubicBezTo>
                <a:close/>
                <a:moveTo>
                  <a:pt x="493" y="325"/>
                </a:moveTo>
                <a:cubicBezTo>
                  <a:pt x="480" y="333"/>
                  <a:pt x="466" y="343"/>
                  <a:pt x="462" y="343"/>
                </a:cubicBezTo>
                <a:cubicBezTo>
                  <a:pt x="456" y="343"/>
                  <a:pt x="451" y="339"/>
                  <a:pt x="444" y="332"/>
                </a:cubicBezTo>
                <a:cubicBezTo>
                  <a:pt x="435" y="324"/>
                  <a:pt x="424" y="313"/>
                  <a:pt x="405" y="313"/>
                </a:cubicBezTo>
                <a:cubicBezTo>
                  <a:pt x="375" y="313"/>
                  <a:pt x="269" y="366"/>
                  <a:pt x="204" y="413"/>
                </a:cubicBezTo>
                <a:cubicBezTo>
                  <a:pt x="198" y="325"/>
                  <a:pt x="112" y="204"/>
                  <a:pt x="48" y="144"/>
                </a:cubicBezTo>
                <a:cubicBezTo>
                  <a:pt x="76" y="121"/>
                  <a:pt x="117" y="98"/>
                  <a:pt x="161" y="78"/>
                </a:cubicBezTo>
                <a:cubicBezTo>
                  <a:pt x="203" y="60"/>
                  <a:pt x="242" y="48"/>
                  <a:pt x="260" y="48"/>
                </a:cubicBezTo>
                <a:cubicBezTo>
                  <a:pt x="282" y="48"/>
                  <a:pt x="292" y="54"/>
                  <a:pt x="301" y="60"/>
                </a:cubicBezTo>
                <a:cubicBezTo>
                  <a:pt x="308" y="65"/>
                  <a:pt x="314" y="69"/>
                  <a:pt x="324" y="69"/>
                </a:cubicBezTo>
                <a:cubicBezTo>
                  <a:pt x="330" y="69"/>
                  <a:pt x="339" y="64"/>
                  <a:pt x="355" y="54"/>
                </a:cubicBezTo>
                <a:cubicBezTo>
                  <a:pt x="381" y="39"/>
                  <a:pt x="419" y="16"/>
                  <a:pt x="459" y="14"/>
                </a:cubicBezTo>
                <a:cubicBezTo>
                  <a:pt x="630" y="262"/>
                  <a:pt x="630" y="262"/>
                  <a:pt x="630" y="262"/>
                </a:cubicBezTo>
                <a:cubicBezTo>
                  <a:pt x="577" y="267"/>
                  <a:pt x="527" y="301"/>
                  <a:pt x="493" y="3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24">
            <a:extLst>
              <a:ext uri="{FF2B5EF4-FFF2-40B4-BE49-F238E27FC236}">
                <a16:creationId xmlns:a16="http://schemas.microsoft.com/office/drawing/2014/main" xmlns="" id="{D6453D5F-1E24-4163-9AB4-EA028DA613BE}"/>
              </a:ext>
            </a:extLst>
          </p:cNvPr>
          <p:cNvSpPr>
            <a:spLocks noEditPoints="1"/>
          </p:cNvSpPr>
          <p:nvPr/>
        </p:nvSpPr>
        <p:spPr bwMode="auto">
          <a:xfrm>
            <a:off x="6277094" y="3464254"/>
            <a:ext cx="412500" cy="506140"/>
          </a:xfrm>
          <a:custGeom>
            <a:avLst/>
            <a:gdLst>
              <a:gd name="T0" fmla="*/ 247 w 557"/>
              <a:gd name="T1" fmla="*/ 666 h 666"/>
              <a:gd name="T2" fmla="*/ 238 w 557"/>
              <a:gd name="T3" fmla="*/ 663 h 666"/>
              <a:gd name="T4" fmla="*/ 226 w 557"/>
              <a:gd name="T5" fmla="*/ 641 h 666"/>
              <a:gd name="T6" fmla="*/ 210 w 557"/>
              <a:gd name="T7" fmla="*/ 545 h 666"/>
              <a:gd name="T8" fmla="*/ 173 w 557"/>
              <a:gd name="T9" fmla="*/ 552 h 666"/>
              <a:gd name="T10" fmla="*/ 148 w 557"/>
              <a:gd name="T11" fmla="*/ 545 h 666"/>
              <a:gd name="T12" fmla="*/ 148 w 557"/>
              <a:gd name="T13" fmla="*/ 545 h 666"/>
              <a:gd name="T14" fmla="*/ 147 w 557"/>
              <a:gd name="T15" fmla="*/ 545 h 666"/>
              <a:gd name="T16" fmla="*/ 128 w 557"/>
              <a:gd name="T17" fmla="*/ 484 h 666"/>
              <a:gd name="T18" fmla="*/ 105 w 557"/>
              <a:gd name="T19" fmla="*/ 482 h 666"/>
              <a:gd name="T20" fmla="*/ 32 w 557"/>
              <a:gd name="T21" fmla="*/ 497 h 666"/>
              <a:gd name="T22" fmla="*/ 7 w 557"/>
              <a:gd name="T23" fmla="*/ 492 h 666"/>
              <a:gd name="T24" fmla="*/ 5 w 557"/>
              <a:gd name="T25" fmla="*/ 467 h 666"/>
              <a:gd name="T26" fmla="*/ 93 w 557"/>
              <a:gd name="T27" fmla="*/ 355 h 666"/>
              <a:gd name="T28" fmla="*/ 164 w 557"/>
              <a:gd name="T29" fmla="*/ 340 h 666"/>
              <a:gd name="T30" fmla="*/ 215 w 557"/>
              <a:gd name="T31" fmla="*/ 254 h 666"/>
              <a:gd name="T32" fmla="*/ 455 w 557"/>
              <a:gd name="T33" fmla="*/ 77 h 666"/>
              <a:gd name="T34" fmla="*/ 536 w 557"/>
              <a:gd name="T35" fmla="*/ 3 h 666"/>
              <a:gd name="T36" fmla="*/ 545 w 557"/>
              <a:gd name="T37" fmla="*/ 0 h 666"/>
              <a:gd name="T38" fmla="*/ 555 w 557"/>
              <a:gd name="T39" fmla="*/ 5 h 666"/>
              <a:gd name="T40" fmla="*/ 555 w 557"/>
              <a:gd name="T41" fmla="*/ 18 h 666"/>
              <a:gd name="T42" fmla="*/ 510 w 557"/>
              <a:gd name="T43" fmla="*/ 114 h 666"/>
              <a:gd name="T44" fmla="*/ 406 w 557"/>
              <a:gd name="T45" fmla="*/ 396 h 666"/>
              <a:gd name="T46" fmla="*/ 338 w 557"/>
              <a:gd name="T47" fmla="*/ 470 h 666"/>
              <a:gd name="T48" fmla="*/ 344 w 557"/>
              <a:gd name="T49" fmla="*/ 542 h 666"/>
              <a:gd name="T50" fmla="*/ 263 w 557"/>
              <a:gd name="T51" fmla="*/ 658 h 666"/>
              <a:gd name="T52" fmla="*/ 247 w 557"/>
              <a:gd name="T53" fmla="*/ 666 h 666"/>
              <a:gd name="T54" fmla="*/ 214 w 557"/>
              <a:gd name="T55" fmla="*/ 530 h 666"/>
              <a:gd name="T56" fmla="*/ 220 w 557"/>
              <a:gd name="T57" fmla="*/ 533 h 666"/>
              <a:gd name="T58" fmla="*/ 240 w 557"/>
              <a:gd name="T59" fmla="*/ 643 h 666"/>
              <a:gd name="T60" fmla="*/ 244 w 557"/>
              <a:gd name="T61" fmla="*/ 651 h 666"/>
              <a:gd name="T62" fmla="*/ 252 w 557"/>
              <a:gd name="T63" fmla="*/ 649 h 666"/>
              <a:gd name="T64" fmla="*/ 331 w 557"/>
              <a:gd name="T65" fmla="*/ 537 h 666"/>
              <a:gd name="T66" fmla="*/ 323 w 557"/>
              <a:gd name="T67" fmla="*/ 471 h 666"/>
              <a:gd name="T68" fmla="*/ 325 w 557"/>
              <a:gd name="T69" fmla="*/ 463 h 666"/>
              <a:gd name="T70" fmla="*/ 395 w 557"/>
              <a:gd name="T71" fmla="*/ 388 h 666"/>
              <a:gd name="T72" fmla="*/ 495 w 557"/>
              <a:gd name="T73" fmla="*/ 115 h 666"/>
              <a:gd name="T74" fmla="*/ 496 w 557"/>
              <a:gd name="T75" fmla="*/ 111 h 666"/>
              <a:gd name="T76" fmla="*/ 540 w 557"/>
              <a:gd name="T77" fmla="*/ 19 h 666"/>
              <a:gd name="T78" fmla="*/ 463 w 557"/>
              <a:gd name="T79" fmla="*/ 89 h 666"/>
              <a:gd name="T80" fmla="*/ 458 w 557"/>
              <a:gd name="T81" fmla="*/ 91 h 666"/>
              <a:gd name="T82" fmla="*/ 226 w 557"/>
              <a:gd name="T83" fmla="*/ 262 h 666"/>
              <a:gd name="T84" fmla="*/ 174 w 557"/>
              <a:gd name="T85" fmla="*/ 351 h 666"/>
              <a:gd name="T86" fmla="*/ 166 w 557"/>
              <a:gd name="T87" fmla="*/ 355 h 666"/>
              <a:gd name="T88" fmla="*/ 145 w 557"/>
              <a:gd name="T89" fmla="*/ 353 h 666"/>
              <a:gd name="T90" fmla="*/ 102 w 557"/>
              <a:gd name="T91" fmla="*/ 366 h 666"/>
              <a:gd name="T92" fmla="*/ 17 w 557"/>
              <a:gd name="T93" fmla="*/ 474 h 666"/>
              <a:gd name="T94" fmla="*/ 18 w 557"/>
              <a:gd name="T95" fmla="*/ 483 h 666"/>
              <a:gd name="T96" fmla="*/ 26 w 557"/>
              <a:gd name="T97" fmla="*/ 485 h 666"/>
              <a:gd name="T98" fmla="*/ 105 w 557"/>
              <a:gd name="T99" fmla="*/ 468 h 666"/>
              <a:gd name="T100" fmla="*/ 137 w 557"/>
              <a:gd name="T101" fmla="*/ 472 h 666"/>
              <a:gd name="T102" fmla="*/ 142 w 557"/>
              <a:gd name="T103" fmla="*/ 479 h 666"/>
              <a:gd name="T104" fmla="*/ 155 w 557"/>
              <a:gd name="T105" fmla="*/ 534 h 666"/>
              <a:gd name="T106" fmla="*/ 173 w 557"/>
              <a:gd name="T107" fmla="*/ 538 h 666"/>
              <a:gd name="T108" fmla="*/ 212 w 557"/>
              <a:gd name="T109" fmla="*/ 530 h 666"/>
              <a:gd name="T110" fmla="*/ 214 w 557"/>
              <a:gd name="T111" fmla="*/ 530 h 6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7" h="666">
                <a:moveTo>
                  <a:pt x="247" y="666"/>
                </a:moveTo>
                <a:cubicBezTo>
                  <a:pt x="244" y="666"/>
                  <a:pt x="241" y="665"/>
                  <a:pt x="238" y="663"/>
                </a:cubicBezTo>
                <a:cubicBezTo>
                  <a:pt x="229" y="660"/>
                  <a:pt x="224" y="651"/>
                  <a:pt x="226" y="641"/>
                </a:cubicBezTo>
                <a:cubicBezTo>
                  <a:pt x="226" y="639"/>
                  <a:pt x="232" y="588"/>
                  <a:pt x="210" y="545"/>
                </a:cubicBezTo>
                <a:cubicBezTo>
                  <a:pt x="196" y="550"/>
                  <a:pt x="184" y="552"/>
                  <a:pt x="173" y="552"/>
                </a:cubicBezTo>
                <a:cubicBezTo>
                  <a:pt x="162" y="552"/>
                  <a:pt x="154" y="550"/>
                  <a:pt x="148" y="545"/>
                </a:cubicBezTo>
                <a:cubicBezTo>
                  <a:pt x="148" y="545"/>
                  <a:pt x="148" y="545"/>
                  <a:pt x="148" y="545"/>
                </a:cubicBezTo>
                <a:cubicBezTo>
                  <a:pt x="147" y="545"/>
                  <a:pt x="147" y="545"/>
                  <a:pt x="147" y="545"/>
                </a:cubicBezTo>
                <a:cubicBezTo>
                  <a:pt x="134" y="535"/>
                  <a:pt x="128" y="515"/>
                  <a:pt x="128" y="484"/>
                </a:cubicBezTo>
                <a:cubicBezTo>
                  <a:pt x="121" y="483"/>
                  <a:pt x="113" y="482"/>
                  <a:pt x="105" y="482"/>
                </a:cubicBezTo>
                <a:cubicBezTo>
                  <a:pt x="65" y="482"/>
                  <a:pt x="32" y="497"/>
                  <a:pt x="32" y="497"/>
                </a:cubicBezTo>
                <a:cubicBezTo>
                  <a:pt x="23" y="501"/>
                  <a:pt x="13" y="499"/>
                  <a:pt x="7" y="492"/>
                </a:cubicBezTo>
                <a:cubicBezTo>
                  <a:pt x="1" y="485"/>
                  <a:pt x="0" y="475"/>
                  <a:pt x="5" y="467"/>
                </a:cubicBezTo>
                <a:cubicBezTo>
                  <a:pt x="14" y="453"/>
                  <a:pt x="59" y="382"/>
                  <a:pt x="93" y="355"/>
                </a:cubicBezTo>
                <a:cubicBezTo>
                  <a:pt x="111" y="341"/>
                  <a:pt x="135" y="336"/>
                  <a:pt x="164" y="340"/>
                </a:cubicBezTo>
                <a:cubicBezTo>
                  <a:pt x="177" y="310"/>
                  <a:pt x="194" y="281"/>
                  <a:pt x="215" y="254"/>
                </a:cubicBezTo>
                <a:cubicBezTo>
                  <a:pt x="315" y="119"/>
                  <a:pt x="412" y="79"/>
                  <a:pt x="455" y="77"/>
                </a:cubicBezTo>
                <a:cubicBezTo>
                  <a:pt x="536" y="3"/>
                  <a:pt x="536" y="3"/>
                  <a:pt x="536" y="3"/>
                </a:cubicBezTo>
                <a:cubicBezTo>
                  <a:pt x="538" y="1"/>
                  <a:pt x="541" y="0"/>
                  <a:pt x="545" y="0"/>
                </a:cubicBezTo>
                <a:cubicBezTo>
                  <a:pt x="549" y="0"/>
                  <a:pt x="553" y="2"/>
                  <a:pt x="555" y="5"/>
                </a:cubicBezTo>
                <a:cubicBezTo>
                  <a:pt x="557" y="9"/>
                  <a:pt x="557" y="14"/>
                  <a:pt x="555" y="18"/>
                </a:cubicBezTo>
                <a:cubicBezTo>
                  <a:pt x="510" y="114"/>
                  <a:pt x="510" y="114"/>
                  <a:pt x="510" y="114"/>
                </a:cubicBezTo>
                <a:cubicBezTo>
                  <a:pt x="523" y="166"/>
                  <a:pt x="496" y="275"/>
                  <a:pt x="406" y="396"/>
                </a:cubicBezTo>
                <a:cubicBezTo>
                  <a:pt x="386" y="423"/>
                  <a:pt x="363" y="448"/>
                  <a:pt x="338" y="470"/>
                </a:cubicBezTo>
                <a:cubicBezTo>
                  <a:pt x="350" y="496"/>
                  <a:pt x="352" y="521"/>
                  <a:pt x="344" y="542"/>
                </a:cubicBezTo>
                <a:cubicBezTo>
                  <a:pt x="328" y="584"/>
                  <a:pt x="269" y="651"/>
                  <a:pt x="263" y="658"/>
                </a:cubicBezTo>
                <a:cubicBezTo>
                  <a:pt x="259" y="663"/>
                  <a:pt x="253" y="666"/>
                  <a:pt x="247" y="666"/>
                </a:cubicBezTo>
                <a:close/>
                <a:moveTo>
                  <a:pt x="214" y="530"/>
                </a:moveTo>
                <a:cubicBezTo>
                  <a:pt x="216" y="530"/>
                  <a:pt x="219" y="531"/>
                  <a:pt x="220" y="533"/>
                </a:cubicBezTo>
                <a:cubicBezTo>
                  <a:pt x="246" y="580"/>
                  <a:pt x="240" y="637"/>
                  <a:pt x="240" y="643"/>
                </a:cubicBezTo>
                <a:cubicBezTo>
                  <a:pt x="239" y="646"/>
                  <a:pt x="241" y="649"/>
                  <a:pt x="244" y="651"/>
                </a:cubicBezTo>
                <a:cubicBezTo>
                  <a:pt x="247" y="652"/>
                  <a:pt x="250" y="651"/>
                  <a:pt x="252" y="649"/>
                </a:cubicBezTo>
                <a:cubicBezTo>
                  <a:pt x="255" y="646"/>
                  <a:pt x="316" y="577"/>
                  <a:pt x="331" y="537"/>
                </a:cubicBezTo>
                <a:cubicBezTo>
                  <a:pt x="338" y="518"/>
                  <a:pt x="336" y="496"/>
                  <a:pt x="323" y="471"/>
                </a:cubicBezTo>
                <a:cubicBezTo>
                  <a:pt x="322" y="468"/>
                  <a:pt x="323" y="465"/>
                  <a:pt x="325" y="463"/>
                </a:cubicBezTo>
                <a:cubicBezTo>
                  <a:pt x="351" y="441"/>
                  <a:pt x="374" y="416"/>
                  <a:pt x="395" y="388"/>
                </a:cubicBezTo>
                <a:cubicBezTo>
                  <a:pt x="483" y="269"/>
                  <a:pt x="509" y="163"/>
                  <a:pt x="495" y="115"/>
                </a:cubicBezTo>
                <a:cubicBezTo>
                  <a:pt x="495" y="114"/>
                  <a:pt x="495" y="112"/>
                  <a:pt x="496" y="111"/>
                </a:cubicBezTo>
                <a:cubicBezTo>
                  <a:pt x="540" y="19"/>
                  <a:pt x="540" y="19"/>
                  <a:pt x="540" y="19"/>
                </a:cubicBezTo>
                <a:cubicBezTo>
                  <a:pt x="463" y="89"/>
                  <a:pt x="463" y="89"/>
                  <a:pt x="463" y="89"/>
                </a:cubicBezTo>
                <a:cubicBezTo>
                  <a:pt x="461" y="90"/>
                  <a:pt x="460" y="91"/>
                  <a:pt x="458" y="91"/>
                </a:cubicBezTo>
                <a:cubicBezTo>
                  <a:pt x="418" y="92"/>
                  <a:pt x="325" y="129"/>
                  <a:pt x="226" y="262"/>
                </a:cubicBezTo>
                <a:cubicBezTo>
                  <a:pt x="205" y="290"/>
                  <a:pt x="188" y="320"/>
                  <a:pt x="174" y="351"/>
                </a:cubicBezTo>
                <a:cubicBezTo>
                  <a:pt x="173" y="354"/>
                  <a:pt x="170" y="355"/>
                  <a:pt x="166" y="355"/>
                </a:cubicBezTo>
                <a:cubicBezTo>
                  <a:pt x="159" y="354"/>
                  <a:pt x="152" y="353"/>
                  <a:pt x="145" y="353"/>
                </a:cubicBezTo>
                <a:cubicBezTo>
                  <a:pt x="128" y="353"/>
                  <a:pt x="113" y="357"/>
                  <a:pt x="102" y="366"/>
                </a:cubicBezTo>
                <a:cubicBezTo>
                  <a:pt x="68" y="392"/>
                  <a:pt x="22" y="466"/>
                  <a:pt x="17" y="474"/>
                </a:cubicBezTo>
                <a:cubicBezTo>
                  <a:pt x="15" y="477"/>
                  <a:pt x="15" y="481"/>
                  <a:pt x="18" y="483"/>
                </a:cubicBezTo>
                <a:cubicBezTo>
                  <a:pt x="20" y="485"/>
                  <a:pt x="23" y="486"/>
                  <a:pt x="26" y="485"/>
                </a:cubicBezTo>
                <a:cubicBezTo>
                  <a:pt x="26" y="485"/>
                  <a:pt x="62" y="468"/>
                  <a:pt x="105" y="468"/>
                </a:cubicBezTo>
                <a:cubicBezTo>
                  <a:pt x="116" y="468"/>
                  <a:pt x="127" y="469"/>
                  <a:pt x="137" y="472"/>
                </a:cubicBezTo>
                <a:cubicBezTo>
                  <a:pt x="140" y="472"/>
                  <a:pt x="142" y="475"/>
                  <a:pt x="142" y="479"/>
                </a:cubicBezTo>
                <a:cubicBezTo>
                  <a:pt x="141" y="507"/>
                  <a:pt x="146" y="527"/>
                  <a:pt x="155" y="534"/>
                </a:cubicBezTo>
                <a:cubicBezTo>
                  <a:pt x="160" y="537"/>
                  <a:pt x="165" y="538"/>
                  <a:pt x="173" y="538"/>
                </a:cubicBezTo>
                <a:cubicBezTo>
                  <a:pt x="183" y="538"/>
                  <a:pt x="197" y="535"/>
                  <a:pt x="212" y="530"/>
                </a:cubicBezTo>
                <a:cubicBezTo>
                  <a:pt x="212" y="530"/>
                  <a:pt x="213" y="530"/>
                  <a:pt x="214" y="5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reeform 125">
            <a:extLst>
              <a:ext uri="{FF2B5EF4-FFF2-40B4-BE49-F238E27FC236}">
                <a16:creationId xmlns:a16="http://schemas.microsoft.com/office/drawing/2014/main" xmlns="" id="{82CB01C9-802D-40CD-8237-A5D9C9D0CEA3}"/>
              </a:ext>
            </a:extLst>
          </p:cNvPr>
          <p:cNvSpPr>
            <a:spLocks noEditPoints="1"/>
          </p:cNvSpPr>
          <p:nvPr/>
        </p:nvSpPr>
        <p:spPr bwMode="auto">
          <a:xfrm>
            <a:off x="8951644" y="3480112"/>
            <a:ext cx="467884" cy="473922"/>
          </a:xfrm>
          <a:custGeom>
            <a:avLst/>
            <a:gdLst>
              <a:gd name="T0" fmla="*/ 180 w 633"/>
              <a:gd name="T1" fmla="*/ 597 h 624"/>
              <a:gd name="T2" fmla="*/ 150 w 633"/>
              <a:gd name="T3" fmla="*/ 493 h 624"/>
              <a:gd name="T4" fmla="*/ 38 w 633"/>
              <a:gd name="T5" fmla="*/ 462 h 624"/>
              <a:gd name="T6" fmla="*/ 75 w 633"/>
              <a:gd name="T7" fmla="*/ 361 h 624"/>
              <a:gd name="T8" fmla="*/ 0 w 633"/>
              <a:gd name="T9" fmla="*/ 312 h 624"/>
              <a:gd name="T10" fmla="*/ 75 w 633"/>
              <a:gd name="T11" fmla="*/ 262 h 624"/>
              <a:gd name="T12" fmla="*/ 38 w 633"/>
              <a:gd name="T13" fmla="*/ 161 h 624"/>
              <a:gd name="T14" fmla="*/ 150 w 633"/>
              <a:gd name="T15" fmla="*/ 130 h 624"/>
              <a:gd name="T16" fmla="*/ 180 w 633"/>
              <a:gd name="T17" fmla="*/ 26 h 624"/>
              <a:gd name="T18" fmla="*/ 288 w 633"/>
              <a:gd name="T19" fmla="*/ 67 h 624"/>
              <a:gd name="T20" fmla="*/ 374 w 633"/>
              <a:gd name="T21" fmla="*/ 0 h 624"/>
              <a:gd name="T22" fmla="*/ 438 w 633"/>
              <a:gd name="T23" fmla="*/ 97 h 624"/>
              <a:gd name="T24" fmla="*/ 546 w 633"/>
              <a:gd name="T25" fmla="*/ 93 h 624"/>
              <a:gd name="T26" fmla="*/ 540 w 633"/>
              <a:gd name="T27" fmla="*/ 210 h 624"/>
              <a:gd name="T28" fmla="*/ 630 w 633"/>
              <a:gd name="T29" fmla="*/ 270 h 624"/>
              <a:gd name="T30" fmla="*/ 623 w 633"/>
              <a:gd name="T31" fmla="*/ 359 h 624"/>
              <a:gd name="T32" fmla="*/ 593 w 633"/>
              <a:gd name="T33" fmla="*/ 454 h 624"/>
              <a:gd name="T34" fmla="*/ 537 w 633"/>
              <a:gd name="T35" fmla="*/ 531 h 624"/>
              <a:gd name="T36" fmla="*/ 457 w 633"/>
              <a:gd name="T37" fmla="*/ 589 h 624"/>
              <a:gd name="T38" fmla="*/ 366 w 633"/>
              <a:gd name="T39" fmla="*/ 618 h 624"/>
              <a:gd name="T40" fmla="*/ 267 w 633"/>
              <a:gd name="T41" fmla="*/ 618 h 624"/>
              <a:gd name="T42" fmla="*/ 355 w 633"/>
              <a:gd name="T43" fmla="*/ 546 h 624"/>
              <a:gd name="T44" fmla="*/ 423 w 633"/>
              <a:gd name="T45" fmla="*/ 525 h 624"/>
              <a:gd name="T46" fmla="*/ 486 w 633"/>
              <a:gd name="T47" fmla="*/ 478 h 624"/>
              <a:gd name="T48" fmla="*/ 527 w 633"/>
              <a:gd name="T49" fmla="*/ 421 h 624"/>
              <a:gd name="T50" fmla="*/ 552 w 633"/>
              <a:gd name="T51" fmla="*/ 347 h 624"/>
              <a:gd name="T52" fmla="*/ 617 w 633"/>
              <a:gd name="T53" fmla="*/ 278 h 624"/>
              <a:gd name="T54" fmla="*/ 525 w 633"/>
              <a:gd name="T55" fmla="*/ 210 h 624"/>
              <a:gd name="T56" fmla="*/ 540 w 633"/>
              <a:gd name="T57" fmla="*/ 108 h 624"/>
              <a:gd name="T58" fmla="*/ 426 w 633"/>
              <a:gd name="T59" fmla="*/ 107 h 624"/>
              <a:gd name="T60" fmla="*/ 377 w 633"/>
              <a:gd name="T61" fmla="*/ 15 h 624"/>
              <a:gd name="T62" fmla="*/ 285 w 633"/>
              <a:gd name="T63" fmla="*/ 82 h 624"/>
              <a:gd name="T64" fmla="*/ 191 w 633"/>
              <a:gd name="T65" fmla="*/ 36 h 624"/>
              <a:gd name="T66" fmla="*/ 156 w 633"/>
              <a:gd name="T67" fmla="*/ 144 h 624"/>
              <a:gd name="T68" fmla="*/ 53 w 633"/>
              <a:gd name="T69" fmla="*/ 162 h 624"/>
              <a:gd name="T70" fmla="*/ 88 w 633"/>
              <a:gd name="T71" fmla="*/ 271 h 624"/>
              <a:gd name="T72" fmla="*/ 14 w 633"/>
              <a:gd name="T73" fmla="*/ 312 h 624"/>
              <a:gd name="T74" fmla="*/ 88 w 633"/>
              <a:gd name="T75" fmla="*/ 353 h 624"/>
              <a:gd name="T76" fmla="*/ 53 w 633"/>
              <a:gd name="T77" fmla="*/ 461 h 624"/>
              <a:gd name="T78" fmla="*/ 156 w 633"/>
              <a:gd name="T79" fmla="*/ 479 h 624"/>
              <a:gd name="T80" fmla="*/ 191 w 633"/>
              <a:gd name="T81" fmla="*/ 587 h 624"/>
              <a:gd name="T82" fmla="*/ 285 w 633"/>
              <a:gd name="T83" fmla="*/ 542 h 624"/>
              <a:gd name="T84" fmla="*/ 316 w 633"/>
              <a:gd name="T85" fmla="*/ 409 h 624"/>
              <a:gd name="T86" fmla="*/ 414 w 633"/>
              <a:gd name="T87" fmla="*/ 312 h 624"/>
              <a:gd name="T88" fmla="*/ 233 w 633"/>
              <a:gd name="T89" fmla="*/ 312 h 624"/>
              <a:gd name="T90" fmla="*/ 316 w 633"/>
              <a:gd name="T91" fmla="*/ 228 h 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33" h="624">
                <a:moveTo>
                  <a:pt x="260" y="623"/>
                </a:moveTo>
                <a:cubicBezTo>
                  <a:pt x="260" y="623"/>
                  <a:pt x="259" y="623"/>
                  <a:pt x="259" y="623"/>
                </a:cubicBezTo>
                <a:cubicBezTo>
                  <a:pt x="232" y="618"/>
                  <a:pt x="205" y="609"/>
                  <a:pt x="180" y="597"/>
                </a:cubicBezTo>
                <a:cubicBezTo>
                  <a:pt x="177" y="596"/>
                  <a:pt x="175" y="592"/>
                  <a:pt x="176" y="589"/>
                </a:cubicBezTo>
                <a:cubicBezTo>
                  <a:pt x="195" y="526"/>
                  <a:pt x="195" y="526"/>
                  <a:pt x="195" y="526"/>
                </a:cubicBezTo>
                <a:cubicBezTo>
                  <a:pt x="179" y="517"/>
                  <a:pt x="164" y="506"/>
                  <a:pt x="150" y="493"/>
                </a:cubicBezTo>
                <a:cubicBezTo>
                  <a:pt x="96" y="531"/>
                  <a:pt x="96" y="531"/>
                  <a:pt x="96" y="531"/>
                </a:cubicBezTo>
                <a:cubicBezTo>
                  <a:pt x="93" y="533"/>
                  <a:pt x="89" y="532"/>
                  <a:pt x="87" y="530"/>
                </a:cubicBezTo>
                <a:cubicBezTo>
                  <a:pt x="68" y="510"/>
                  <a:pt x="51" y="487"/>
                  <a:pt x="38" y="462"/>
                </a:cubicBezTo>
                <a:cubicBezTo>
                  <a:pt x="36" y="459"/>
                  <a:pt x="37" y="456"/>
                  <a:pt x="40" y="454"/>
                </a:cubicBezTo>
                <a:cubicBezTo>
                  <a:pt x="92" y="414"/>
                  <a:pt x="92" y="414"/>
                  <a:pt x="92" y="414"/>
                </a:cubicBezTo>
                <a:cubicBezTo>
                  <a:pt x="84" y="397"/>
                  <a:pt x="79" y="379"/>
                  <a:pt x="75" y="361"/>
                </a:cubicBezTo>
                <a:cubicBezTo>
                  <a:pt x="9" y="359"/>
                  <a:pt x="9" y="359"/>
                  <a:pt x="9" y="359"/>
                </a:cubicBezTo>
                <a:cubicBezTo>
                  <a:pt x="6" y="359"/>
                  <a:pt x="3" y="357"/>
                  <a:pt x="2" y="353"/>
                </a:cubicBezTo>
                <a:cubicBezTo>
                  <a:pt x="1" y="339"/>
                  <a:pt x="0" y="325"/>
                  <a:pt x="0" y="312"/>
                </a:cubicBezTo>
                <a:cubicBezTo>
                  <a:pt x="0" y="298"/>
                  <a:pt x="1" y="284"/>
                  <a:pt x="2" y="270"/>
                </a:cubicBezTo>
                <a:cubicBezTo>
                  <a:pt x="3" y="267"/>
                  <a:pt x="6" y="264"/>
                  <a:pt x="9" y="264"/>
                </a:cubicBezTo>
                <a:cubicBezTo>
                  <a:pt x="75" y="262"/>
                  <a:pt x="75" y="262"/>
                  <a:pt x="75" y="262"/>
                </a:cubicBezTo>
                <a:cubicBezTo>
                  <a:pt x="79" y="244"/>
                  <a:pt x="84" y="226"/>
                  <a:pt x="92" y="210"/>
                </a:cubicBezTo>
                <a:cubicBezTo>
                  <a:pt x="40" y="170"/>
                  <a:pt x="40" y="170"/>
                  <a:pt x="40" y="170"/>
                </a:cubicBezTo>
                <a:cubicBezTo>
                  <a:pt x="37" y="168"/>
                  <a:pt x="36" y="164"/>
                  <a:pt x="38" y="161"/>
                </a:cubicBezTo>
                <a:cubicBezTo>
                  <a:pt x="51" y="136"/>
                  <a:pt x="68" y="114"/>
                  <a:pt x="87" y="93"/>
                </a:cubicBezTo>
                <a:cubicBezTo>
                  <a:pt x="89" y="91"/>
                  <a:pt x="93" y="91"/>
                  <a:pt x="96" y="93"/>
                </a:cubicBezTo>
                <a:cubicBezTo>
                  <a:pt x="150" y="130"/>
                  <a:pt x="150" y="130"/>
                  <a:pt x="150" y="130"/>
                </a:cubicBezTo>
                <a:cubicBezTo>
                  <a:pt x="164" y="117"/>
                  <a:pt x="179" y="106"/>
                  <a:pt x="195" y="97"/>
                </a:cubicBezTo>
                <a:cubicBezTo>
                  <a:pt x="176" y="34"/>
                  <a:pt x="176" y="34"/>
                  <a:pt x="176" y="34"/>
                </a:cubicBezTo>
                <a:cubicBezTo>
                  <a:pt x="175" y="31"/>
                  <a:pt x="177" y="27"/>
                  <a:pt x="180" y="26"/>
                </a:cubicBezTo>
                <a:cubicBezTo>
                  <a:pt x="205" y="14"/>
                  <a:pt x="231" y="5"/>
                  <a:pt x="259" y="0"/>
                </a:cubicBezTo>
                <a:cubicBezTo>
                  <a:pt x="262" y="0"/>
                  <a:pt x="266" y="2"/>
                  <a:pt x="267" y="5"/>
                </a:cubicBezTo>
                <a:cubicBezTo>
                  <a:pt x="288" y="67"/>
                  <a:pt x="288" y="67"/>
                  <a:pt x="288" y="67"/>
                </a:cubicBezTo>
                <a:cubicBezTo>
                  <a:pt x="307" y="65"/>
                  <a:pt x="326" y="65"/>
                  <a:pt x="344" y="67"/>
                </a:cubicBezTo>
                <a:cubicBezTo>
                  <a:pt x="366" y="5"/>
                  <a:pt x="366" y="5"/>
                  <a:pt x="366" y="5"/>
                </a:cubicBezTo>
                <a:cubicBezTo>
                  <a:pt x="367" y="2"/>
                  <a:pt x="370" y="0"/>
                  <a:pt x="374" y="0"/>
                </a:cubicBezTo>
                <a:cubicBezTo>
                  <a:pt x="401" y="5"/>
                  <a:pt x="428" y="14"/>
                  <a:pt x="453" y="26"/>
                </a:cubicBezTo>
                <a:cubicBezTo>
                  <a:pt x="456" y="27"/>
                  <a:pt x="458" y="31"/>
                  <a:pt x="457" y="34"/>
                </a:cubicBezTo>
                <a:cubicBezTo>
                  <a:pt x="438" y="97"/>
                  <a:pt x="438" y="97"/>
                  <a:pt x="438" y="97"/>
                </a:cubicBezTo>
                <a:cubicBezTo>
                  <a:pt x="454" y="106"/>
                  <a:pt x="469" y="117"/>
                  <a:pt x="483" y="130"/>
                </a:cubicBezTo>
                <a:cubicBezTo>
                  <a:pt x="537" y="93"/>
                  <a:pt x="537" y="93"/>
                  <a:pt x="537" y="93"/>
                </a:cubicBezTo>
                <a:cubicBezTo>
                  <a:pt x="539" y="91"/>
                  <a:pt x="543" y="91"/>
                  <a:pt x="546" y="93"/>
                </a:cubicBezTo>
                <a:cubicBezTo>
                  <a:pt x="565" y="114"/>
                  <a:pt x="581" y="136"/>
                  <a:pt x="595" y="161"/>
                </a:cubicBezTo>
                <a:cubicBezTo>
                  <a:pt x="596" y="164"/>
                  <a:pt x="596" y="168"/>
                  <a:pt x="593" y="170"/>
                </a:cubicBezTo>
                <a:cubicBezTo>
                  <a:pt x="540" y="210"/>
                  <a:pt x="540" y="210"/>
                  <a:pt x="540" y="210"/>
                </a:cubicBezTo>
                <a:cubicBezTo>
                  <a:pt x="548" y="226"/>
                  <a:pt x="554" y="244"/>
                  <a:pt x="558" y="262"/>
                </a:cubicBezTo>
                <a:cubicBezTo>
                  <a:pt x="623" y="264"/>
                  <a:pt x="623" y="264"/>
                  <a:pt x="623" y="264"/>
                </a:cubicBezTo>
                <a:cubicBezTo>
                  <a:pt x="627" y="264"/>
                  <a:pt x="630" y="267"/>
                  <a:pt x="630" y="270"/>
                </a:cubicBezTo>
                <a:cubicBezTo>
                  <a:pt x="632" y="284"/>
                  <a:pt x="633" y="298"/>
                  <a:pt x="633" y="312"/>
                </a:cubicBezTo>
                <a:cubicBezTo>
                  <a:pt x="633" y="325"/>
                  <a:pt x="632" y="339"/>
                  <a:pt x="630" y="353"/>
                </a:cubicBezTo>
                <a:cubicBezTo>
                  <a:pt x="630" y="357"/>
                  <a:pt x="627" y="359"/>
                  <a:pt x="623" y="359"/>
                </a:cubicBezTo>
                <a:cubicBezTo>
                  <a:pt x="558" y="361"/>
                  <a:pt x="558" y="361"/>
                  <a:pt x="558" y="361"/>
                </a:cubicBezTo>
                <a:cubicBezTo>
                  <a:pt x="554" y="379"/>
                  <a:pt x="548" y="397"/>
                  <a:pt x="540" y="414"/>
                </a:cubicBezTo>
                <a:cubicBezTo>
                  <a:pt x="593" y="454"/>
                  <a:pt x="593" y="454"/>
                  <a:pt x="593" y="454"/>
                </a:cubicBezTo>
                <a:cubicBezTo>
                  <a:pt x="596" y="456"/>
                  <a:pt x="596" y="459"/>
                  <a:pt x="595" y="462"/>
                </a:cubicBezTo>
                <a:cubicBezTo>
                  <a:pt x="581" y="487"/>
                  <a:pt x="565" y="509"/>
                  <a:pt x="546" y="530"/>
                </a:cubicBezTo>
                <a:cubicBezTo>
                  <a:pt x="543" y="532"/>
                  <a:pt x="539" y="533"/>
                  <a:pt x="537" y="531"/>
                </a:cubicBezTo>
                <a:cubicBezTo>
                  <a:pt x="483" y="493"/>
                  <a:pt x="483" y="493"/>
                  <a:pt x="483" y="493"/>
                </a:cubicBezTo>
                <a:cubicBezTo>
                  <a:pt x="469" y="506"/>
                  <a:pt x="454" y="517"/>
                  <a:pt x="438" y="526"/>
                </a:cubicBezTo>
                <a:cubicBezTo>
                  <a:pt x="457" y="589"/>
                  <a:pt x="457" y="589"/>
                  <a:pt x="457" y="589"/>
                </a:cubicBezTo>
                <a:cubicBezTo>
                  <a:pt x="458" y="592"/>
                  <a:pt x="456" y="596"/>
                  <a:pt x="453" y="597"/>
                </a:cubicBezTo>
                <a:cubicBezTo>
                  <a:pt x="428" y="609"/>
                  <a:pt x="401" y="618"/>
                  <a:pt x="374" y="623"/>
                </a:cubicBezTo>
                <a:cubicBezTo>
                  <a:pt x="370" y="624"/>
                  <a:pt x="367" y="622"/>
                  <a:pt x="366" y="618"/>
                </a:cubicBezTo>
                <a:cubicBezTo>
                  <a:pt x="344" y="556"/>
                  <a:pt x="344" y="556"/>
                  <a:pt x="344" y="556"/>
                </a:cubicBezTo>
                <a:cubicBezTo>
                  <a:pt x="326" y="558"/>
                  <a:pt x="307" y="558"/>
                  <a:pt x="288" y="556"/>
                </a:cubicBezTo>
                <a:cubicBezTo>
                  <a:pt x="267" y="618"/>
                  <a:pt x="267" y="618"/>
                  <a:pt x="267" y="618"/>
                </a:cubicBezTo>
                <a:cubicBezTo>
                  <a:pt x="266" y="621"/>
                  <a:pt x="263" y="623"/>
                  <a:pt x="260" y="623"/>
                </a:cubicBezTo>
                <a:close/>
                <a:moveTo>
                  <a:pt x="349" y="542"/>
                </a:moveTo>
                <a:cubicBezTo>
                  <a:pt x="352" y="542"/>
                  <a:pt x="354" y="543"/>
                  <a:pt x="355" y="546"/>
                </a:cubicBezTo>
                <a:cubicBezTo>
                  <a:pt x="377" y="608"/>
                  <a:pt x="377" y="608"/>
                  <a:pt x="377" y="608"/>
                </a:cubicBezTo>
                <a:cubicBezTo>
                  <a:pt x="399" y="604"/>
                  <a:pt x="421" y="597"/>
                  <a:pt x="441" y="587"/>
                </a:cubicBezTo>
                <a:cubicBezTo>
                  <a:pt x="423" y="525"/>
                  <a:pt x="423" y="525"/>
                  <a:pt x="423" y="525"/>
                </a:cubicBezTo>
                <a:cubicBezTo>
                  <a:pt x="422" y="521"/>
                  <a:pt x="423" y="518"/>
                  <a:pt x="426" y="516"/>
                </a:cubicBezTo>
                <a:cubicBezTo>
                  <a:pt x="445" y="506"/>
                  <a:pt x="462" y="494"/>
                  <a:pt x="477" y="479"/>
                </a:cubicBezTo>
                <a:cubicBezTo>
                  <a:pt x="479" y="477"/>
                  <a:pt x="483" y="477"/>
                  <a:pt x="486" y="478"/>
                </a:cubicBezTo>
                <a:cubicBezTo>
                  <a:pt x="540" y="516"/>
                  <a:pt x="540" y="516"/>
                  <a:pt x="540" y="516"/>
                </a:cubicBezTo>
                <a:cubicBezTo>
                  <a:pt x="555" y="499"/>
                  <a:pt x="568" y="481"/>
                  <a:pt x="579" y="461"/>
                </a:cubicBezTo>
                <a:cubicBezTo>
                  <a:pt x="527" y="421"/>
                  <a:pt x="527" y="421"/>
                  <a:pt x="527" y="421"/>
                </a:cubicBezTo>
                <a:cubicBezTo>
                  <a:pt x="525" y="419"/>
                  <a:pt x="524" y="416"/>
                  <a:pt x="525" y="413"/>
                </a:cubicBezTo>
                <a:cubicBezTo>
                  <a:pt x="535" y="394"/>
                  <a:pt x="541" y="373"/>
                  <a:pt x="545" y="353"/>
                </a:cubicBezTo>
                <a:cubicBezTo>
                  <a:pt x="545" y="349"/>
                  <a:pt x="548" y="347"/>
                  <a:pt x="552" y="347"/>
                </a:cubicBezTo>
                <a:cubicBezTo>
                  <a:pt x="617" y="345"/>
                  <a:pt x="617" y="345"/>
                  <a:pt x="617" y="345"/>
                </a:cubicBezTo>
                <a:cubicBezTo>
                  <a:pt x="618" y="334"/>
                  <a:pt x="619" y="323"/>
                  <a:pt x="619" y="312"/>
                </a:cubicBezTo>
                <a:cubicBezTo>
                  <a:pt x="619" y="300"/>
                  <a:pt x="618" y="289"/>
                  <a:pt x="617" y="278"/>
                </a:cubicBezTo>
                <a:cubicBezTo>
                  <a:pt x="552" y="276"/>
                  <a:pt x="552" y="276"/>
                  <a:pt x="552" y="276"/>
                </a:cubicBezTo>
                <a:cubicBezTo>
                  <a:pt x="548" y="276"/>
                  <a:pt x="545" y="274"/>
                  <a:pt x="545" y="271"/>
                </a:cubicBezTo>
                <a:cubicBezTo>
                  <a:pt x="541" y="250"/>
                  <a:pt x="535" y="229"/>
                  <a:pt x="525" y="210"/>
                </a:cubicBezTo>
                <a:cubicBezTo>
                  <a:pt x="524" y="207"/>
                  <a:pt x="525" y="204"/>
                  <a:pt x="527" y="202"/>
                </a:cubicBezTo>
                <a:cubicBezTo>
                  <a:pt x="579" y="162"/>
                  <a:pt x="579" y="162"/>
                  <a:pt x="579" y="162"/>
                </a:cubicBezTo>
                <a:cubicBezTo>
                  <a:pt x="568" y="143"/>
                  <a:pt x="555" y="124"/>
                  <a:pt x="540" y="108"/>
                </a:cubicBezTo>
                <a:cubicBezTo>
                  <a:pt x="486" y="145"/>
                  <a:pt x="486" y="145"/>
                  <a:pt x="486" y="145"/>
                </a:cubicBezTo>
                <a:cubicBezTo>
                  <a:pt x="483" y="147"/>
                  <a:pt x="479" y="146"/>
                  <a:pt x="477" y="144"/>
                </a:cubicBezTo>
                <a:cubicBezTo>
                  <a:pt x="462" y="129"/>
                  <a:pt x="445" y="117"/>
                  <a:pt x="426" y="107"/>
                </a:cubicBezTo>
                <a:cubicBezTo>
                  <a:pt x="423" y="105"/>
                  <a:pt x="422" y="102"/>
                  <a:pt x="423" y="99"/>
                </a:cubicBezTo>
                <a:cubicBezTo>
                  <a:pt x="441" y="36"/>
                  <a:pt x="441" y="36"/>
                  <a:pt x="441" y="36"/>
                </a:cubicBezTo>
                <a:cubicBezTo>
                  <a:pt x="421" y="27"/>
                  <a:pt x="399" y="20"/>
                  <a:pt x="377" y="15"/>
                </a:cubicBezTo>
                <a:cubicBezTo>
                  <a:pt x="355" y="77"/>
                  <a:pt x="355" y="77"/>
                  <a:pt x="355" y="77"/>
                </a:cubicBezTo>
                <a:cubicBezTo>
                  <a:pt x="354" y="80"/>
                  <a:pt x="351" y="82"/>
                  <a:pt x="348" y="82"/>
                </a:cubicBezTo>
                <a:cubicBezTo>
                  <a:pt x="327" y="79"/>
                  <a:pt x="306" y="79"/>
                  <a:pt x="285" y="82"/>
                </a:cubicBezTo>
                <a:cubicBezTo>
                  <a:pt x="281" y="82"/>
                  <a:pt x="278" y="80"/>
                  <a:pt x="277" y="77"/>
                </a:cubicBezTo>
                <a:cubicBezTo>
                  <a:pt x="256" y="15"/>
                  <a:pt x="256" y="15"/>
                  <a:pt x="256" y="15"/>
                </a:cubicBezTo>
                <a:cubicBezTo>
                  <a:pt x="233" y="20"/>
                  <a:pt x="212" y="27"/>
                  <a:pt x="191" y="36"/>
                </a:cubicBezTo>
                <a:cubicBezTo>
                  <a:pt x="210" y="99"/>
                  <a:pt x="210" y="99"/>
                  <a:pt x="210" y="99"/>
                </a:cubicBezTo>
                <a:cubicBezTo>
                  <a:pt x="211" y="102"/>
                  <a:pt x="210" y="105"/>
                  <a:pt x="207" y="107"/>
                </a:cubicBezTo>
                <a:cubicBezTo>
                  <a:pt x="188" y="117"/>
                  <a:pt x="171" y="129"/>
                  <a:pt x="156" y="144"/>
                </a:cubicBezTo>
                <a:cubicBezTo>
                  <a:pt x="153" y="146"/>
                  <a:pt x="149" y="147"/>
                  <a:pt x="147" y="145"/>
                </a:cubicBezTo>
                <a:cubicBezTo>
                  <a:pt x="93" y="108"/>
                  <a:pt x="93" y="108"/>
                  <a:pt x="93" y="108"/>
                </a:cubicBezTo>
                <a:cubicBezTo>
                  <a:pt x="78" y="124"/>
                  <a:pt x="64" y="143"/>
                  <a:pt x="53" y="162"/>
                </a:cubicBezTo>
                <a:cubicBezTo>
                  <a:pt x="105" y="202"/>
                  <a:pt x="105" y="202"/>
                  <a:pt x="105" y="202"/>
                </a:cubicBezTo>
                <a:cubicBezTo>
                  <a:pt x="108" y="204"/>
                  <a:pt x="109" y="207"/>
                  <a:pt x="107" y="210"/>
                </a:cubicBezTo>
                <a:cubicBezTo>
                  <a:pt x="98" y="230"/>
                  <a:pt x="91" y="250"/>
                  <a:pt x="88" y="271"/>
                </a:cubicBezTo>
                <a:cubicBezTo>
                  <a:pt x="87" y="274"/>
                  <a:pt x="84" y="276"/>
                  <a:pt x="81" y="276"/>
                </a:cubicBezTo>
                <a:cubicBezTo>
                  <a:pt x="16" y="278"/>
                  <a:pt x="16" y="278"/>
                  <a:pt x="16" y="278"/>
                </a:cubicBezTo>
                <a:cubicBezTo>
                  <a:pt x="14" y="289"/>
                  <a:pt x="14" y="300"/>
                  <a:pt x="14" y="312"/>
                </a:cubicBezTo>
                <a:cubicBezTo>
                  <a:pt x="14" y="323"/>
                  <a:pt x="14" y="334"/>
                  <a:pt x="16" y="345"/>
                </a:cubicBezTo>
                <a:cubicBezTo>
                  <a:pt x="81" y="347"/>
                  <a:pt x="81" y="347"/>
                  <a:pt x="81" y="347"/>
                </a:cubicBezTo>
                <a:cubicBezTo>
                  <a:pt x="84" y="347"/>
                  <a:pt x="87" y="349"/>
                  <a:pt x="88" y="353"/>
                </a:cubicBezTo>
                <a:cubicBezTo>
                  <a:pt x="91" y="373"/>
                  <a:pt x="98" y="394"/>
                  <a:pt x="107" y="413"/>
                </a:cubicBezTo>
                <a:cubicBezTo>
                  <a:pt x="109" y="416"/>
                  <a:pt x="108" y="419"/>
                  <a:pt x="105" y="421"/>
                </a:cubicBezTo>
                <a:cubicBezTo>
                  <a:pt x="53" y="461"/>
                  <a:pt x="53" y="461"/>
                  <a:pt x="53" y="461"/>
                </a:cubicBezTo>
                <a:cubicBezTo>
                  <a:pt x="64" y="481"/>
                  <a:pt x="78" y="499"/>
                  <a:pt x="93" y="516"/>
                </a:cubicBezTo>
                <a:cubicBezTo>
                  <a:pt x="147" y="478"/>
                  <a:pt x="147" y="478"/>
                  <a:pt x="147" y="478"/>
                </a:cubicBezTo>
                <a:cubicBezTo>
                  <a:pt x="149" y="477"/>
                  <a:pt x="153" y="477"/>
                  <a:pt x="156" y="479"/>
                </a:cubicBezTo>
                <a:cubicBezTo>
                  <a:pt x="171" y="494"/>
                  <a:pt x="188" y="506"/>
                  <a:pt x="207" y="516"/>
                </a:cubicBezTo>
                <a:cubicBezTo>
                  <a:pt x="210" y="518"/>
                  <a:pt x="211" y="521"/>
                  <a:pt x="210" y="525"/>
                </a:cubicBezTo>
                <a:cubicBezTo>
                  <a:pt x="191" y="587"/>
                  <a:pt x="191" y="587"/>
                  <a:pt x="191" y="587"/>
                </a:cubicBezTo>
                <a:cubicBezTo>
                  <a:pt x="212" y="597"/>
                  <a:pt x="233" y="604"/>
                  <a:pt x="256" y="608"/>
                </a:cubicBezTo>
                <a:cubicBezTo>
                  <a:pt x="277" y="546"/>
                  <a:pt x="277" y="546"/>
                  <a:pt x="277" y="546"/>
                </a:cubicBezTo>
                <a:cubicBezTo>
                  <a:pt x="278" y="543"/>
                  <a:pt x="281" y="541"/>
                  <a:pt x="285" y="542"/>
                </a:cubicBezTo>
                <a:cubicBezTo>
                  <a:pt x="306" y="545"/>
                  <a:pt x="327" y="545"/>
                  <a:pt x="348" y="542"/>
                </a:cubicBezTo>
                <a:cubicBezTo>
                  <a:pt x="348" y="542"/>
                  <a:pt x="348" y="542"/>
                  <a:pt x="349" y="542"/>
                </a:cubicBezTo>
                <a:close/>
                <a:moveTo>
                  <a:pt x="316" y="409"/>
                </a:moveTo>
                <a:cubicBezTo>
                  <a:pt x="263" y="409"/>
                  <a:pt x="219" y="365"/>
                  <a:pt x="219" y="312"/>
                </a:cubicBezTo>
                <a:cubicBezTo>
                  <a:pt x="219" y="258"/>
                  <a:pt x="263" y="214"/>
                  <a:pt x="316" y="214"/>
                </a:cubicBezTo>
                <a:cubicBezTo>
                  <a:pt x="370" y="214"/>
                  <a:pt x="414" y="258"/>
                  <a:pt x="414" y="312"/>
                </a:cubicBezTo>
                <a:cubicBezTo>
                  <a:pt x="414" y="365"/>
                  <a:pt x="370" y="409"/>
                  <a:pt x="316" y="409"/>
                </a:cubicBezTo>
                <a:close/>
                <a:moveTo>
                  <a:pt x="316" y="228"/>
                </a:moveTo>
                <a:cubicBezTo>
                  <a:pt x="270" y="228"/>
                  <a:pt x="233" y="266"/>
                  <a:pt x="233" y="312"/>
                </a:cubicBezTo>
                <a:cubicBezTo>
                  <a:pt x="233" y="358"/>
                  <a:pt x="270" y="395"/>
                  <a:pt x="316" y="395"/>
                </a:cubicBezTo>
                <a:cubicBezTo>
                  <a:pt x="362" y="395"/>
                  <a:pt x="400" y="358"/>
                  <a:pt x="400" y="312"/>
                </a:cubicBezTo>
                <a:cubicBezTo>
                  <a:pt x="400" y="266"/>
                  <a:pt x="362" y="228"/>
                  <a:pt x="316" y="2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2111" tIns="46056" rIns="92111" bIns="46056" numCol="1" anchor="t" anchorCtr="0" compatLnSpc="1">
            <a:prstTxWarp prst="textNoShape">
              <a:avLst/>
            </a:prstTxWarp>
          </a:bodyPr>
          <a:lstStyle/>
          <a:p>
            <a:endParaRPr lang="en-US" sz="1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Взятие Казани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35612" y="1208945"/>
            <a:ext cx="6267109" cy="5632311"/>
          </a:xfrm>
          <a:prstGeom prst="rect">
            <a:avLst/>
          </a:prstGeo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Хан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Едигер-Магмет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был пленён, принял православие и крещён с именем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Симеон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Касаевич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К России присоединено Среднее Поволжье, открыт путь на Урал и в Сибирь.</a:t>
            </a: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Впервые Россия захватила земли с иноязычным и иноверным населением.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5047" y="1326022"/>
            <a:ext cx="4309729" cy="5398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25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6792" y="233946"/>
            <a:ext cx="11100723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Значение присоединения Казани</a:t>
            </a:r>
            <a:endParaRPr sz="4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8243" y="1314512"/>
            <a:ext cx="1144927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*Россия расширила свои территории и защитила исконно русские земли.</a:t>
            </a:r>
          </a:p>
          <a:p>
            <a:pPr lvl="0"/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*Вся Волга оказалась в пределах России, что способствовало развитию торговли с южными и восточными странами.</a:t>
            </a:r>
          </a:p>
          <a:p>
            <a:pPr lvl="0"/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*Другие народы стали добровольно присоединяться к России.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0346" y="263939"/>
            <a:ext cx="6572102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Песня о взятии Казани</a:t>
            </a:r>
            <a:endParaRPr sz="4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13270F5E-51F7-43B4-A683-38D44C2DD250}"/>
              </a:ext>
            </a:extLst>
          </p:cNvPr>
          <p:cNvSpPr txBox="1"/>
          <p:nvPr/>
        </p:nvSpPr>
        <p:spPr>
          <a:xfrm>
            <a:off x="1596704" y="1716220"/>
            <a:ext cx="946261" cy="666976"/>
          </a:xfrm>
          <a:prstGeom prst="rect">
            <a:avLst/>
          </a:prstGeom>
          <a:noFill/>
        </p:spPr>
        <p:txBody>
          <a:bodyPr wrap="square" lIns="194987" tIns="97493" rIns="194987" bIns="97493" rtlCol="0">
            <a:spAutoFit/>
          </a:bodyPr>
          <a:lstStyle/>
          <a:p>
            <a:pPr algn="ctr"/>
            <a:r>
              <a:rPr lang="en-US" sz="3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xmlns="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7135130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xmlns="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9507786" y="5350598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xmlns="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4737905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xmlns="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2336926" y="5367280"/>
            <a:ext cx="311221" cy="214534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endParaRPr lang="en-US" sz="3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6155" y="1386520"/>
            <a:ext cx="7738952" cy="511256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4987" tIns="97493" rIns="194987" bIns="97493" rtlCol="0" anchor="ctr"/>
          <a:lstStyle/>
          <a:p>
            <a:pPr algn="ctr"/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эпохи царствования Ивана Грозного известны исторические песни, в которых отражается характер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царя, порывы его страшной жестокости, которая иногда  переходила в покаяние и щедрую милость.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123" y="1716220"/>
            <a:ext cx="3768930" cy="442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88" grpId="0" animBg="1"/>
      <p:bldP spid="89" grpId="0" animBg="1"/>
      <p:bldP spid="90" grpId="0" animBg="1"/>
      <p:bldP spid="9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96555" y="246698"/>
            <a:ext cx="6984776" cy="712607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 algn="l">
              <a:lnSpc>
                <a:spcPct val="100000"/>
              </a:lnSpc>
              <a:spcBef>
                <a:spcPts val="277"/>
              </a:spcBef>
            </a:pPr>
            <a:r>
              <a:rPr lang="ru-RU" sz="4400" dirty="0" smtClean="0"/>
              <a:t>Песня о взятии Казани</a:t>
            </a:r>
            <a:endParaRPr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32259" y="1638548"/>
            <a:ext cx="11413268" cy="3970318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Песня рассказывает о важнейшем этапе борьбы русских с татарами – о взятии Казани при Иване Грозном. Ярко изображает песня один из эпизодов осады города – подкопы под укрепленные стены. Казань долго не сдавалась московскому царю, город пришлось окружить особыми укреплениями, использовать осадные орудия.   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4534" y="269139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Песня о взятии Казани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80231" y="1494532"/>
            <a:ext cx="8316924" cy="541686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4400" dirty="0" smtClean="0">
                <a:solidFill>
                  <a:srgbClr val="00B050"/>
                </a:solidFill>
              </a:rPr>
              <a:t>В песне рассказывается, как во время осады города пушкари подвели подкопы под стены казанские, подкатили бочки с порохом, провели к бочкам фитиль и прикрепили его к </a:t>
            </a:r>
            <a:r>
              <a:rPr lang="ru-RU" sz="4400" dirty="0" smtClean="0">
                <a:solidFill>
                  <a:srgbClr val="00B050"/>
                </a:solidFill>
              </a:rPr>
              <a:t>зажженной </a:t>
            </a:r>
            <a:r>
              <a:rPr lang="ru-RU" sz="4400" dirty="0" smtClean="0">
                <a:solidFill>
                  <a:srgbClr val="00B050"/>
                </a:solidFill>
              </a:rPr>
              <a:t>«свече воску ярого».  </a:t>
            </a:r>
            <a:endParaRPr lang="ru-RU" sz="4400" dirty="0">
              <a:solidFill>
                <a:srgbClr val="00B05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2132" y="3222724"/>
            <a:ext cx="2929766" cy="210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452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Народные исторические песни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1700" y="1289079"/>
            <a:ext cx="11593288" cy="4038029"/>
          </a:xfrm>
        </p:spPr>
        <p:txBody>
          <a:bodyPr/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 жанрам песни делятся: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1) Обрядовые;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еобрядовые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(лирические);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3) исторические.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880" y="1746560"/>
            <a:ext cx="5363534" cy="4476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3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о взятии Казани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163720"/>
            <a:ext cx="12025336" cy="5896697"/>
          </a:xfrm>
        </p:spPr>
        <p:txBody>
          <a:bodyPr/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Иван сударь Васильевич,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прозритель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Со теми ли пехотными полками,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со старыми славными казаками.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Подходили под Казанское царство за пятнадцать верст, Становились они </a:t>
            </a:r>
            <a:r>
              <a:rPr 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подкопью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под Булат-реку,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Подходили под другую под реку, под Казанку;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 черным порохом бочки закатали, 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А и под гору их становили,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Подводили под Казанское царство.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Воску ярого свечу становили.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159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о взятии Казани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0251" y="1350516"/>
            <a:ext cx="11485276" cy="5281446"/>
          </a:xfrm>
          <a:solidFill>
            <a:schemeClr val="bg1"/>
          </a:solidFill>
        </p:spPr>
        <p:txBody>
          <a:bodyPr/>
          <a:lstStyle/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Прозритель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то есть провидец, народное прозвище Ивана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Грозного.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«Воску ярого»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обладающая интенсивным горением свеча. 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Канонеры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– артиллеристы, подрывники.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821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о взятии Казани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00093" y="1540979"/>
            <a:ext cx="6764493" cy="5016758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Такую же свечу зажег у себя в палатке царь Иван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Васильевич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 ждёт.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огда свеча догорит, в подземелье должен раздаться взрыв и стены Казанского царства должны взлететь.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7075" y="1350516"/>
            <a:ext cx="3933535" cy="5397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47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91069" y="389823"/>
            <a:ext cx="9187635" cy="552806"/>
          </a:xfrm>
        </p:spPr>
        <p:txBody>
          <a:bodyPr>
            <a:noAutofit/>
          </a:bodyPr>
          <a:lstStyle/>
          <a:p>
            <a:r>
              <a:rPr lang="ru-RU" sz="4400" dirty="0" smtClean="0"/>
              <a:t>Песня о взятии Казани </a:t>
            </a:r>
            <a:endParaRPr lang="ru-RU" sz="4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74192" y="1223535"/>
            <a:ext cx="7308812" cy="5632311"/>
          </a:xfrm>
          <a:prstGeom prst="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Однако, свеча догорает, а взрыва нет. 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«Воспалился тут великий князь Московский,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Князь Иван, сударь, Васильевич, </a:t>
            </a:r>
            <a:r>
              <a:rPr lang="ru-RU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прозритель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начал </a:t>
            </a:r>
            <a:r>
              <a:rPr lang="ru-RU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канонеров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(пушкарей) тут </a:t>
            </a:r>
            <a:r>
              <a:rPr lang="ru-RU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казнити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началася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канонеров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измена». 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004" y="1473921"/>
            <a:ext cx="4482012" cy="513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9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о взятии Казани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40" y="1350516"/>
            <a:ext cx="7632847" cy="5318379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Едва упросили пушкари царя выслушать их, объяснили ему, </a:t>
            </a:r>
          </a:p>
          <a:p>
            <a:pPr marL="0" indent="0">
              <a:buNone/>
            </a:pPr>
            <a:r>
              <a:rPr lang="ru-RU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</a:t>
            </a: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на ветру свеча горит скорее, а в земле медленнее.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Призадумался Грозный царь, слушая объяснение пушкарей, а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это время свеча под землей догорела, раздался взрыв, и стены казанские взлетели на воздух.</a:t>
            </a:r>
            <a:endParaRPr lang="ru-RU" sz="36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1023" y="2790676"/>
            <a:ext cx="3038685" cy="3633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7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Песня </a:t>
            </a:r>
            <a:r>
              <a:rPr lang="ru-RU" sz="4400" dirty="0" smtClean="0"/>
              <a:t>«Взятие Казани»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2239" y="1242504"/>
            <a:ext cx="11665296" cy="4579715"/>
          </a:xfrm>
        </p:spPr>
        <p:txBody>
          <a:bodyPr/>
          <a:lstStyle/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А царица Елена догадалась, она с радостью московского князя встречала. И за это Иван Васильевич царицу пожалел и отправил в монастырь.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С царя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Симеона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за гордость, снял царскую </a:t>
            </a:r>
            <a:r>
              <a:rPr lang="ru-RU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перфиду</a:t>
            </a:r>
            <a:r>
              <a:rPr lang="ru-RU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(знак царской власти)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173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3021" y="278106"/>
            <a:ext cx="10344310" cy="837054"/>
          </a:xfrm>
        </p:spPr>
        <p:txBody>
          <a:bodyPr>
            <a:normAutofit/>
          </a:bodyPr>
          <a:lstStyle/>
          <a:p>
            <a:r>
              <a:rPr lang="ru-RU" sz="4400" dirty="0" smtClean="0"/>
              <a:t>Песня о взятии Казани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9957" y="1278508"/>
            <a:ext cx="11521280" cy="5416868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solidFill>
                  <a:srgbClr val="00B050"/>
                </a:solidFill>
              </a:rPr>
              <a:t>Песня называет Ивана Грозного </a:t>
            </a:r>
            <a:r>
              <a:rPr lang="ru-RU" sz="4400" dirty="0" err="1" smtClean="0">
                <a:solidFill>
                  <a:srgbClr val="00B050"/>
                </a:solidFill>
              </a:rPr>
              <a:t>прозрителем</a:t>
            </a:r>
            <a:r>
              <a:rPr lang="ru-RU" sz="4400" dirty="0" smtClean="0">
                <a:solidFill>
                  <a:srgbClr val="00B050"/>
                </a:solidFill>
              </a:rPr>
              <a:t>, очевидно, потому, что во время осады Казани царём владело религиозно – мистическое настроение. Конец песни отражает отношение к взятию Казани: падение Казани было концом татарской опасности, Москва стала единым, сильным центром Руси.</a:t>
            </a:r>
            <a:endParaRPr lang="ru-RU" sz="4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1862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Задание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4247" y="1278508"/>
            <a:ext cx="11629292" cy="4976747"/>
          </a:xfrm>
          <a:solidFill>
            <a:schemeClr val="bg1"/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Ответы на вопросы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ru-RU" sz="33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очему воины зажгли две свечи – одну в подземелье, рядом с пороховыми бочками, а другую на поверхности земли?</a:t>
            </a:r>
          </a:p>
          <a:p>
            <a:pPr marL="514350" indent="-514350">
              <a:buAutoNum type="arabicPeriod"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Какое событие произошло на Руси в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XVI 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веке и легло в основу написания исторической песни?</a:t>
            </a:r>
          </a:p>
          <a:p>
            <a:pPr marL="514350" indent="-514350">
              <a:buAutoNum type="arabicPeriod"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Каким вы представляете себе царя Ивана Грозного?</a:t>
            </a:r>
          </a:p>
          <a:p>
            <a:pPr marL="514350" indent="-514350">
              <a:buAutoNum type="arabicPeriod"/>
            </a:pP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Великодушен ли был царь Иван </a:t>
            </a:r>
            <a:r>
              <a:rPr lang="en-US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IV </a:t>
            </a:r>
            <a:r>
              <a:rPr lang="ru-RU" sz="3300" dirty="0" smtClean="0">
                <a:latin typeface="Arial" panose="020B0604020202020204" pitchFamily="34" charset="0"/>
                <a:cs typeface="Arial" panose="020B0604020202020204" pitchFamily="34" charset="0"/>
              </a:rPr>
              <a:t>к царице казанской Елене, которая встречала его хлебом – солью?</a:t>
            </a:r>
          </a:p>
        </p:txBody>
      </p:sp>
    </p:spTree>
    <p:extLst>
      <p:ext uri="{BB962C8B-B14F-4D97-AF65-F5344CB8AC3E}">
        <p14:creationId xmlns:p14="http://schemas.microsoft.com/office/powerpoint/2010/main" val="814796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Историческая песня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0165" y="1422525"/>
            <a:ext cx="11485275" cy="2708434"/>
          </a:xfrm>
        </p:spPr>
        <p:txBody>
          <a:bodyPr/>
          <a:lstStyle/>
          <a:p>
            <a:r>
              <a:rPr lang="ru-RU" sz="4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Историческая песня – эпическое или лиро-эпическое произведение, рассказывающее об исторических событиях или жизни исторических лиц.</a:t>
            </a:r>
            <a:endParaRPr lang="ru-RU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5025" y="3438747"/>
            <a:ext cx="4608512" cy="334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81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Исторические песни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2259" y="1386520"/>
            <a:ext cx="11377263" cy="2880789"/>
          </a:xfrm>
        </p:spPr>
        <p:txBody>
          <a:bodyPr/>
          <a:lstStyle/>
          <a:p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создавались на основе реальных событий (войн, военных походов, народных восстаний, жизни царей).</a:t>
            </a:r>
          </a:p>
          <a:p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ранние исторические песни относятся к середине 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XIV </a:t>
            </a:r>
            <a:r>
              <a:rPr lang="ru-RU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века.</a:t>
            </a:r>
            <a:endParaRPr lang="ru-RU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787" y="3834792"/>
            <a:ext cx="5940660" cy="2928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72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Исторические песни и былины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2259" y="1307170"/>
            <a:ext cx="11485275" cy="1231106"/>
          </a:xfrm>
        </p:spPr>
        <p:txBody>
          <a:bodyPr/>
          <a:lstStyle/>
          <a:p>
            <a:pPr algn="ctr"/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Исторические песни продолжают былинный народный эпос.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17" y="2550576"/>
            <a:ext cx="7106826" cy="415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6324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Сходство исторических песен и былин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16235" y="1123691"/>
            <a:ext cx="11665295" cy="5650778"/>
          </a:xfrm>
        </p:spPr>
        <p:txBody>
          <a:bodyPr/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1. Являются источником знаний о своём прошлом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Воспевают подвиги, силу, готовность защитить Родину.</a:t>
            </a:r>
          </a:p>
          <a:p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3. Объединяются в циклы о героях.</a:t>
            </a:r>
          </a:p>
          <a:p>
            <a:endParaRPr lang="ru-RU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4. Художественные средства (эпитеты, гиперболы, сравнения).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9041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Отличие исторических песен от былин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8243" y="1368725"/>
            <a:ext cx="11557283" cy="5022914"/>
          </a:xfrm>
        </p:spPr>
        <p:txBody>
          <a:bodyPr/>
          <a:lstStyle/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 исторических песнях: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1. Упоминаются реальные события и реальные исторические деятели.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2. Исторические факты передаются достоверно.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3. Меньший объем.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4. Создавали и хранили солдаты.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5. Манера исполнения (исторические песни поют, а былины сказывают)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3657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Народная песня</a:t>
            </a:r>
            <a:endParaRPr lang="ru-RU" sz="4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897870" y="1314512"/>
            <a:ext cx="10048910" cy="1477328"/>
          </a:xfrm>
        </p:spPr>
        <p:txBody>
          <a:bodyPr/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Историческая народная песня: «Взятие Казанского царства».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8443" y="2934692"/>
            <a:ext cx="8028892" cy="355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3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24348" y="246704"/>
            <a:ext cx="9181020" cy="718754"/>
          </a:xfrm>
          <a:prstGeom prst="rect">
            <a:avLst/>
          </a:prstGeom>
        </p:spPr>
        <p:txBody>
          <a:bodyPr vert="horz" wrap="square" lIns="0" tIns="35155" rIns="0" bIns="0" rtlCol="0" anchor="ctr">
            <a:spAutoFit/>
          </a:bodyPr>
          <a:lstStyle/>
          <a:p>
            <a:pPr marL="27041">
              <a:lnSpc>
                <a:spcPct val="100000"/>
              </a:lnSpc>
              <a:spcBef>
                <a:spcPts val="277"/>
              </a:spcBef>
            </a:pPr>
            <a:r>
              <a:rPr lang="ru-RU" sz="4400" dirty="0"/>
              <a:t>	</a:t>
            </a:r>
            <a:r>
              <a:rPr lang="ru-RU" sz="4400" dirty="0" smtClean="0"/>
              <a:t>Цикл исторических песен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2239" y="1422524"/>
            <a:ext cx="11737304" cy="45725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00B050"/>
                </a:solidFill>
              </a:rPr>
              <a:t>Классический период истории жанра исторической песни, период его наивысшего расцвета, открывается песенным циклом «Взятие Казани», насчитывающим в настоящее время более пятидесяти вариантов и отразившим народные впечатления, связанные с событиями 1547-1552 годов. </a:t>
            </a:r>
            <a:endParaRPr lang="ru-RU" sz="40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4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7e634bcfc7cfa6db1acc16b18d8ba3d444c7"/>
</p:tagLst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152768</TotalTime>
  <Words>1045</Words>
  <Application>Microsoft Office PowerPoint</Application>
  <PresentationFormat>Произвольный</PresentationFormat>
  <Paragraphs>107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27</vt:i4>
      </vt:variant>
    </vt:vector>
  </HeadingPairs>
  <TitlesOfParts>
    <vt:vector size="37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Литература</vt:lpstr>
      <vt:lpstr>Народные исторические песни</vt:lpstr>
      <vt:lpstr>Историческая песня</vt:lpstr>
      <vt:lpstr>Исторические песни</vt:lpstr>
      <vt:lpstr>Исторические песни и былины</vt:lpstr>
      <vt:lpstr>Сходство исторических песен и былин</vt:lpstr>
      <vt:lpstr>Отличие исторических песен от былин</vt:lpstr>
      <vt:lpstr>Народная песня</vt:lpstr>
      <vt:lpstr> Цикл исторических песен</vt:lpstr>
      <vt:lpstr>Исторические сведения</vt:lpstr>
      <vt:lpstr>Присоединение Казани</vt:lpstr>
      <vt:lpstr>Присоединение Казани</vt:lpstr>
      <vt:lpstr>Присоединение Казани</vt:lpstr>
      <vt:lpstr>Присоединение Казани</vt:lpstr>
      <vt:lpstr>Взятие Казани</vt:lpstr>
      <vt:lpstr>Значение присоединения Казани</vt:lpstr>
      <vt:lpstr>Песня о взятии Казани</vt:lpstr>
      <vt:lpstr>Песня о взятии Казани</vt:lpstr>
      <vt:lpstr>Песня о взятии Казани</vt:lpstr>
      <vt:lpstr>Песня о взятии Казани</vt:lpstr>
      <vt:lpstr>Песня о взятии Казани</vt:lpstr>
      <vt:lpstr>Песня о взятии Казани</vt:lpstr>
      <vt:lpstr>Песня о взятии Казани </vt:lpstr>
      <vt:lpstr>Песня о взятии Казани</vt:lpstr>
      <vt:lpstr>Песня «Взятие Казани»</vt:lpstr>
      <vt:lpstr>Песня о взятии Казани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1574</cp:revision>
  <dcterms:created xsi:type="dcterms:W3CDTF">2014-10-08T23:03:32Z</dcterms:created>
  <dcterms:modified xsi:type="dcterms:W3CDTF">2020-09-10T01:57:40Z</dcterms:modified>
</cp:coreProperties>
</file>