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4"/>
  </p:notesMasterIdLst>
  <p:sldIdLst>
    <p:sldId id="1356" r:id="rId11"/>
    <p:sldId id="1370" r:id="rId12"/>
    <p:sldId id="1372" r:id="rId13"/>
    <p:sldId id="1410" r:id="rId14"/>
    <p:sldId id="1405" r:id="rId15"/>
    <p:sldId id="1402" r:id="rId16"/>
    <p:sldId id="1374" r:id="rId17"/>
    <p:sldId id="1404" r:id="rId18"/>
    <p:sldId id="1403" r:id="rId19"/>
    <p:sldId id="1415" r:id="rId20"/>
    <p:sldId id="1366" r:id="rId21"/>
    <p:sldId id="1416" r:id="rId22"/>
    <p:sldId id="1363" r:id="rId23"/>
    <p:sldId id="1407" r:id="rId24"/>
    <p:sldId id="1360" r:id="rId25"/>
    <p:sldId id="1373" r:id="rId26"/>
    <p:sldId id="1406" r:id="rId27"/>
    <p:sldId id="1408" r:id="rId28"/>
    <p:sldId id="1411" r:id="rId29"/>
    <p:sldId id="1412" r:id="rId30"/>
    <p:sldId id="1413" r:id="rId31"/>
    <p:sldId id="1414" r:id="rId32"/>
    <p:sldId id="1409" r:id="rId33"/>
  </p:sldIdLst>
  <p:sldSz cx="12169775" cy="7021513"/>
  <p:notesSz cx="6858000" cy="9144000"/>
  <p:custDataLst>
    <p:tags r:id="rId35"/>
  </p:custDataLst>
  <p:defaultTextStyle>
    <a:defPPr>
      <a:defRPr lang="en-US"/>
    </a:defPPr>
    <a:lvl1pPr marL="0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14020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28038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42057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56075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70095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84113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98134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912154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370"/>
            <p14:sldId id="1372"/>
            <p14:sldId id="1410"/>
            <p14:sldId id="1405"/>
            <p14:sldId id="1402"/>
            <p14:sldId id="1374"/>
            <p14:sldId id="1404"/>
            <p14:sldId id="1403"/>
            <p14:sldId id="1415"/>
            <p14:sldId id="1366"/>
            <p14:sldId id="1416"/>
            <p14:sldId id="1363"/>
            <p14:sldId id="1407"/>
            <p14:sldId id="1360"/>
            <p14:sldId id="1373"/>
            <p14:sldId id="1406"/>
            <p14:sldId id="1408"/>
            <p14:sldId id="1411"/>
            <p14:sldId id="1412"/>
            <p14:sldId id="1413"/>
            <p14:sldId id="1414"/>
            <p14:sldId id="140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7F7F7F"/>
    <a:srgbClr val="5F5F5F"/>
    <a:srgbClr val="B2B2B2"/>
    <a:srgbClr val="DDDDDD"/>
    <a:srgbClr val="808080"/>
    <a:srgbClr val="C0C0C0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4706" autoAdjust="0"/>
    <p:restoredTop sz="86736" autoAdjust="0"/>
  </p:normalViewPr>
  <p:slideViewPr>
    <p:cSldViewPr snapToObjects="1">
      <p:cViewPr>
        <p:scale>
          <a:sx n="64" d="100"/>
          <a:sy n="64" d="100"/>
        </p:scale>
        <p:origin x="-402" y="-228"/>
      </p:cViewPr>
      <p:guideLst>
        <p:guide orient="horz" pos="1608"/>
        <p:guide orient="horz" pos="1120"/>
        <p:guide pos="3977"/>
        <p:guide pos="331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685800"/>
            <a:ext cx="5943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14020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28038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42057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56075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70095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84113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98134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912154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49715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846371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71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2322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517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08711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3"/>
            <a:ext cx="2347972" cy="36199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3"/>
            <a:ext cx="2347972" cy="36199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9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9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096" y="153980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4" y="1559655"/>
            <a:ext cx="3850635" cy="466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6" y="1614947"/>
            <a:ext cx="5293853" cy="3151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49715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846371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71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80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>
                <a:solidFill>
                  <a:schemeClr val="tx1"/>
                </a:solidFill>
              </a:rPr>
              <a:pPr algn="ctr"/>
              <a:t>‹#›</a:t>
            </a:fld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9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10639501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1107271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1151584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4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4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80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/>
              <a:pPr algn="ctr"/>
              <a:t>‹#›</a:t>
            </a:fld>
            <a:endParaRPr lang="en-US" sz="1200" dirty="0"/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9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39501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7271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1584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4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4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5" y="3326"/>
            <a:ext cx="12153253" cy="22095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32559" y="412583"/>
            <a:ext cx="5446095" cy="1164101"/>
          </a:xfrm>
          <a:prstGeom prst="rect">
            <a:avLst/>
          </a:prstGeom>
        </p:spPr>
        <p:txBody>
          <a:bodyPr vert="horz" wrap="square" lIns="0" tIns="31097" rIns="0" bIns="0" rtlCol="0" anchor="ctr">
            <a:spAutoFit/>
          </a:bodyPr>
          <a:lstStyle/>
          <a:p>
            <a:pPr marL="27041" algn="l">
              <a:lnSpc>
                <a:spcPct val="100000"/>
              </a:lnSpc>
              <a:spcBef>
                <a:spcPts val="243"/>
              </a:spcBef>
            </a:pPr>
            <a:r>
              <a:rPr lang="ru-RU" sz="7200" b="1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Литература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17213" y="2928392"/>
            <a:ext cx="6528868" cy="4261963"/>
          </a:xfrm>
          <a:prstGeom prst="rect">
            <a:avLst/>
          </a:prstGeom>
        </p:spPr>
        <p:txBody>
          <a:bodyPr vert="horz" wrap="square" lIns="0" tIns="29745" rIns="0" bIns="0" rtlCol="0">
            <a:spAutoFit/>
          </a:bodyPr>
          <a:lstStyle/>
          <a:p>
            <a:pPr marL="39208" algn="ctr">
              <a:lnSpc>
                <a:spcPts val="4162"/>
              </a:lnSpc>
              <a:spcBef>
                <a:spcPts val="235"/>
              </a:spcBef>
            </a:pPr>
            <a:endParaRPr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041" algn="ctr"/>
            <a:r>
              <a:rPr lang="ru-RU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 Устное народное творчество. Былина о Садко.</a:t>
            </a:r>
          </a:p>
          <a:p>
            <a:pPr marL="27041" algn="ctr"/>
            <a:endParaRPr lang="ru-RU" sz="40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041" algn="ctr"/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041" algn="ctr"/>
            <a:endParaRPr sz="4000" dirty="0"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23015" y="493596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23015" y="493596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91864" y="538857"/>
            <a:ext cx="365764" cy="784063"/>
          </a:xfrm>
          <a:prstGeom prst="rect">
            <a:avLst/>
          </a:prstGeom>
        </p:spPr>
        <p:txBody>
          <a:bodyPr vert="horz" wrap="square" lIns="0" tIns="33803" rIns="0" bIns="0" rtlCol="0">
            <a:spAutoFit/>
          </a:bodyPr>
          <a:lstStyle/>
          <a:p>
            <a:pPr>
              <a:spcBef>
                <a:spcPts val="267"/>
              </a:spcBef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90290" y="1174525"/>
            <a:ext cx="1106866" cy="459201"/>
          </a:xfrm>
          <a:prstGeom prst="rect">
            <a:avLst/>
          </a:prstGeom>
        </p:spPr>
        <p:txBody>
          <a:bodyPr vert="horz" wrap="square" lIns="0" tIns="25689" rIns="0" bIns="0" rtlCol="0">
            <a:spAutoFit/>
          </a:bodyPr>
          <a:lstStyle/>
          <a:p>
            <a:pPr>
              <a:spcBef>
                <a:spcPts val="203"/>
              </a:spcBef>
            </a:pPr>
            <a:r>
              <a:rPr lang="ru-RU" sz="2800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92" y="434554"/>
            <a:ext cx="1365786" cy="1365786"/>
          </a:xfrm>
          <a:prstGeom prst="rect">
            <a:avLst/>
          </a:prstGeom>
        </p:spPr>
      </p:pic>
      <p:pic>
        <p:nvPicPr>
          <p:cNvPr id="3" name="Рисунок 2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" r="2627"/>
          <a:stretch>
            <a:fillRect/>
          </a:stretch>
        </p:blipFill>
        <p:spPr>
          <a:xfrm>
            <a:off x="8181536" y="2790676"/>
            <a:ext cx="3322349" cy="3488681"/>
          </a:xfrm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Былина «Садко»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01667" y="2070596"/>
            <a:ext cx="11561078" cy="1908212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увидел Садко на дне морском?</a:t>
            </a:r>
          </a:p>
          <a:p>
            <a:pPr>
              <a:buFont typeface="Arial" charset="0"/>
              <a:buChar char="•"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совершил необычного Садко в Подводном царстве?</a:t>
            </a:r>
          </a:p>
          <a:p>
            <a:pPr>
              <a:buFont typeface="Arial" charset="0"/>
              <a:buChar char="•"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Кто помог Садко и как он воспользовался советом?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0556" y="1278508"/>
            <a:ext cx="60833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Разберём былину «Садко»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705" y="3739770"/>
            <a:ext cx="5476080" cy="298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127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6792" y="233946"/>
            <a:ext cx="11100723" cy="718754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Былина «Садко»</a:t>
            </a:r>
            <a:endParaRPr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5840" y="1170496"/>
            <a:ext cx="114492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Главный герой произведения – бедный гусляр, зарабатывающий себе на жизнь игрой на гуслях. Его часто приглашают устраивавшие застолье богатые торговцы. Однажды в течение девяти дней Садко не зовут ни на один пир, но он старается никому не показывать своей обиды. Садко идёт к озеру, на берегу которого начинает играть на любимых </a:t>
            </a:r>
            <a:r>
              <a:rPr lang="ru-RU" sz="36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яровчатых</a:t>
            </a:r>
            <a:r>
              <a:rPr lang="ru-RU" sz="3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гуслях. От его удивительной игры вода начинает «волноваться». Но гусляр не придаёт этому особого значения. </a:t>
            </a: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Былина «Садко»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02760" y="1379312"/>
            <a:ext cx="7546323" cy="5407807"/>
          </a:xfrm>
        </p:spPr>
        <p:txBody>
          <a:bodyPr/>
          <a:lstStyle/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Проходит время, и Садко опять не приглашают на праздники. Он опять отправляется к озеру, на берегу которого играет и поёт свои любимые песни. От звуков гуслей вода опять начинает бурлить. Когда Садко в третий раз приходит к озеру происходит чудо. К нему из пучины морской выходит подводный царь, которому очень понравилась игра на гусля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083" y="1379312"/>
            <a:ext cx="4071247" cy="3661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853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40571" y="246698"/>
            <a:ext cx="5508612" cy="712607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 algn="l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Былина «Садко» </a:t>
            </a:r>
            <a:endParaRPr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4247" y="1494532"/>
            <a:ext cx="11413268" cy="4524315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Царь желает отблагодарить гусляра и предлагает ему поспорить с местными купцами: если Садко сможет поймать золотых рыб, то они отдадут ему лавки с дорогими товарами. Гусляр так и делает. На следующий день трое торговцев соглашаются поучаствовать в споре. Подводный царь подбрасывает Садко в невод золотых  рыбок, и тот выигрывает спор. Купцы отдают ему три лавки.   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61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4534" y="269139"/>
            <a:ext cx="10344310" cy="83705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Былина «Садко»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95664" y="1386520"/>
            <a:ext cx="11773308" cy="3016210"/>
          </a:xfrm>
          <a:solidFill>
            <a:schemeClr val="bg1"/>
          </a:solidFill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solidFill>
                  <a:srgbClr val="00B050"/>
                </a:solidFill>
              </a:rPr>
              <a:t>Садко закатывает большой пир и приглашает на него новгородских купцов. Гости начинают хвалиться друг перед другом: у одного жена молодая, у другого казна большая, а у третьего конь удалой.</a:t>
            </a:r>
            <a:r>
              <a:rPr lang="ru-RU" sz="4400" dirty="0">
                <a:solidFill>
                  <a:srgbClr val="00B050"/>
                </a:solidFill>
              </a:rPr>
              <a:t> </a:t>
            </a:r>
            <a:r>
              <a:rPr lang="ru-RU" sz="3600" dirty="0" smtClean="0">
                <a:solidFill>
                  <a:srgbClr val="00B050"/>
                </a:solidFill>
              </a:rPr>
              <a:t>Один Садко молчал.</a:t>
            </a:r>
            <a:r>
              <a:rPr lang="ru-RU" sz="4400" dirty="0" smtClean="0">
                <a:solidFill>
                  <a:srgbClr val="00B050"/>
                </a:solidFill>
              </a:rPr>
              <a:t> </a:t>
            </a:r>
            <a:endParaRPr lang="ru-RU" sz="4400" dirty="0">
              <a:solidFill>
                <a:srgbClr val="00B05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340" y="4402730"/>
            <a:ext cx="9469052" cy="2456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45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Былина «Садко»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60251" y="1350516"/>
            <a:ext cx="11593288" cy="3416320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Заметив это, купцы поинтересовались, чем же может он похвастаться. На что гусляр гордо сообщает купцам, что сможет скупить все товары в Нижнем Новгороде. Такое заявление смутило всех присутствующих, и они бьются с ним об заклад: если он проиграет в споре, то отдаст торговцам деньгами.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655" y="4766836"/>
            <a:ext cx="5057368" cy="209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44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91069" y="389823"/>
            <a:ext cx="9187635" cy="552806"/>
          </a:xfrm>
        </p:spPr>
        <p:txBody>
          <a:bodyPr>
            <a:noAutofit/>
          </a:bodyPr>
          <a:lstStyle/>
          <a:p>
            <a:r>
              <a:rPr lang="ru-RU" sz="4400" dirty="0" smtClean="0"/>
              <a:t>Былина «Садко» 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40193" y="1386520"/>
            <a:ext cx="11605334" cy="4770537"/>
          </a:xfrm>
          <a:prstGeom prst="rect">
            <a:avLst/>
          </a:prstGeom>
          <a:solidFill>
            <a:schemeClr val="bg1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3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не пытался наш удалой герой скупить все новгородские товары, ничего у него не вышло. Он отдаёт купцам тридцать тысяч рублей, а на оставшиеся деньги строит корабли и решает отправиться в плавание. Доплыв до Золотой Орды, он выгодно продаёт весь скупленный в Нижнем Новгороде товар. Наполнив бочки золотом и серебром, Садко отправляется домой. </a:t>
            </a:r>
          </a:p>
        </p:txBody>
      </p:sp>
    </p:spTree>
    <p:extLst>
      <p:ext uri="{BB962C8B-B14F-4D97-AF65-F5344CB8AC3E}">
        <p14:creationId xmlns:p14="http://schemas.microsoft.com/office/powerpoint/2010/main" val="199293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Былина «Садко»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52240" y="1350517"/>
            <a:ext cx="11629291" cy="4924425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обратном пути поднимается страшный шторм. Это гнев подводного царя, которому Садко давно не платил дани. Брошенные в море бочки серебром и золотом не удовлетворили царя, ему нужна человеческая жертва. Садко остаётся в море, а его дружинники целыми и невредимыми возвращаются в Нижний Новгород. </a:t>
            </a:r>
          </a:p>
        </p:txBody>
      </p:sp>
    </p:spTree>
    <p:extLst>
      <p:ext uri="{BB962C8B-B14F-4D97-AF65-F5344CB8AC3E}">
        <p14:creationId xmlns:p14="http://schemas.microsoft.com/office/powerpoint/2010/main" val="328474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3021" y="278106"/>
            <a:ext cx="10344310" cy="83705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Былина «Садко»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9957" y="1278508"/>
            <a:ext cx="11521280" cy="2954655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Попав в подводное царство, гусляр по приказу царя три дня играет на гуслях, а государь танцует. Из-за плясок на море происходит сильный шторм и погибают люди. Тогда </a:t>
            </a:r>
            <a:r>
              <a:rPr lang="ru-RU" sz="32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Микола</a:t>
            </a:r>
            <a:r>
              <a:rPr lang="ru-RU" sz="32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Можайский, заступник всех морских путешественников спустился на морское дно и просит гусляра прекратить играть. </a:t>
            </a:r>
            <a:endParaRPr lang="ru-RU" sz="3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503" y="4233163"/>
            <a:ext cx="7092787" cy="2540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1862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Былина «Садко»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8243" y="1314512"/>
            <a:ext cx="11629291" cy="2954655"/>
          </a:xfrm>
        </p:spPr>
        <p:txBody>
          <a:bodyPr/>
          <a:lstStyle/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Садко отвечает, что не вправе ослушаться царя. Тогда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Микола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Можайский подсказывает Садко, как ему царя морского перехитрить. Советует ему порвать струны на гуслях. По подсказке Можайского гусляр резко оборвал струны и перестал играть. Царь предложил Садко жениться на одной из девятисот его дочерей.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427" y="4254982"/>
            <a:ext cx="8532948" cy="2568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789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60451" y="256181"/>
            <a:ext cx="8784975" cy="712607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 algn="l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Устное народное творчество </a:t>
            </a:r>
            <a:endParaRPr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7071" y="1386520"/>
            <a:ext cx="11521280" cy="4524315"/>
          </a:xfrm>
          <a:prstGeom prst="rect">
            <a:avLst/>
          </a:prstGeom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Былины</a:t>
            </a:r>
            <a:r>
              <a:rPr lang="ru-RU" sz="3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это песни – сказания о народных героях Древней Руси, как правило, богатырях, сражающихся со злом за землю русскую. Они отражали действительность 11-16 вв.      			</a:t>
            </a:r>
            <a:endParaRPr lang="ru-RU" sz="36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Былина</a:t>
            </a:r>
            <a:r>
              <a:rPr lang="ru-RU" sz="3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своеобразный жанр устного народного творчества, в котором отражаются исторические события, но с образными преувеличениями. </a:t>
            </a:r>
          </a:p>
        </p:txBody>
      </p:sp>
    </p:spTree>
    <p:extLst>
      <p:ext uri="{BB962C8B-B14F-4D97-AF65-F5344CB8AC3E}">
        <p14:creationId xmlns:p14="http://schemas.microsoft.com/office/powerpoint/2010/main" val="1077817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Былина «Садко»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16236" y="1420984"/>
            <a:ext cx="7740859" cy="5366136"/>
          </a:xfrm>
        </p:spPr>
        <p:txBody>
          <a:bodyPr/>
          <a:lstStyle/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По подсказке Можайского гусляр выбрал невесту, согласился жениться на последней по имени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Чернавушка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После свадебного пира, он лёг спать, а проснулся уже на берегу речки Чернавки. Он заметил, как по реке Волхов спокойно идут его корабли. В благодарность Садко выстроил в Новгороде церковь имени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Миколы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Можайского и к морю уже никогда не ходил.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083" y="1530536"/>
            <a:ext cx="3782398" cy="4872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4445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Влияние былины на искусство.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8244" y="1350516"/>
            <a:ext cx="11593287" cy="2462213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*Сюжет былины о Садко вдохновил композиторов, художников, а в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XX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веке и кинематографистов на создание замечательных произведений искусства, которые позволят нам расширить и дополнить представления о народном герое.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940" y="3407390"/>
            <a:ext cx="5616624" cy="32732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8244" y="3769254"/>
            <a:ext cx="60833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*В 1897 году русский композитор Римский – Корсаков создаёт оперу «Садко». </a:t>
            </a:r>
          </a:p>
        </p:txBody>
      </p:sp>
    </p:spTree>
    <p:extLst>
      <p:ext uri="{BB962C8B-B14F-4D97-AF65-F5344CB8AC3E}">
        <p14:creationId xmlns:p14="http://schemas.microsoft.com/office/powerpoint/2010/main" val="377453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Влияние былины на искусство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52239" y="1314512"/>
            <a:ext cx="6912768" cy="5220580"/>
          </a:xfrm>
        </p:spPr>
        <p:txBody>
          <a:bodyPr/>
          <a:lstStyle/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В 1952 году режиссер Александр Птушко, известный своими экранизациями фольклорных эпических произведений ставит фильм – сказку «Садко»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966" y="1342667"/>
            <a:ext cx="4883300" cy="364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9416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Задание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24247" y="1425916"/>
            <a:ext cx="11629292" cy="4210383"/>
          </a:xfrm>
          <a:solidFill>
            <a:schemeClr val="bg1"/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Ответы на вопросы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Назовите главных героев былины.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Какова роль славного Новгорода в действии былины?</a:t>
            </a:r>
          </a:p>
          <a:p>
            <a:pPr marL="514350" indent="-514350">
              <a:buAutoNum type="arabicPeriod"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Дайте характеристику Садко. Что вам понравилось в этом герое, а что – нет?</a:t>
            </a:r>
          </a:p>
          <a:p>
            <a:pPr marL="514350" indent="-514350">
              <a:buAutoNum type="arabicPeriod"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Подумайте, почему Садко не смог одолеть славный Новгород. Что он понял?</a:t>
            </a:r>
          </a:p>
        </p:txBody>
      </p:sp>
    </p:spTree>
    <p:extLst>
      <p:ext uri="{BB962C8B-B14F-4D97-AF65-F5344CB8AC3E}">
        <p14:creationId xmlns:p14="http://schemas.microsoft.com/office/powerpoint/2010/main" val="814796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05">
            <a:extLst>
              <a:ext uri="{FF2B5EF4-FFF2-40B4-BE49-F238E27FC236}">
                <a16:creationId xmlns="" xmlns:a16="http://schemas.microsoft.com/office/drawing/2014/main" id="{04DAC63A-E2B5-4CEF-AFB7-674628D9F1BD}"/>
              </a:ext>
            </a:extLst>
          </p:cNvPr>
          <p:cNvSpPr>
            <a:spLocks noEditPoints="1"/>
          </p:cNvSpPr>
          <p:nvPr/>
        </p:nvSpPr>
        <p:spPr bwMode="auto">
          <a:xfrm>
            <a:off x="1101771" y="2180085"/>
            <a:ext cx="370772" cy="503752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136">
            <a:extLst>
              <a:ext uri="{FF2B5EF4-FFF2-40B4-BE49-F238E27FC236}">
                <a16:creationId xmlns="" xmlns:a16="http://schemas.microsoft.com/office/drawing/2014/main" id="{2B48F30C-3AD7-4BFB-8A74-A17CA4E358FC}"/>
              </a:ext>
            </a:extLst>
          </p:cNvPr>
          <p:cNvSpPr>
            <a:spLocks noEditPoints="1"/>
          </p:cNvSpPr>
          <p:nvPr/>
        </p:nvSpPr>
        <p:spPr bwMode="auto">
          <a:xfrm>
            <a:off x="6316846" y="2222903"/>
            <a:ext cx="493272" cy="418115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140">
            <a:extLst>
              <a:ext uri="{FF2B5EF4-FFF2-40B4-BE49-F238E27FC236}">
                <a16:creationId xmlns="" xmlns:a16="http://schemas.microsoft.com/office/drawing/2014/main" id="{B535C411-C41F-45B9-9F08-6AA61D0D027B}"/>
              </a:ext>
            </a:extLst>
          </p:cNvPr>
          <p:cNvSpPr>
            <a:spLocks noEditPoints="1"/>
          </p:cNvSpPr>
          <p:nvPr/>
        </p:nvSpPr>
        <p:spPr bwMode="auto">
          <a:xfrm>
            <a:off x="3692054" y="2180085"/>
            <a:ext cx="489221" cy="503752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reeform 81">
            <a:extLst>
              <a:ext uri="{FF2B5EF4-FFF2-40B4-BE49-F238E27FC236}">
                <a16:creationId xmlns="" xmlns:a16="http://schemas.microsoft.com/office/drawing/2014/main" id="{7DF11DB9-8F05-41B7-A58D-0257378BD807}"/>
              </a:ext>
            </a:extLst>
          </p:cNvPr>
          <p:cNvSpPr>
            <a:spLocks noEditPoints="1"/>
          </p:cNvSpPr>
          <p:nvPr/>
        </p:nvSpPr>
        <p:spPr bwMode="auto">
          <a:xfrm>
            <a:off x="9035084" y="2180085"/>
            <a:ext cx="446392" cy="574810"/>
          </a:xfrm>
          <a:custGeom>
            <a:avLst/>
            <a:gdLst>
              <a:gd name="T0" fmla="*/ 596 w 603"/>
              <a:gd name="T1" fmla="*/ 239 h 757"/>
              <a:gd name="T2" fmla="*/ 578 w 603"/>
              <a:gd name="T3" fmla="*/ 180 h 757"/>
              <a:gd name="T4" fmla="*/ 548 w 603"/>
              <a:gd name="T5" fmla="*/ 126 h 757"/>
              <a:gd name="T6" fmla="*/ 507 w 603"/>
              <a:gd name="T7" fmla="*/ 80 h 757"/>
              <a:gd name="T8" fmla="*/ 458 w 603"/>
              <a:gd name="T9" fmla="*/ 43 h 757"/>
              <a:gd name="T10" fmla="*/ 403 w 603"/>
              <a:gd name="T11" fmla="*/ 17 h 757"/>
              <a:gd name="T12" fmla="*/ 343 w 603"/>
              <a:gd name="T13" fmla="*/ 3 h 757"/>
              <a:gd name="T14" fmla="*/ 281 w 603"/>
              <a:gd name="T15" fmla="*/ 2 h 757"/>
              <a:gd name="T16" fmla="*/ 221 w 603"/>
              <a:gd name="T17" fmla="*/ 14 h 757"/>
              <a:gd name="T18" fmla="*/ 164 w 603"/>
              <a:gd name="T19" fmla="*/ 38 h 757"/>
              <a:gd name="T20" fmla="*/ 114 w 603"/>
              <a:gd name="T21" fmla="*/ 73 h 757"/>
              <a:gd name="T22" fmla="*/ 72 w 603"/>
              <a:gd name="T23" fmla="*/ 118 h 757"/>
              <a:gd name="T24" fmla="*/ 40 w 603"/>
              <a:gd name="T25" fmla="*/ 171 h 757"/>
              <a:gd name="T26" fmla="*/ 20 w 603"/>
              <a:gd name="T27" fmla="*/ 229 h 757"/>
              <a:gd name="T28" fmla="*/ 13 w 603"/>
              <a:gd name="T29" fmla="*/ 290 h 757"/>
              <a:gd name="T30" fmla="*/ 18 w 603"/>
              <a:gd name="T31" fmla="*/ 351 h 757"/>
              <a:gd name="T32" fmla="*/ 36 w 603"/>
              <a:gd name="T33" fmla="*/ 410 h 757"/>
              <a:gd name="T34" fmla="*/ 66 w 603"/>
              <a:gd name="T35" fmla="*/ 464 h 757"/>
              <a:gd name="T36" fmla="*/ 1 w 603"/>
              <a:gd name="T37" fmla="*/ 650 h 757"/>
              <a:gd name="T38" fmla="*/ 202 w 603"/>
              <a:gd name="T39" fmla="*/ 755 h 757"/>
              <a:gd name="T40" fmla="*/ 303 w 603"/>
              <a:gd name="T41" fmla="*/ 569 h 757"/>
              <a:gd name="T42" fmla="*/ 381 w 603"/>
              <a:gd name="T43" fmla="*/ 711 h 757"/>
              <a:gd name="T44" fmla="*/ 578 w 603"/>
              <a:gd name="T45" fmla="*/ 622 h 757"/>
              <a:gd name="T46" fmla="*/ 547 w 603"/>
              <a:gd name="T47" fmla="*/ 469 h 757"/>
              <a:gd name="T48" fmla="*/ 578 w 603"/>
              <a:gd name="T49" fmla="*/ 416 h 757"/>
              <a:gd name="T50" fmla="*/ 597 w 603"/>
              <a:gd name="T51" fmla="*/ 357 h 757"/>
              <a:gd name="T52" fmla="*/ 603 w 603"/>
              <a:gd name="T53" fmla="*/ 295 h 757"/>
              <a:gd name="T54" fmla="*/ 552 w 603"/>
              <a:gd name="T55" fmla="*/ 370 h 757"/>
              <a:gd name="T56" fmla="*/ 526 w 603"/>
              <a:gd name="T57" fmla="*/ 427 h 757"/>
              <a:gd name="T58" fmla="*/ 498 w 603"/>
              <a:gd name="T59" fmla="*/ 472 h 757"/>
              <a:gd name="T60" fmla="*/ 383 w 603"/>
              <a:gd name="T61" fmla="*/ 692 h 757"/>
              <a:gd name="T62" fmla="*/ 302 w 603"/>
              <a:gd name="T63" fmla="*/ 551 h 757"/>
              <a:gd name="T64" fmla="*/ 132 w 603"/>
              <a:gd name="T65" fmla="*/ 654 h 757"/>
              <a:gd name="T66" fmla="*/ 103 w 603"/>
              <a:gd name="T67" fmla="*/ 465 h 757"/>
              <a:gd name="T68" fmla="*/ 83 w 603"/>
              <a:gd name="T69" fmla="*/ 419 h 757"/>
              <a:gd name="T70" fmla="*/ 34 w 603"/>
              <a:gd name="T71" fmla="*/ 353 h 757"/>
              <a:gd name="T72" fmla="*/ 52 w 603"/>
              <a:gd name="T73" fmla="*/ 273 h 757"/>
              <a:gd name="T74" fmla="*/ 65 w 603"/>
              <a:gd name="T75" fmla="*/ 212 h 757"/>
              <a:gd name="T76" fmla="*/ 81 w 603"/>
              <a:gd name="T77" fmla="*/ 131 h 757"/>
              <a:gd name="T78" fmla="*/ 153 w 603"/>
              <a:gd name="T79" fmla="*/ 91 h 757"/>
              <a:gd name="T80" fmla="*/ 207 w 603"/>
              <a:gd name="T81" fmla="*/ 59 h 757"/>
              <a:gd name="T82" fmla="*/ 278 w 603"/>
              <a:gd name="T83" fmla="*/ 18 h 757"/>
              <a:gd name="T84" fmla="*/ 356 w 603"/>
              <a:gd name="T85" fmla="*/ 44 h 757"/>
              <a:gd name="T86" fmla="*/ 415 w 603"/>
              <a:gd name="T87" fmla="*/ 63 h 757"/>
              <a:gd name="T88" fmla="*/ 494 w 603"/>
              <a:gd name="T89" fmla="*/ 88 h 757"/>
              <a:gd name="T90" fmla="*/ 526 w 603"/>
              <a:gd name="T91" fmla="*/ 163 h 757"/>
              <a:gd name="T92" fmla="*/ 552 w 603"/>
              <a:gd name="T93" fmla="*/ 220 h 757"/>
              <a:gd name="T94" fmla="*/ 586 w 603"/>
              <a:gd name="T95" fmla="*/ 295 h 757"/>
              <a:gd name="T96" fmla="*/ 307 w 603"/>
              <a:gd name="T97" fmla="*/ 463 h 757"/>
              <a:gd name="T98" fmla="*/ 147 w 603"/>
              <a:gd name="T99" fmla="*/ 289 h 7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603" h="757">
                <a:moveTo>
                  <a:pt x="603" y="295"/>
                </a:moveTo>
                <a:cubicBezTo>
                  <a:pt x="603" y="293"/>
                  <a:pt x="602" y="291"/>
                  <a:pt x="601" y="290"/>
                </a:cubicBezTo>
                <a:cubicBezTo>
                  <a:pt x="576" y="267"/>
                  <a:pt x="576" y="267"/>
                  <a:pt x="576" y="267"/>
                </a:cubicBezTo>
                <a:cubicBezTo>
                  <a:pt x="596" y="239"/>
                  <a:pt x="596" y="239"/>
                  <a:pt x="596" y="239"/>
                </a:cubicBezTo>
                <a:cubicBezTo>
                  <a:pt x="597" y="237"/>
                  <a:pt x="597" y="235"/>
                  <a:pt x="597" y="233"/>
                </a:cubicBezTo>
                <a:cubicBezTo>
                  <a:pt x="596" y="232"/>
                  <a:pt x="595" y="230"/>
                  <a:pt x="593" y="229"/>
                </a:cubicBezTo>
                <a:cubicBezTo>
                  <a:pt x="564" y="211"/>
                  <a:pt x="564" y="211"/>
                  <a:pt x="564" y="211"/>
                </a:cubicBezTo>
                <a:cubicBezTo>
                  <a:pt x="578" y="180"/>
                  <a:pt x="578" y="180"/>
                  <a:pt x="578" y="180"/>
                </a:cubicBezTo>
                <a:cubicBezTo>
                  <a:pt x="578" y="178"/>
                  <a:pt x="578" y="176"/>
                  <a:pt x="578" y="175"/>
                </a:cubicBezTo>
                <a:cubicBezTo>
                  <a:pt x="577" y="173"/>
                  <a:pt x="575" y="171"/>
                  <a:pt x="573" y="171"/>
                </a:cubicBezTo>
                <a:cubicBezTo>
                  <a:pt x="541" y="160"/>
                  <a:pt x="541" y="160"/>
                  <a:pt x="541" y="160"/>
                </a:cubicBezTo>
                <a:cubicBezTo>
                  <a:pt x="548" y="126"/>
                  <a:pt x="548" y="126"/>
                  <a:pt x="548" y="126"/>
                </a:cubicBezTo>
                <a:cubicBezTo>
                  <a:pt x="548" y="124"/>
                  <a:pt x="548" y="122"/>
                  <a:pt x="547" y="121"/>
                </a:cubicBezTo>
                <a:cubicBezTo>
                  <a:pt x="545" y="119"/>
                  <a:pt x="544" y="118"/>
                  <a:pt x="542" y="118"/>
                </a:cubicBezTo>
                <a:cubicBezTo>
                  <a:pt x="508" y="114"/>
                  <a:pt x="508" y="114"/>
                  <a:pt x="508" y="114"/>
                </a:cubicBezTo>
                <a:cubicBezTo>
                  <a:pt x="507" y="80"/>
                  <a:pt x="507" y="80"/>
                  <a:pt x="507" y="80"/>
                </a:cubicBezTo>
                <a:cubicBezTo>
                  <a:pt x="507" y="78"/>
                  <a:pt x="507" y="76"/>
                  <a:pt x="505" y="75"/>
                </a:cubicBezTo>
                <a:cubicBezTo>
                  <a:pt x="504" y="73"/>
                  <a:pt x="502" y="73"/>
                  <a:pt x="500" y="73"/>
                </a:cubicBezTo>
                <a:cubicBezTo>
                  <a:pt x="466" y="76"/>
                  <a:pt x="466" y="76"/>
                  <a:pt x="466" y="76"/>
                </a:cubicBezTo>
                <a:cubicBezTo>
                  <a:pt x="458" y="43"/>
                  <a:pt x="458" y="43"/>
                  <a:pt x="458" y="43"/>
                </a:cubicBezTo>
                <a:cubicBezTo>
                  <a:pt x="458" y="41"/>
                  <a:pt x="457" y="39"/>
                  <a:pt x="455" y="38"/>
                </a:cubicBezTo>
                <a:cubicBezTo>
                  <a:pt x="453" y="37"/>
                  <a:pt x="451" y="37"/>
                  <a:pt x="449" y="38"/>
                </a:cubicBezTo>
                <a:cubicBezTo>
                  <a:pt x="417" y="48"/>
                  <a:pt x="417" y="48"/>
                  <a:pt x="417" y="48"/>
                </a:cubicBezTo>
                <a:cubicBezTo>
                  <a:pt x="403" y="17"/>
                  <a:pt x="403" y="17"/>
                  <a:pt x="403" y="17"/>
                </a:cubicBezTo>
                <a:cubicBezTo>
                  <a:pt x="402" y="15"/>
                  <a:pt x="400" y="14"/>
                  <a:pt x="398" y="13"/>
                </a:cubicBezTo>
                <a:cubicBezTo>
                  <a:pt x="397" y="13"/>
                  <a:pt x="395" y="13"/>
                  <a:pt x="393" y="14"/>
                </a:cubicBezTo>
                <a:cubicBezTo>
                  <a:pt x="363" y="30"/>
                  <a:pt x="363" y="30"/>
                  <a:pt x="363" y="30"/>
                </a:cubicBezTo>
                <a:cubicBezTo>
                  <a:pt x="343" y="3"/>
                  <a:pt x="343" y="3"/>
                  <a:pt x="343" y="3"/>
                </a:cubicBezTo>
                <a:cubicBezTo>
                  <a:pt x="342" y="2"/>
                  <a:pt x="340" y="0"/>
                  <a:pt x="338" y="0"/>
                </a:cubicBezTo>
                <a:cubicBezTo>
                  <a:pt x="336" y="0"/>
                  <a:pt x="334" y="1"/>
                  <a:pt x="332" y="2"/>
                </a:cubicBezTo>
                <a:cubicBezTo>
                  <a:pt x="307" y="24"/>
                  <a:pt x="307" y="24"/>
                  <a:pt x="307" y="24"/>
                </a:cubicBezTo>
                <a:cubicBezTo>
                  <a:pt x="281" y="2"/>
                  <a:pt x="281" y="2"/>
                  <a:pt x="281" y="2"/>
                </a:cubicBezTo>
                <a:cubicBezTo>
                  <a:pt x="280" y="1"/>
                  <a:pt x="278" y="0"/>
                  <a:pt x="276" y="0"/>
                </a:cubicBezTo>
                <a:cubicBezTo>
                  <a:pt x="274" y="0"/>
                  <a:pt x="272" y="2"/>
                  <a:pt x="271" y="3"/>
                </a:cubicBezTo>
                <a:cubicBezTo>
                  <a:pt x="251" y="30"/>
                  <a:pt x="251" y="30"/>
                  <a:pt x="251" y="30"/>
                </a:cubicBezTo>
                <a:cubicBezTo>
                  <a:pt x="221" y="14"/>
                  <a:pt x="221" y="14"/>
                  <a:pt x="221" y="14"/>
                </a:cubicBezTo>
                <a:cubicBezTo>
                  <a:pt x="219" y="13"/>
                  <a:pt x="217" y="13"/>
                  <a:pt x="215" y="13"/>
                </a:cubicBezTo>
                <a:cubicBezTo>
                  <a:pt x="213" y="14"/>
                  <a:pt x="212" y="15"/>
                  <a:pt x="211" y="17"/>
                </a:cubicBezTo>
                <a:cubicBezTo>
                  <a:pt x="197" y="48"/>
                  <a:pt x="197" y="48"/>
                  <a:pt x="197" y="48"/>
                </a:cubicBezTo>
                <a:cubicBezTo>
                  <a:pt x="164" y="38"/>
                  <a:pt x="164" y="38"/>
                  <a:pt x="164" y="38"/>
                </a:cubicBezTo>
                <a:cubicBezTo>
                  <a:pt x="162" y="37"/>
                  <a:pt x="160" y="37"/>
                  <a:pt x="159" y="38"/>
                </a:cubicBezTo>
                <a:cubicBezTo>
                  <a:pt x="157" y="39"/>
                  <a:pt x="156" y="41"/>
                  <a:pt x="155" y="43"/>
                </a:cubicBezTo>
                <a:cubicBezTo>
                  <a:pt x="148" y="76"/>
                  <a:pt x="148" y="76"/>
                  <a:pt x="148" y="76"/>
                </a:cubicBezTo>
                <a:cubicBezTo>
                  <a:pt x="114" y="73"/>
                  <a:pt x="114" y="73"/>
                  <a:pt x="114" y="73"/>
                </a:cubicBezTo>
                <a:cubicBezTo>
                  <a:pt x="112" y="73"/>
                  <a:pt x="110" y="73"/>
                  <a:pt x="109" y="75"/>
                </a:cubicBezTo>
                <a:cubicBezTo>
                  <a:pt x="107" y="76"/>
                  <a:pt x="106" y="78"/>
                  <a:pt x="106" y="80"/>
                </a:cubicBezTo>
                <a:cubicBezTo>
                  <a:pt x="106" y="114"/>
                  <a:pt x="106" y="114"/>
                  <a:pt x="106" y="114"/>
                </a:cubicBezTo>
                <a:cubicBezTo>
                  <a:pt x="72" y="118"/>
                  <a:pt x="72" y="118"/>
                  <a:pt x="72" y="118"/>
                </a:cubicBezTo>
                <a:cubicBezTo>
                  <a:pt x="70" y="118"/>
                  <a:pt x="68" y="119"/>
                  <a:pt x="67" y="121"/>
                </a:cubicBezTo>
                <a:cubicBezTo>
                  <a:pt x="66" y="122"/>
                  <a:pt x="65" y="124"/>
                  <a:pt x="66" y="126"/>
                </a:cubicBezTo>
                <a:cubicBezTo>
                  <a:pt x="73" y="160"/>
                  <a:pt x="73" y="160"/>
                  <a:pt x="73" y="160"/>
                </a:cubicBezTo>
                <a:cubicBezTo>
                  <a:pt x="40" y="171"/>
                  <a:pt x="40" y="171"/>
                  <a:pt x="40" y="171"/>
                </a:cubicBezTo>
                <a:cubicBezTo>
                  <a:pt x="38" y="171"/>
                  <a:pt x="37" y="173"/>
                  <a:pt x="36" y="175"/>
                </a:cubicBezTo>
                <a:cubicBezTo>
                  <a:pt x="35" y="176"/>
                  <a:pt x="35" y="178"/>
                  <a:pt x="36" y="180"/>
                </a:cubicBezTo>
                <a:cubicBezTo>
                  <a:pt x="50" y="211"/>
                  <a:pt x="50" y="211"/>
                  <a:pt x="50" y="211"/>
                </a:cubicBezTo>
                <a:cubicBezTo>
                  <a:pt x="20" y="229"/>
                  <a:pt x="20" y="229"/>
                  <a:pt x="20" y="229"/>
                </a:cubicBezTo>
                <a:cubicBezTo>
                  <a:pt x="19" y="230"/>
                  <a:pt x="17" y="232"/>
                  <a:pt x="17" y="233"/>
                </a:cubicBezTo>
                <a:cubicBezTo>
                  <a:pt x="17" y="235"/>
                  <a:pt x="17" y="237"/>
                  <a:pt x="18" y="239"/>
                </a:cubicBezTo>
                <a:cubicBezTo>
                  <a:pt x="38" y="267"/>
                  <a:pt x="38" y="267"/>
                  <a:pt x="38" y="267"/>
                </a:cubicBezTo>
                <a:cubicBezTo>
                  <a:pt x="13" y="290"/>
                  <a:pt x="13" y="290"/>
                  <a:pt x="13" y="290"/>
                </a:cubicBezTo>
                <a:cubicBezTo>
                  <a:pt x="11" y="291"/>
                  <a:pt x="10" y="293"/>
                  <a:pt x="10" y="295"/>
                </a:cubicBezTo>
                <a:cubicBezTo>
                  <a:pt x="10" y="297"/>
                  <a:pt x="11" y="299"/>
                  <a:pt x="13" y="300"/>
                </a:cubicBezTo>
                <a:cubicBezTo>
                  <a:pt x="38" y="323"/>
                  <a:pt x="38" y="323"/>
                  <a:pt x="38" y="323"/>
                </a:cubicBezTo>
                <a:cubicBezTo>
                  <a:pt x="18" y="351"/>
                  <a:pt x="18" y="351"/>
                  <a:pt x="18" y="351"/>
                </a:cubicBezTo>
                <a:cubicBezTo>
                  <a:pt x="17" y="353"/>
                  <a:pt x="17" y="355"/>
                  <a:pt x="17" y="357"/>
                </a:cubicBezTo>
                <a:cubicBezTo>
                  <a:pt x="17" y="359"/>
                  <a:pt x="19" y="360"/>
                  <a:pt x="20" y="361"/>
                </a:cubicBezTo>
                <a:cubicBezTo>
                  <a:pt x="50" y="379"/>
                  <a:pt x="50" y="379"/>
                  <a:pt x="50" y="379"/>
                </a:cubicBezTo>
                <a:cubicBezTo>
                  <a:pt x="36" y="410"/>
                  <a:pt x="36" y="410"/>
                  <a:pt x="36" y="410"/>
                </a:cubicBezTo>
                <a:cubicBezTo>
                  <a:pt x="35" y="412"/>
                  <a:pt x="35" y="414"/>
                  <a:pt x="36" y="416"/>
                </a:cubicBezTo>
                <a:cubicBezTo>
                  <a:pt x="37" y="417"/>
                  <a:pt x="38" y="419"/>
                  <a:pt x="40" y="419"/>
                </a:cubicBezTo>
                <a:cubicBezTo>
                  <a:pt x="73" y="430"/>
                  <a:pt x="73" y="430"/>
                  <a:pt x="73" y="430"/>
                </a:cubicBezTo>
                <a:cubicBezTo>
                  <a:pt x="66" y="464"/>
                  <a:pt x="66" y="464"/>
                  <a:pt x="66" y="464"/>
                </a:cubicBezTo>
                <a:cubicBezTo>
                  <a:pt x="65" y="466"/>
                  <a:pt x="66" y="468"/>
                  <a:pt x="67" y="469"/>
                </a:cubicBezTo>
                <a:cubicBezTo>
                  <a:pt x="68" y="471"/>
                  <a:pt x="70" y="472"/>
                  <a:pt x="72" y="472"/>
                </a:cubicBezTo>
                <a:cubicBezTo>
                  <a:pt x="87" y="474"/>
                  <a:pt x="87" y="474"/>
                  <a:pt x="87" y="474"/>
                </a:cubicBezTo>
                <a:cubicBezTo>
                  <a:pt x="1" y="650"/>
                  <a:pt x="1" y="650"/>
                  <a:pt x="1" y="650"/>
                </a:cubicBezTo>
                <a:cubicBezTo>
                  <a:pt x="0" y="652"/>
                  <a:pt x="0" y="654"/>
                  <a:pt x="1" y="656"/>
                </a:cubicBezTo>
                <a:cubicBezTo>
                  <a:pt x="3" y="658"/>
                  <a:pt x="5" y="660"/>
                  <a:pt x="7" y="660"/>
                </a:cubicBezTo>
                <a:cubicBezTo>
                  <a:pt x="124" y="665"/>
                  <a:pt x="124" y="665"/>
                  <a:pt x="124" y="665"/>
                </a:cubicBezTo>
                <a:cubicBezTo>
                  <a:pt x="202" y="755"/>
                  <a:pt x="202" y="755"/>
                  <a:pt x="202" y="755"/>
                </a:cubicBezTo>
                <a:cubicBezTo>
                  <a:pt x="203" y="756"/>
                  <a:pt x="205" y="757"/>
                  <a:pt x="207" y="757"/>
                </a:cubicBezTo>
                <a:cubicBezTo>
                  <a:pt x="208" y="757"/>
                  <a:pt x="208" y="757"/>
                  <a:pt x="208" y="757"/>
                </a:cubicBezTo>
                <a:cubicBezTo>
                  <a:pt x="211" y="757"/>
                  <a:pt x="213" y="755"/>
                  <a:pt x="214" y="753"/>
                </a:cubicBezTo>
                <a:cubicBezTo>
                  <a:pt x="303" y="569"/>
                  <a:pt x="303" y="569"/>
                  <a:pt x="303" y="569"/>
                </a:cubicBezTo>
                <a:cubicBezTo>
                  <a:pt x="307" y="566"/>
                  <a:pt x="307" y="566"/>
                  <a:pt x="307" y="566"/>
                </a:cubicBezTo>
                <a:cubicBezTo>
                  <a:pt x="314" y="572"/>
                  <a:pt x="314" y="572"/>
                  <a:pt x="314" y="572"/>
                </a:cubicBezTo>
                <a:cubicBezTo>
                  <a:pt x="375" y="707"/>
                  <a:pt x="375" y="707"/>
                  <a:pt x="375" y="707"/>
                </a:cubicBezTo>
                <a:cubicBezTo>
                  <a:pt x="376" y="709"/>
                  <a:pt x="378" y="711"/>
                  <a:pt x="381" y="711"/>
                </a:cubicBezTo>
                <a:cubicBezTo>
                  <a:pt x="383" y="712"/>
                  <a:pt x="385" y="711"/>
                  <a:pt x="387" y="709"/>
                </a:cubicBezTo>
                <a:cubicBezTo>
                  <a:pt x="459" y="626"/>
                  <a:pt x="459" y="626"/>
                  <a:pt x="459" y="626"/>
                </a:cubicBezTo>
                <a:cubicBezTo>
                  <a:pt x="572" y="625"/>
                  <a:pt x="572" y="625"/>
                  <a:pt x="572" y="625"/>
                </a:cubicBezTo>
                <a:cubicBezTo>
                  <a:pt x="574" y="625"/>
                  <a:pt x="576" y="624"/>
                  <a:pt x="578" y="622"/>
                </a:cubicBezTo>
                <a:cubicBezTo>
                  <a:pt x="579" y="620"/>
                  <a:pt x="579" y="617"/>
                  <a:pt x="578" y="615"/>
                </a:cubicBezTo>
                <a:cubicBezTo>
                  <a:pt x="515" y="475"/>
                  <a:pt x="515" y="475"/>
                  <a:pt x="515" y="475"/>
                </a:cubicBezTo>
                <a:cubicBezTo>
                  <a:pt x="542" y="472"/>
                  <a:pt x="542" y="472"/>
                  <a:pt x="542" y="472"/>
                </a:cubicBezTo>
                <a:cubicBezTo>
                  <a:pt x="544" y="472"/>
                  <a:pt x="545" y="471"/>
                  <a:pt x="547" y="469"/>
                </a:cubicBezTo>
                <a:cubicBezTo>
                  <a:pt x="548" y="468"/>
                  <a:pt x="548" y="466"/>
                  <a:pt x="548" y="464"/>
                </a:cubicBezTo>
                <a:cubicBezTo>
                  <a:pt x="541" y="430"/>
                  <a:pt x="541" y="430"/>
                  <a:pt x="541" y="430"/>
                </a:cubicBezTo>
                <a:cubicBezTo>
                  <a:pt x="573" y="419"/>
                  <a:pt x="573" y="419"/>
                  <a:pt x="573" y="419"/>
                </a:cubicBezTo>
                <a:cubicBezTo>
                  <a:pt x="575" y="419"/>
                  <a:pt x="577" y="417"/>
                  <a:pt x="578" y="416"/>
                </a:cubicBezTo>
                <a:cubicBezTo>
                  <a:pt x="578" y="414"/>
                  <a:pt x="578" y="412"/>
                  <a:pt x="578" y="410"/>
                </a:cubicBezTo>
                <a:cubicBezTo>
                  <a:pt x="564" y="379"/>
                  <a:pt x="564" y="379"/>
                  <a:pt x="564" y="379"/>
                </a:cubicBezTo>
                <a:cubicBezTo>
                  <a:pt x="593" y="361"/>
                  <a:pt x="593" y="361"/>
                  <a:pt x="593" y="361"/>
                </a:cubicBezTo>
                <a:cubicBezTo>
                  <a:pt x="595" y="360"/>
                  <a:pt x="596" y="359"/>
                  <a:pt x="597" y="357"/>
                </a:cubicBezTo>
                <a:cubicBezTo>
                  <a:pt x="597" y="355"/>
                  <a:pt x="597" y="353"/>
                  <a:pt x="596" y="351"/>
                </a:cubicBezTo>
                <a:cubicBezTo>
                  <a:pt x="576" y="323"/>
                  <a:pt x="576" y="323"/>
                  <a:pt x="576" y="323"/>
                </a:cubicBezTo>
                <a:cubicBezTo>
                  <a:pt x="601" y="300"/>
                  <a:pt x="601" y="300"/>
                  <a:pt x="601" y="300"/>
                </a:cubicBezTo>
                <a:cubicBezTo>
                  <a:pt x="602" y="299"/>
                  <a:pt x="603" y="297"/>
                  <a:pt x="603" y="295"/>
                </a:cubicBezTo>
                <a:close/>
                <a:moveTo>
                  <a:pt x="562" y="317"/>
                </a:moveTo>
                <a:cubicBezTo>
                  <a:pt x="559" y="320"/>
                  <a:pt x="559" y="324"/>
                  <a:pt x="561" y="326"/>
                </a:cubicBezTo>
                <a:cubicBezTo>
                  <a:pt x="580" y="353"/>
                  <a:pt x="580" y="353"/>
                  <a:pt x="580" y="353"/>
                </a:cubicBezTo>
                <a:cubicBezTo>
                  <a:pt x="552" y="370"/>
                  <a:pt x="552" y="370"/>
                  <a:pt x="552" y="370"/>
                </a:cubicBezTo>
                <a:cubicBezTo>
                  <a:pt x="549" y="372"/>
                  <a:pt x="547" y="375"/>
                  <a:pt x="549" y="379"/>
                </a:cubicBezTo>
                <a:cubicBezTo>
                  <a:pt x="562" y="409"/>
                  <a:pt x="562" y="409"/>
                  <a:pt x="562" y="409"/>
                </a:cubicBezTo>
                <a:cubicBezTo>
                  <a:pt x="531" y="419"/>
                  <a:pt x="531" y="419"/>
                  <a:pt x="531" y="419"/>
                </a:cubicBezTo>
                <a:cubicBezTo>
                  <a:pt x="527" y="420"/>
                  <a:pt x="526" y="424"/>
                  <a:pt x="526" y="427"/>
                </a:cubicBezTo>
                <a:cubicBezTo>
                  <a:pt x="533" y="459"/>
                  <a:pt x="533" y="459"/>
                  <a:pt x="533" y="459"/>
                </a:cubicBezTo>
                <a:cubicBezTo>
                  <a:pt x="504" y="462"/>
                  <a:pt x="504" y="462"/>
                  <a:pt x="504" y="462"/>
                </a:cubicBezTo>
                <a:cubicBezTo>
                  <a:pt x="501" y="463"/>
                  <a:pt x="499" y="464"/>
                  <a:pt x="498" y="466"/>
                </a:cubicBezTo>
                <a:cubicBezTo>
                  <a:pt x="497" y="468"/>
                  <a:pt x="497" y="470"/>
                  <a:pt x="498" y="472"/>
                </a:cubicBezTo>
                <a:cubicBezTo>
                  <a:pt x="561" y="611"/>
                  <a:pt x="561" y="611"/>
                  <a:pt x="561" y="611"/>
                </a:cubicBezTo>
                <a:cubicBezTo>
                  <a:pt x="456" y="612"/>
                  <a:pt x="456" y="612"/>
                  <a:pt x="456" y="612"/>
                </a:cubicBezTo>
                <a:cubicBezTo>
                  <a:pt x="454" y="612"/>
                  <a:pt x="452" y="612"/>
                  <a:pt x="451" y="614"/>
                </a:cubicBezTo>
                <a:cubicBezTo>
                  <a:pt x="383" y="692"/>
                  <a:pt x="383" y="692"/>
                  <a:pt x="383" y="692"/>
                </a:cubicBezTo>
                <a:cubicBezTo>
                  <a:pt x="326" y="564"/>
                  <a:pt x="326" y="564"/>
                  <a:pt x="326" y="564"/>
                </a:cubicBezTo>
                <a:cubicBezTo>
                  <a:pt x="325" y="563"/>
                  <a:pt x="325" y="563"/>
                  <a:pt x="324" y="562"/>
                </a:cubicBezTo>
                <a:cubicBezTo>
                  <a:pt x="311" y="551"/>
                  <a:pt x="311" y="551"/>
                  <a:pt x="311" y="551"/>
                </a:cubicBezTo>
                <a:cubicBezTo>
                  <a:pt x="309" y="549"/>
                  <a:pt x="305" y="549"/>
                  <a:pt x="302" y="551"/>
                </a:cubicBezTo>
                <a:cubicBezTo>
                  <a:pt x="293" y="559"/>
                  <a:pt x="293" y="559"/>
                  <a:pt x="293" y="559"/>
                </a:cubicBezTo>
                <a:cubicBezTo>
                  <a:pt x="292" y="560"/>
                  <a:pt x="292" y="561"/>
                  <a:pt x="291" y="561"/>
                </a:cubicBezTo>
                <a:cubicBezTo>
                  <a:pt x="206" y="737"/>
                  <a:pt x="206" y="737"/>
                  <a:pt x="206" y="737"/>
                </a:cubicBezTo>
                <a:cubicBezTo>
                  <a:pt x="132" y="654"/>
                  <a:pt x="132" y="654"/>
                  <a:pt x="132" y="654"/>
                </a:cubicBezTo>
                <a:cubicBezTo>
                  <a:pt x="131" y="652"/>
                  <a:pt x="129" y="651"/>
                  <a:pt x="127" y="651"/>
                </a:cubicBezTo>
                <a:cubicBezTo>
                  <a:pt x="18" y="646"/>
                  <a:pt x="18" y="646"/>
                  <a:pt x="18" y="646"/>
                </a:cubicBezTo>
                <a:cubicBezTo>
                  <a:pt x="104" y="471"/>
                  <a:pt x="104" y="471"/>
                  <a:pt x="104" y="471"/>
                </a:cubicBezTo>
                <a:cubicBezTo>
                  <a:pt x="105" y="469"/>
                  <a:pt x="105" y="467"/>
                  <a:pt x="103" y="465"/>
                </a:cubicBezTo>
                <a:cubicBezTo>
                  <a:pt x="102" y="463"/>
                  <a:pt x="100" y="461"/>
                  <a:pt x="98" y="461"/>
                </a:cubicBezTo>
                <a:cubicBezTo>
                  <a:pt x="81" y="459"/>
                  <a:pt x="81" y="459"/>
                  <a:pt x="81" y="459"/>
                </a:cubicBezTo>
                <a:cubicBezTo>
                  <a:pt x="87" y="427"/>
                  <a:pt x="87" y="427"/>
                  <a:pt x="87" y="427"/>
                </a:cubicBezTo>
                <a:cubicBezTo>
                  <a:pt x="88" y="424"/>
                  <a:pt x="86" y="420"/>
                  <a:pt x="83" y="419"/>
                </a:cubicBezTo>
                <a:cubicBezTo>
                  <a:pt x="52" y="409"/>
                  <a:pt x="52" y="409"/>
                  <a:pt x="52" y="409"/>
                </a:cubicBezTo>
                <a:cubicBezTo>
                  <a:pt x="65" y="379"/>
                  <a:pt x="65" y="379"/>
                  <a:pt x="65" y="379"/>
                </a:cubicBezTo>
                <a:cubicBezTo>
                  <a:pt x="66" y="375"/>
                  <a:pt x="65" y="372"/>
                  <a:pt x="62" y="370"/>
                </a:cubicBezTo>
                <a:cubicBezTo>
                  <a:pt x="34" y="353"/>
                  <a:pt x="34" y="353"/>
                  <a:pt x="34" y="353"/>
                </a:cubicBezTo>
                <a:cubicBezTo>
                  <a:pt x="53" y="326"/>
                  <a:pt x="53" y="326"/>
                  <a:pt x="53" y="326"/>
                </a:cubicBezTo>
                <a:cubicBezTo>
                  <a:pt x="55" y="324"/>
                  <a:pt x="54" y="320"/>
                  <a:pt x="52" y="317"/>
                </a:cubicBezTo>
                <a:cubicBezTo>
                  <a:pt x="28" y="295"/>
                  <a:pt x="28" y="295"/>
                  <a:pt x="28" y="295"/>
                </a:cubicBezTo>
                <a:cubicBezTo>
                  <a:pt x="52" y="273"/>
                  <a:pt x="52" y="273"/>
                  <a:pt x="52" y="273"/>
                </a:cubicBezTo>
                <a:cubicBezTo>
                  <a:pt x="54" y="270"/>
                  <a:pt x="55" y="267"/>
                  <a:pt x="53" y="264"/>
                </a:cubicBezTo>
                <a:cubicBezTo>
                  <a:pt x="34" y="237"/>
                  <a:pt x="34" y="237"/>
                  <a:pt x="34" y="237"/>
                </a:cubicBezTo>
                <a:cubicBezTo>
                  <a:pt x="62" y="220"/>
                  <a:pt x="62" y="220"/>
                  <a:pt x="62" y="220"/>
                </a:cubicBezTo>
                <a:cubicBezTo>
                  <a:pt x="65" y="219"/>
                  <a:pt x="66" y="215"/>
                  <a:pt x="65" y="212"/>
                </a:cubicBezTo>
                <a:cubicBezTo>
                  <a:pt x="52" y="182"/>
                  <a:pt x="52" y="182"/>
                  <a:pt x="52" y="182"/>
                </a:cubicBezTo>
                <a:cubicBezTo>
                  <a:pt x="83" y="171"/>
                  <a:pt x="83" y="171"/>
                  <a:pt x="83" y="171"/>
                </a:cubicBezTo>
                <a:cubicBezTo>
                  <a:pt x="86" y="170"/>
                  <a:pt x="88" y="167"/>
                  <a:pt x="87" y="163"/>
                </a:cubicBezTo>
                <a:cubicBezTo>
                  <a:pt x="81" y="131"/>
                  <a:pt x="81" y="131"/>
                  <a:pt x="81" y="131"/>
                </a:cubicBezTo>
                <a:cubicBezTo>
                  <a:pt x="114" y="127"/>
                  <a:pt x="114" y="127"/>
                  <a:pt x="114" y="127"/>
                </a:cubicBezTo>
                <a:cubicBezTo>
                  <a:pt x="117" y="127"/>
                  <a:pt x="120" y="124"/>
                  <a:pt x="120" y="120"/>
                </a:cubicBezTo>
                <a:cubicBezTo>
                  <a:pt x="120" y="88"/>
                  <a:pt x="120" y="88"/>
                  <a:pt x="120" y="88"/>
                </a:cubicBezTo>
                <a:cubicBezTo>
                  <a:pt x="153" y="91"/>
                  <a:pt x="153" y="91"/>
                  <a:pt x="153" y="91"/>
                </a:cubicBezTo>
                <a:cubicBezTo>
                  <a:pt x="156" y="91"/>
                  <a:pt x="159" y="89"/>
                  <a:pt x="160" y="85"/>
                </a:cubicBezTo>
                <a:cubicBezTo>
                  <a:pt x="167" y="53"/>
                  <a:pt x="167" y="53"/>
                  <a:pt x="167" y="53"/>
                </a:cubicBezTo>
                <a:cubicBezTo>
                  <a:pt x="198" y="63"/>
                  <a:pt x="198" y="63"/>
                  <a:pt x="198" y="63"/>
                </a:cubicBezTo>
                <a:cubicBezTo>
                  <a:pt x="202" y="64"/>
                  <a:pt x="205" y="63"/>
                  <a:pt x="207" y="59"/>
                </a:cubicBezTo>
                <a:cubicBezTo>
                  <a:pt x="221" y="30"/>
                  <a:pt x="221" y="30"/>
                  <a:pt x="221" y="30"/>
                </a:cubicBezTo>
                <a:cubicBezTo>
                  <a:pt x="249" y="46"/>
                  <a:pt x="249" y="46"/>
                  <a:pt x="249" y="46"/>
                </a:cubicBezTo>
                <a:cubicBezTo>
                  <a:pt x="252" y="47"/>
                  <a:pt x="256" y="47"/>
                  <a:pt x="258" y="44"/>
                </a:cubicBezTo>
                <a:cubicBezTo>
                  <a:pt x="278" y="18"/>
                  <a:pt x="278" y="18"/>
                  <a:pt x="278" y="18"/>
                </a:cubicBezTo>
                <a:cubicBezTo>
                  <a:pt x="302" y="39"/>
                  <a:pt x="302" y="39"/>
                  <a:pt x="302" y="39"/>
                </a:cubicBezTo>
                <a:cubicBezTo>
                  <a:pt x="305" y="41"/>
                  <a:pt x="309" y="41"/>
                  <a:pt x="311" y="39"/>
                </a:cubicBezTo>
                <a:cubicBezTo>
                  <a:pt x="336" y="18"/>
                  <a:pt x="336" y="18"/>
                  <a:pt x="336" y="18"/>
                </a:cubicBezTo>
                <a:cubicBezTo>
                  <a:pt x="356" y="44"/>
                  <a:pt x="356" y="44"/>
                  <a:pt x="356" y="44"/>
                </a:cubicBezTo>
                <a:cubicBezTo>
                  <a:pt x="358" y="47"/>
                  <a:pt x="361" y="47"/>
                  <a:pt x="365" y="46"/>
                </a:cubicBezTo>
                <a:cubicBezTo>
                  <a:pt x="393" y="30"/>
                  <a:pt x="393" y="30"/>
                  <a:pt x="393" y="30"/>
                </a:cubicBezTo>
                <a:cubicBezTo>
                  <a:pt x="407" y="59"/>
                  <a:pt x="407" y="59"/>
                  <a:pt x="407" y="59"/>
                </a:cubicBezTo>
                <a:cubicBezTo>
                  <a:pt x="408" y="63"/>
                  <a:pt x="412" y="64"/>
                  <a:pt x="415" y="63"/>
                </a:cubicBezTo>
                <a:cubicBezTo>
                  <a:pt x="446" y="53"/>
                  <a:pt x="446" y="53"/>
                  <a:pt x="446" y="53"/>
                </a:cubicBezTo>
                <a:cubicBezTo>
                  <a:pt x="454" y="85"/>
                  <a:pt x="454" y="85"/>
                  <a:pt x="454" y="85"/>
                </a:cubicBezTo>
                <a:cubicBezTo>
                  <a:pt x="454" y="89"/>
                  <a:pt x="457" y="91"/>
                  <a:pt x="461" y="91"/>
                </a:cubicBezTo>
                <a:cubicBezTo>
                  <a:pt x="494" y="88"/>
                  <a:pt x="494" y="88"/>
                  <a:pt x="494" y="88"/>
                </a:cubicBezTo>
                <a:cubicBezTo>
                  <a:pt x="494" y="120"/>
                  <a:pt x="494" y="120"/>
                  <a:pt x="494" y="120"/>
                </a:cubicBezTo>
                <a:cubicBezTo>
                  <a:pt x="494" y="124"/>
                  <a:pt x="497" y="127"/>
                  <a:pt x="500" y="127"/>
                </a:cubicBezTo>
                <a:cubicBezTo>
                  <a:pt x="533" y="131"/>
                  <a:pt x="533" y="131"/>
                  <a:pt x="533" y="131"/>
                </a:cubicBezTo>
                <a:cubicBezTo>
                  <a:pt x="526" y="163"/>
                  <a:pt x="526" y="163"/>
                  <a:pt x="526" y="163"/>
                </a:cubicBezTo>
                <a:cubicBezTo>
                  <a:pt x="526" y="167"/>
                  <a:pt x="527" y="170"/>
                  <a:pt x="531" y="171"/>
                </a:cubicBezTo>
                <a:cubicBezTo>
                  <a:pt x="562" y="182"/>
                  <a:pt x="562" y="182"/>
                  <a:pt x="562" y="182"/>
                </a:cubicBezTo>
                <a:cubicBezTo>
                  <a:pt x="549" y="212"/>
                  <a:pt x="549" y="212"/>
                  <a:pt x="549" y="212"/>
                </a:cubicBezTo>
                <a:cubicBezTo>
                  <a:pt x="547" y="215"/>
                  <a:pt x="549" y="219"/>
                  <a:pt x="552" y="220"/>
                </a:cubicBezTo>
                <a:cubicBezTo>
                  <a:pt x="580" y="237"/>
                  <a:pt x="580" y="237"/>
                  <a:pt x="580" y="237"/>
                </a:cubicBezTo>
                <a:cubicBezTo>
                  <a:pt x="561" y="264"/>
                  <a:pt x="561" y="264"/>
                  <a:pt x="561" y="264"/>
                </a:cubicBezTo>
                <a:cubicBezTo>
                  <a:pt x="559" y="267"/>
                  <a:pt x="559" y="270"/>
                  <a:pt x="562" y="273"/>
                </a:cubicBezTo>
                <a:cubicBezTo>
                  <a:pt x="586" y="295"/>
                  <a:pt x="586" y="295"/>
                  <a:pt x="586" y="295"/>
                </a:cubicBezTo>
                <a:lnTo>
                  <a:pt x="562" y="317"/>
                </a:lnTo>
                <a:close/>
                <a:moveTo>
                  <a:pt x="307" y="116"/>
                </a:moveTo>
                <a:cubicBezTo>
                  <a:pt x="211" y="116"/>
                  <a:pt x="133" y="193"/>
                  <a:pt x="133" y="289"/>
                </a:cubicBezTo>
                <a:cubicBezTo>
                  <a:pt x="133" y="385"/>
                  <a:pt x="211" y="463"/>
                  <a:pt x="307" y="463"/>
                </a:cubicBezTo>
                <a:cubicBezTo>
                  <a:pt x="403" y="463"/>
                  <a:pt x="480" y="385"/>
                  <a:pt x="480" y="289"/>
                </a:cubicBezTo>
                <a:cubicBezTo>
                  <a:pt x="480" y="193"/>
                  <a:pt x="403" y="116"/>
                  <a:pt x="307" y="116"/>
                </a:cubicBezTo>
                <a:close/>
                <a:moveTo>
                  <a:pt x="307" y="449"/>
                </a:moveTo>
                <a:cubicBezTo>
                  <a:pt x="219" y="449"/>
                  <a:pt x="147" y="377"/>
                  <a:pt x="147" y="289"/>
                </a:cubicBezTo>
                <a:cubicBezTo>
                  <a:pt x="147" y="201"/>
                  <a:pt x="219" y="130"/>
                  <a:pt x="307" y="130"/>
                </a:cubicBezTo>
                <a:cubicBezTo>
                  <a:pt x="395" y="130"/>
                  <a:pt x="466" y="201"/>
                  <a:pt x="466" y="289"/>
                </a:cubicBezTo>
                <a:cubicBezTo>
                  <a:pt x="466" y="377"/>
                  <a:pt x="395" y="449"/>
                  <a:pt x="307" y="44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Freeform 94">
            <a:extLst>
              <a:ext uri="{FF2B5EF4-FFF2-40B4-BE49-F238E27FC236}">
                <a16:creationId xmlns="" xmlns:a16="http://schemas.microsoft.com/office/drawing/2014/main" id="{12E97AE3-E834-4A5F-BEDB-90C22A6D9C82}"/>
              </a:ext>
            </a:extLst>
          </p:cNvPr>
          <p:cNvSpPr>
            <a:spLocks noEditPoints="1"/>
          </p:cNvSpPr>
          <p:nvPr/>
        </p:nvSpPr>
        <p:spPr bwMode="auto">
          <a:xfrm>
            <a:off x="1046348" y="3451621"/>
            <a:ext cx="481618" cy="513770"/>
          </a:xfrm>
          <a:custGeom>
            <a:avLst/>
            <a:gdLst>
              <a:gd name="T0" fmla="*/ 648 w 650"/>
              <a:gd name="T1" fmla="*/ 264 h 677"/>
              <a:gd name="T2" fmla="*/ 468 w 650"/>
              <a:gd name="T3" fmla="*/ 3 h 677"/>
              <a:gd name="T4" fmla="*/ 462 w 650"/>
              <a:gd name="T5" fmla="*/ 0 h 677"/>
              <a:gd name="T6" fmla="*/ 348 w 650"/>
              <a:gd name="T7" fmla="*/ 42 h 677"/>
              <a:gd name="T8" fmla="*/ 324 w 650"/>
              <a:gd name="T9" fmla="*/ 55 h 677"/>
              <a:gd name="T10" fmla="*/ 309 w 650"/>
              <a:gd name="T11" fmla="*/ 48 h 677"/>
              <a:gd name="T12" fmla="*/ 260 w 650"/>
              <a:gd name="T13" fmla="*/ 34 h 677"/>
              <a:gd name="T14" fmla="*/ 155 w 650"/>
              <a:gd name="T15" fmla="*/ 65 h 677"/>
              <a:gd name="T16" fmla="*/ 33 w 650"/>
              <a:gd name="T17" fmla="*/ 139 h 677"/>
              <a:gd name="T18" fmla="*/ 31 w 650"/>
              <a:gd name="T19" fmla="*/ 144 h 677"/>
              <a:gd name="T20" fmla="*/ 33 w 650"/>
              <a:gd name="T21" fmla="*/ 149 h 677"/>
              <a:gd name="T22" fmla="*/ 191 w 650"/>
              <a:gd name="T23" fmla="*/ 425 h 677"/>
              <a:gd name="T24" fmla="*/ 14 w 650"/>
              <a:gd name="T25" fmla="*/ 119 h 677"/>
              <a:gd name="T26" fmla="*/ 4 w 650"/>
              <a:gd name="T27" fmla="*/ 116 h 677"/>
              <a:gd name="T28" fmla="*/ 2 w 650"/>
              <a:gd name="T29" fmla="*/ 126 h 677"/>
              <a:gd name="T30" fmla="*/ 317 w 650"/>
              <a:gd name="T31" fmla="*/ 674 h 677"/>
              <a:gd name="T32" fmla="*/ 323 w 650"/>
              <a:gd name="T33" fmla="*/ 677 h 677"/>
              <a:gd name="T34" fmla="*/ 327 w 650"/>
              <a:gd name="T35" fmla="*/ 676 h 677"/>
              <a:gd name="T36" fmla="*/ 329 w 650"/>
              <a:gd name="T37" fmla="*/ 667 h 677"/>
              <a:gd name="T38" fmla="*/ 195 w 650"/>
              <a:gd name="T39" fmla="*/ 433 h 677"/>
              <a:gd name="T40" fmla="*/ 198 w 650"/>
              <a:gd name="T41" fmla="*/ 433 h 677"/>
              <a:gd name="T42" fmla="*/ 202 w 650"/>
              <a:gd name="T43" fmla="*/ 432 h 677"/>
              <a:gd name="T44" fmla="*/ 405 w 650"/>
              <a:gd name="T45" fmla="*/ 327 h 677"/>
              <a:gd name="T46" fmla="*/ 434 w 650"/>
              <a:gd name="T47" fmla="*/ 342 h 677"/>
              <a:gd name="T48" fmla="*/ 462 w 650"/>
              <a:gd name="T49" fmla="*/ 357 h 677"/>
              <a:gd name="T50" fmla="*/ 501 w 650"/>
              <a:gd name="T51" fmla="*/ 336 h 677"/>
              <a:gd name="T52" fmla="*/ 643 w 650"/>
              <a:gd name="T53" fmla="*/ 275 h 677"/>
              <a:gd name="T54" fmla="*/ 649 w 650"/>
              <a:gd name="T55" fmla="*/ 272 h 677"/>
              <a:gd name="T56" fmla="*/ 648 w 650"/>
              <a:gd name="T57" fmla="*/ 264 h 677"/>
              <a:gd name="T58" fmla="*/ 493 w 650"/>
              <a:gd name="T59" fmla="*/ 325 h 677"/>
              <a:gd name="T60" fmla="*/ 462 w 650"/>
              <a:gd name="T61" fmla="*/ 343 h 677"/>
              <a:gd name="T62" fmla="*/ 444 w 650"/>
              <a:gd name="T63" fmla="*/ 332 h 677"/>
              <a:gd name="T64" fmla="*/ 405 w 650"/>
              <a:gd name="T65" fmla="*/ 313 h 677"/>
              <a:gd name="T66" fmla="*/ 204 w 650"/>
              <a:gd name="T67" fmla="*/ 413 h 677"/>
              <a:gd name="T68" fmla="*/ 48 w 650"/>
              <a:gd name="T69" fmla="*/ 144 h 677"/>
              <a:gd name="T70" fmla="*/ 161 w 650"/>
              <a:gd name="T71" fmla="*/ 78 h 677"/>
              <a:gd name="T72" fmla="*/ 260 w 650"/>
              <a:gd name="T73" fmla="*/ 48 h 677"/>
              <a:gd name="T74" fmla="*/ 301 w 650"/>
              <a:gd name="T75" fmla="*/ 60 h 677"/>
              <a:gd name="T76" fmla="*/ 324 w 650"/>
              <a:gd name="T77" fmla="*/ 69 h 677"/>
              <a:gd name="T78" fmla="*/ 355 w 650"/>
              <a:gd name="T79" fmla="*/ 54 h 677"/>
              <a:gd name="T80" fmla="*/ 459 w 650"/>
              <a:gd name="T81" fmla="*/ 14 h 677"/>
              <a:gd name="T82" fmla="*/ 630 w 650"/>
              <a:gd name="T83" fmla="*/ 262 h 677"/>
              <a:gd name="T84" fmla="*/ 493 w 650"/>
              <a:gd name="T85" fmla="*/ 325 h 6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50" h="677">
                <a:moveTo>
                  <a:pt x="648" y="264"/>
                </a:moveTo>
                <a:cubicBezTo>
                  <a:pt x="468" y="3"/>
                  <a:pt x="468" y="3"/>
                  <a:pt x="468" y="3"/>
                </a:cubicBezTo>
                <a:cubicBezTo>
                  <a:pt x="467" y="1"/>
                  <a:pt x="465" y="0"/>
                  <a:pt x="462" y="0"/>
                </a:cubicBezTo>
                <a:cubicBezTo>
                  <a:pt x="418" y="0"/>
                  <a:pt x="376" y="25"/>
                  <a:pt x="348" y="42"/>
                </a:cubicBezTo>
                <a:cubicBezTo>
                  <a:pt x="338" y="48"/>
                  <a:pt x="327" y="55"/>
                  <a:pt x="324" y="55"/>
                </a:cubicBezTo>
                <a:cubicBezTo>
                  <a:pt x="319" y="55"/>
                  <a:pt x="314" y="52"/>
                  <a:pt x="309" y="48"/>
                </a:cubicBezTo>
                <a:cubicBezTo>
                  <a:pt x="299" y="42"/>
                  <a:pt x="286" y="34"/>
                  <a:pt x="260" y="34"/>
                </a:cubicBezTo>
                <a:cubicBezTo>
                  <a:pt x="240" y="34"/>
                  <a:pt x="200" y="46"/>
                  <a:pt x="155" y="65"/>
                </a:cubicBezTo>
                <a:cubicBezTo>
                  <a:pt x="107" y="87"/>
                  <a:pt x="62" y="114"/>
                  <a:pt x="33" y="139"/>
                </a:cubicBezTo>
                <a:cubicBezTo>
                  <a:pt x="32" y="140"/>
                  <a:pt x="31" y="142"/>
                  <a:pt x="31" y="144"/>
                </a:cubicBezTo>
                <a:cubicBezTo>
                  <a:pt x="31" y="146"/>
                  <a:pt x="31" y="148"/>
                  <a:pt x="33" y="149"/>
                </a:cubicBezTo>
                <a:cubicBezTo>
                  <a:pt x="128" y="233"/>
                  <a:pt x="192" y="362"/>
                  <a:pt x="191" y="425"/>
                </a:cubicBezTo>
                <a:cubicBezTo>
                  <a:pt x="14" y="119"/>
                  <a:pt x="14" y="119"/>
                  <a:pt x="14" y="119"/>
                </a:cubicBezTo>
                <a:cubicBezTo>
                  <a:pt x="12" y="115"/>
                  <a:pt x="8" y="114"/>
                  <a:pt x="4" y="116"/>
                </a:cubicBezTo>
                <a:cubicBezTo>
                  <a:pt x="1" y="118"/>
                  <a:pt x="0" y="122"/>
                  <a:pt x="2" y="126"/>
                </a:cubicBezTo>
                <a:cubicBezTo>
                  <a:pt x="317" y="674"/>
                  <a:pt x="317" y="674"/>
                  <a:pt x="317" y="674"/>
                </a:cubicBezTo>
                <a:cubicBezTo>
                  <a:pt x="319" y="676"/>
                  <a:pt x="321" y="677"/>
                  <a:pt x="323" y="677"/>
                </a:cubicBezTo>
                <a:cubicBezTo>
                  <a:pt x="325" y="677"/>
                  <a:pt x="326" y="677"/>
                  <a:pt x="327" y="676"/>
                </a:cubicBezTo>
                <a:cubicBezTo>
                  <a:pt x="330" y="674"/>
                  <a:pt x="331" y="670"/>
                  <a:pt x="329" y="667"/>
                </a:cubicBezTo>
                <a:cubicBezTo>
                  <a:pt x="195" y="433"/>
                  <a:pt x="195" y="433"/>
                  <a:pt x="195" y="433"/>
                </a:cubicBezTo>
                <a:cubicBezTo>
                  <a:pt x="196" y="433"/>
                  <a:pt x="197" y="433"/>
                  <a:pt x="198" y="433"/>
                </a:cubicBezTo>
                <a:cubicBezTo>
                  <a:pt x="199" y="433"/>
                  <a:pt x="201" y="433"/>
                  <a:pt x="202" y="432"/>
                </a:cubicBezTo>
                <a:cubicBezTo>
                  <a:pt x="266" y="382"/>
                  <a:pt x="378" y="327"/>
                  <a:pt x="405" y="327"/>
                </a:cubicBezTo>
                <a:cubicBezTo>
                  <a:pt x="419" y="327"/>
                  <a:pt x="426" y="334"/>
                  <a:pt x="434" y="342"/>
                </a:cubicBezTo>
                <a:cubicBezTo>
                  <a:pt x="442" y="350"/>
                  <a:pt x="450" y="357"/>
                  <a:pt x="462" y="357"/>
                </a:cubicBezTo>
                <a:cubicBezTo>
                  <a:pt x="470" y="357"/>
                  <a:pt x="479" y="351"/>
                  <a:pt x="501" y="336"/>
                </a:cubicBezTo>
                <a:cubicBezTo>
                  <a:pt x="536" y="312"/>
                  <a:pt x="589" y="275"/>
                  <a:pt x="643" y="275"/>
                </a:cubicBezTo>
                <a:cubicBezTo>
                  <a:pt x="645" y="275"/>
                  <a:pt x="648" y="274"/>
                  <a:pt x="649" y="272"/>
                </a:cubicBezTo>
                <a:cubicBezTo>
                  <a:pt x="650" y="269"/>
                  <a:pt x="650" y="266"/>
                  <a:pt x="648" y="264"/>
                </a:cubicBezTo>
                <a:close/>
                <a:moveTo>
                  <a:pt x="493" y="325"/>
                </a:moveTo>
                <a:cubicBezTo>
                  <a:pt x="480" y="333"/>
                  <a:pt x="466" y="343"/>
                  <a:pt x="462" y="343"/>
                </a:cubicBezTo>
                <a:cubicBezTo>
                  <a:pt x="456" y="343"/>
                  <a:pt x="451" y="339"/>
                  <a:pt x="444" y="332"/>
                </a:cubicBezTo>
                <a:cubicBezTo>
                  <a:pt x="435" y="324"/>
                  <a:pt x="424" y="313"/>
                  <a:pt x="405" y="313"/>
                </a:cubicBezTo>
                <a:cubicBezTo>
                  <a:pt x="375" y="313"/>
                  <a:pt x="269" y="366"/>
                  <a:pt x="204" y="413"/>
                </a:cubicBezTo>
                <a:cubicBezTo>
                  <a:pt x="198" y="325"/>
                  <a:pt x="112" y="204"/>
                  <a:pt x="48" y="144"/>
                </a:cubicBezTo>
                <a:cubicBezTo>
                  <a:pt x="76" y="121"/>
                  <a:pt x="117" y="98"/>
                  <a:pt x="161" y="78"/>
                </a:cubicBezTo>
                <a:cubicBezTo>
                  <a:pt x="203" y="60"/>
                  <a:pt x="242" y="48"/>
                  <a:pt x="260" y="48"/>
                </a:cubicBezTo>
                <a:cubicBezTo>
                  <a:pt x="282" y="48"/>
                  <a:pt x="292" y="54"/>
                  <a:pt x="301" y="60"/>
                </a:cubicBezTo>
                <a:cubicBezTo>
                  <a:pt x="308" y="65"/>
                  <a:pt x="314" y="69"/>
                  <a:pt x="324" y="69"/>
                </a:cubicBezTo>
                <a:cubicBezTo>
                  <a:pt x="330" y="69"/>
                  <a:pt x="339" y="64"/>
                  <a:pt x="355" y="54"/>
                </a:cubicBezTo>
                <a:cubicBezTo>
                  <a:pt x="381" y="39"/>
                  <a:pt x="419" y="16"/>
                  <a:pt x="459" y="14"/>
                </a:cubicBezTo>
                <a:cubicBezTo>
                  <a:pt x="630" y="262"/>
                  <a:pt x="630" y="262"/>
                  <a:pt x="630" y="262"/>
                </a:cubicBezTo>
                <a:cubicBezTo>
                  <a:pt x="577" y="267"/>
                  <a:pt x="527" y="301"/>
                  <a:pt x="493" y="32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24">
            <a:extLst>
              <a:ext uri="{FF2B5EF4-FFF2-40B4-BE49-F238E27FC236}">
                <a16:creationId xmlns="" xmlns:a16="http://schemas.microsoft.com/office/drawing/2014/main" id="{D6453D5F-1E24-4163-9AB4-EA028DA613BE}"/>
              </a:ext>
            </a:extLst>
          </p:cNvPr>
          <p:cNvSpPr>
            <a:spLocks noEditPoints="1"/>
          </p:cNvSpPr>
          <p:nvPr/>
        </p:nvSpPr>
        <p:spPr bwMode="auto">
          <a:xfrm>
            <a:off x="6277094" y="3464254"/>
            <a:ext cx="412500" cy="506140"/>
          </a:xfrm>
          <a:custGeom>
            <a:avLst/>
            <a:gdLst>
              <a:gd name="T0" fmla="*/ 247 w 557"/>
              <a:gd name="T1" fmla="*/ 666 h 666"/>
              <a:gd name="T2" fmla="*/ 238 w 557"/>
              <a:gd name="T3" fmla="*/ 663 h 666"/>
              <a:gd name="T4" fmla="*/ 226 w 557"/>
              <a:gd name="T5" fmla="*/ 641 h 666"/>
              <a:gd name="T6" fmla="*/ 210 w 557"/>
              <a:gd name="T7" fmla="*/ 545 h 666"/>
              <a:gd name="T8" fmla="*/ 173 w 557"/>
              <a:gd name="T9" fmla="*/ 552 h 666"/>
              <a:gd name="T10" fmla="*/ 148 w 557"/>
              <a:gd name="T11" fmla="*/ 545 h 666"/>
              <a:gd name="T12" fmla="*/ 148 w 557"/>
              <a:gd name="T13" fmla="*/ 545 h 666"/>
              <a:gd name="T14" fmla="*/ 147 w 557"/>
              <a:gd name="T15" fmla="*/ 545 h 666"/>
              <a:gd name="T16" fmla="*/ 128 w 557"/>
              <a:gd name="T17" fmla="*/ 484 h 666"/>
              <a:gd name="T18" fmla="*/ 105 w 557"/>
              <a:gd name="T19" fmla="*/ 482 h 666"/>
              <a:gd name="T20" fmla="*/ 32 w 557"/>
              <a:gd name="T21" fmla="*/ 497 h 666"/>
              <a:gd name="T22" fmla="*/ 7 w 557"/>
              <a:gd name="T23" fmla="*/ 492 h 666"/>
              <a:gd name="T24" fmla="*/ 5 w 557"/>
              <a:gd name="T25" fmla="*/ 467 h 666"/>
              <a:gd name="T26" fmla="*/ 93 w 557"/>
              <a:gd name="T27" fmla="*/ 355 h 666"/>
              <a:gd name="T28" fmla="*/ 164 w 557"/>
              <a:gd name="T29" fmla="*/ 340 h 666"/>
              <a:gd name="T30" fmla="*/ 215 w 557"/>
              <a:gd name="T31" fmla="*/ 254 h 666"/>
              <a:gd name="T32" fmla="*/ 455 w 557"/>
              <a:gd name="T33" fmla="*/ 77 h 666"/>
              <a:gd name="T34" fmla="*/ 536 w 557"/>
              <a:gd name="T35" fmla="*/ 3 h 666"/>
              <a:gd name="T36" fmla="*/ 545 w 557"/>
              <a:gd name="T37" fmla="*/ 0 h 666"/>
              <a:gd name="T38" fmla="*/ 555 w 557"/>
              <a:gd name="T39" fmla="*/ 5 h 666"/>
              <a:gd name="T40" fmla="*/ 555 w 557"/>
              <a:gd name="T41" fmla="*/ 18 h 666"/>
              <a:gd name="T42" fmla="*/ 510 w 557"/>
              <a:gd name="T43" fmla="*/ 114 h 666"/>
              <a:gd name="T44" fmla="*/ 406 w 557"/>
              <a:gd name="T45" fmla="*/ 396 h 666"/>
              <a:gd name="T46" fmla="*/ 338 w 557"/>
              <a:gd name="T47" fmla="*/ 470 h 666"/>
              <a:gd name="T48" fmla="*/ 344 w 557"/>
              <a:gd name="T49" fmla="*/ 542 h 666"/>
              <a:gd name="T50" fmla="*/ 263 w 557"/>
              <a:gd name="T51" fmla="*/ 658 h 666"/>
              <a:gd name="T52" fmla="*/ 247 w 557"/>
              <a:gd name="T53" fmla="*/ 666 h 666"/>
              <a:gd name="T54" fmla="*/ 214 w 557"/>
              <a:gd name="T55" fmla="*/ 530 h 666"/>
              <a:gd name="T56" fmla="*/ 220 w 557"/>
              <a:gd name="T57" fmla="*/ 533 h 666"/>
              <a:gd name="T58" fmla="*/ 240 w 557"/>
              <a:gd name="T59" fmla="*/ 643 h 666"/>
              <a:gd name="T60" fmla="*/ 244 w 557"/>
              <a:gd name="T61" fmla="*/ 651 h 666"/>
              <a:gd name="T62" fmla="*/ 252 w 557"/>
              <a:gd name="T63" fmla="*/ 649 h 666"/>
              <a:gd name="T64" fmla="*/ 331 w 557"/>
              <a:gd name="T65" fmla="*/ 537 h 666"/>
              <a:gd name="T66" fmla="*/ 323 w 557"/>
              <a:gd name="T67" fmla="*/ 471 h 666"/>
              <a:gd name="T68" fmla="*/ 325 w 557"/>
              <a:gd name="T69" fmla="*/ 463 h 666"/>
              <a:gd name="T70" fmla="*/ 395 w 557"/>
              <a:gd name="T71" fmla="*/ 388 h 666"/>
              <a:gd name="T72" fmla="*/ 495 w 557"/>
              <a:gd name="T73" fmla="*/ 115 h 666"/>
              <a:gd name="T74" fmla="*/ 496 w 557"/>
              <a:gd name="T75" fmla="*/ 111 h 666"/>
              <a:gd name="T76" fmla="*/ 540 w 557"/>
              <a:gd name="T77" fmla="*/ 19 h 666"/>
              <a:gd name="T78" fmla="*/ 463 w 557"/>
              <a:gd name="T79" fmla="*/ 89 h 666"/>
              <a:gd name="T80" fmla="*/ 458 w 557"/>
              <a:gd name="T81" fmla="*/ 91 h 666"/>
              <a:gd name="T82" fmla="*/ 226 w 557"/>
              <a:gd name="T83" fmla="*/ 262 h 666"/>
              <a:gd name="T84" fmla="*/ 174 w 557"/>
              <a:gd name="T85" fmla="*/ 351 h 666"/>
              <a:gd name="T86" fmla="*/ 166 w 557"/>
              <a:gd name="T87" fmla="*/ 355 h 666"/>
              <a:gd name="T88" fmla="*/ 145 w 557"/>
              <a:gd name="T89" fmla="*/ 353 h 666"/>
              <a:gd name="T90" fmla="*/ 102 w 557"/>
              <a:gd name="T91" fmla="*/ 366 h 666"/>
              <a:gd name="T92" fmla="*/ 17 w 557"/>
              <a:gd name="T93" fmla="*/ 474 h 666"/>
              <a:gd name="T94" fmla="*/ 18 w 557"/>
              <a:gd name="T95" fmla="*/ 483 h 666"/>
              <a:gd name="T96" fmla="*/ 26 w 557"/>
              <a:gd name="T97" fmla="*/ 485 h 666"/>
              <a:gd name="T98" fmla="*/ 105 w 557"/>
              <a:gd name="T99" fmla="*/ 468 h 666"/>
              <a:gd name="T100" fmla="*/ 137 w 557"/>
              <a:gd name="T101" fmla="*/ 472 h 666"/>
              <a:gd name="T102" fmla="*/ 142 w 557"/>
              <a:gd name="T103" fmla="*/ 479 h 666"/>
              <a:gd name="T104" fmla="*/ 155 w 557"/>
              <a:gd name="T105" fmla="*/ 534 h 666"/>
              <a:gd name="T106" fmla="*/ 173 w 557"/>
              <a:gd name="T107" fmla="*/ 538 h 666"/>
              <a:gd name="T108" fmla="*/ 212 w 557"/>
              <a:gd name="T109" fmla="*/ 530 h 666"/>
              <a:gd name="T110" fmla="*/ 214 w 557"/>
              <a:gd name="T111" fmla="*/ 530 h 6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557" h="666">
                <a:moveTo>
                  <a:pt x="247" y="666"/>
                </a:moveTo>
                <a:cubicBezTo>
                  <a:pt x="244" y="666"/>
                  <a:pt x="241" y="665"/>
                  <a:pt x="238" y="663"/>
                </a:cubicBezTo>
                <a:cubicBezTo>
                  <a:pt x="229" y="660"/>
                  <a:pt x="224" y="651"/>
                  <a:pt x="226" y="641"/>
                </a:cubicBezTo>
                <a:cubicBezTo>
                  <a:pt x="226" y="639"/>
                  <a:pt x="232" y="588"/>
                  <a:pt x="210" y="545"/>
                </a:cubicBezTo>
                <a:cubicBezTo>
                  <a:pt x="196" y="550"/>
                  <a:pt x="184" y="552"/>
                  <a:pt x="173" y="552"/>
                </a:cubicBezTo>
                <a:cubicBezTo>
                  <a:pt x="162" y="552"/>
                  <a:pt x="154" y="550"/>
                  <a:pt x="148" y="545"/>
                </a:cubicBezTo>
                <a:cubicBezTo>
                  <a:pt x="148" y="545"/>
                  <a:pt x="148" y="545"/>
                  <a:pt x="148" y="545"/>
                </a:cubicBezTo>
                <a:cubicBezTo>
                  <a:pt x="147" y="545"/>
                  <a:pt x="147" y="545"/>
                  <a:pt x="147" y="545"/>
                </a:cubicBezTo>
                <a:cubicBezTo>
                  <a:pt x="134" y="535"/>
                  <a:pt x="128" y="515"/>
                  <a:pt x="128" y="484"/>
                </a:cubicBezTo>
                <a:cubicBezTo>
                  <a:pt x="121" y="483"/>
                  <a:pt x="113" y="482"/>
                  <a:pt x="105" y="482"/>
                </a:cubicBezTo>
                <a:cubicBezTo>
                  <a:pt x="65" y="482"/>
                  <a:pt x="32" y="497"/>
                  <a:pt x="32" y="497"/>
                </a:cubicBezTo>
                <a:cubicBezTo>
                  <a:pt x="23" y="501"/>
                  <a:pt x="13" y="499"/>
                  <a:pt x="7" y="492"/>
                </a:cubicBezTo>
                <a:cubicBezTo>
                  <a:pt x="1" y="485"/>
                  <a:pt x="0" y="475"/>
                  <a:pt x="5" y="467"/>
                </a:cubicBezTo>
                <a:cubicBezTo>
                  <a:pt x="14" y="453"/>
                  <a:pt x="59" y="382"/>
                  <a:pt x="93" y="355"/>
                </a:cubicBezTo>
                <a:cubicBezTo>
                  <a:pt x="111" y="341"/>
                  <a:pt x="135" y="336"/>
                  <a:pt x="164" y="340"/>
                </a:cubicBezTo>
                <a:cubicBezTo>
                  <a:pt x="177" y="310"/>
                  <a:pt x="194" y="281"/>
                  <a:pt x="215" y="254"/>
                </a:cubicBezTo>
                <a:cubicBezTo>
                  <a:pt x="315" y="119"/>
                  <a:pt x="412" y="79"/>
                  <a:pt x="455" y="77"/>
                </a:cubicBezTo>
                <a:cubicBezTo>
                  <a:pt x="536" y="3"/>
                  <a:pt x="536" y="3"/>
                  <a:pt x="536" y="3"/>
                </a:cubicBezTo>
                <a:cubicBezTo>
                  <a:pt x="538" y="1"/>
                  <a:pt x="541" y="0"/>
                  <a:pt x="545" y="0"/>
                </a:cubicBezTo>
                <a:cubicBezTo>
                  <a:pt x="549" y="0"/>
                  <a:pt x="553" y="2"/>
                  <a:pt x="555" y="5"/>
                </a:cubicBezTo>
                <a:cubicBezTo>
                  <a:pt x="557" y="9"/>
                  <a:pt x="557" y="14"/>
                  <a:pt x="555" y="18"/>
                </a:cubicBezTo>
                <a:cubicBezTo>
                  <a:pt x="510" y="114"/>
                  <a:pt x="510" y="114"/>
                  <a:pt x="510" y="114"/>
                </a:cubicBezTo>
                <a:cubicBezTo>
                  <a:pt x="523" y="166"/>
                  <a:pt x="496" y="275"/>
                  <a:pt x="406" y="396"/>
                </a:cubicBezTo>
                <a:cubicBezTo>
                  <a:pt x="386" y="423"/>
                  <a:pt x="363" y="448"/>
                  <a:pt x="338" y="470"/>
                </a:cubicBezTo>
                <a:cubicBezTo>
                  <a:pt x="350" y="496"/>
                  <a:pt x="352" y="521"/>
                  <a:pt x="344" y="542"/>
                </a:cubicBezTo>
                <a:cubicBezTo>
                  <a:pt x="328" y="584"/>
                  <a:pt x="269" y="651"/>
                  <a:pt x="263" y="658"/>
                </a:cubicBezTo>
                <a:cubicBezTo>
                  <a:pt x="259" y="663"/>
                  <a:pt x="253" y="666"/>
                  <a:pt x="247" y="666"/>
                </a:cubicBezTo>
                <a:close/>
                <a:moveTo>
                  <a:pt x="214" y="530"/>
                </a:moveTo>
                <a:cubicBezTo>
                  <a:pt x="216" y="530"/>
                  <a:pt x="219" y="531"/>
                  <a:pt x="220" y="533"/>
                </a:cubicBezTo>
                <a:cubicBezTo>
                  <a:pt x="246" y="580"/>
                  <a:pt x="240" y="637"/>
                  <a:pt x="240" y="643"/>
                </a:cubicBezTo>
                <a:cubicBezTo>
                  <a:pt x="239" y="646"/>
                  <a:pt x="241" y="649"/>
                  <a:pt x="244" y="651"/>
                </a:cubicBezTo>
                <a:cubicBezTo>
                  <a:pt x="247" y="652"/>
                  <a:pt x="250" y="651"/>
                  <a:pt x="252" y="649"/>
                </a:cubicBezTo>
                <a:cubicBezTo>
                  <a:pt x="255" y="646"/>
                  <a:pt x="316" y="577"/>
                  <a:pt x="331" y="537"/>
                </a:cubicBezTo>
                <a:cubicBezTo>
                  <a:pt x="338" y="518"/>
                  <a:pt x="336" y="496"/>
                  <a:pt x="323" y="471"/>
                </a:cubicBezTo>
                <a:cubicBezTo>
                  <a:pt x="322" y="468"/>
                  <a:pt x="323" y="465"/>
                  <a:pt x="325" y="463"/>
                </a:cubicBezTo>
                <a:cubicBezTo>
                  <a:pt x="351" y="441"/>
                  <a:pt x="374" y="416"/>
                  <a:pt x="395" y="388"/>
                </a:cubicBezTo>
                <a:cubicBezTo>
                  <a:pt x="483" y="269"/>
                  <a:pt x="509" y="163"/>
                  <a:pt x="495" y="115"/>
                </a:cubicBezTo>
                <a:cubicBezTo>
                  <a:pt x="495" y="114"/>
                  <a:pt x="495" y="112"/>
                  <a:pt x="496" y="111"/>
                </a:cubicBezTo>
                <a:cubicBezTo>
                  <a:pt x="540" y="19"/>
                  <a:pt x="540" y="19"/>
                  <a:pt x="540" y="19"/>
                </a:cubicBezTo>
                <a:cubicBezTo>
                  <a:pt x="463" y="89"/>
                  <a:pt x="463" y="89"/>
                  <a:pt x="463" y="89"/>
                </a:cubicBezTo>
                <a:cubicBezTo>
                  <a:pt x="461" y="90"/>
                  <a:pt x="460" y="91"/>
                  <a:pt x="458" y="91"/>
                </a:cubicBezTo>
                <a:cubicBezTo>
                  <a:pt x="418" y="92"/>
                  <a:pt x="325" y="129"/>
                  <a:pt x="226" y="262"/>
                </a:cubicBezTo>
                <a:cubicBezTo>
                  <a:pt x="205" y="290"/>
                  <a:pt x="188" y="320"/>
                  <a:pt x="174" y="351"/>
                </a:cubicBezTo>
                <a:cubicBezTo>
                  <a:pt x="173" y="354"/>
                  <a:pt x="170" y="355"/>
                  <a:pt x="166" y="355"/>
                </a:cubicBezTo>
                <a:cubicBezTo>
                  <a:pt x="159" y="354"/>
                  <a:pt x="152" y="353"/>
                  <a:pt x="145" y="353"/>
                </a:cubicBezTo>
                <a:cubicBezTo>
                  <a:pt x="128" y="353"/>
                  <a:pt x="113" y="357"/>
                  <a:pt x="102" y="366"/>
                </a:cubicBezTo>
                <a:cubicBezTo>
                  <a:pt x="68" y="392"/>
                  <a:pt x="22" y="466"/>
                  <a:pt x="17" y="474"/>
                </a:cubicBezTo>
                <a:cubicBezTo>
                  <a:pt x="15" y="477"/>
                  <a:pt x="15" y="481"/>
                  <a:pt x="18" y="483"/>
                </a:cubicBezTo>
                <a:cubicBezTo>
                  <a:pt x="20" y="485"/>
                  <a:pt x="23" y="486"/>
                  <a:pt x="26" y="485"/>
                </a:cubicBezTo>
                <a:cubicBezTo>
                  <a:pt x="26" y="485"/>
                  <a:pt x="62" y="468"/>
                  <a:pt x="105" y="468"/>
                </a:cubicBezTo>
                <a:cubicBezTo>
                  <a:pt x="116" y="468"/>
                  <a:pt x="127" y="469"/>
                  <a:pt x="137" y="472"/>
                </a:cubicBezTo>
                <a:cubicBezTo>
                  <a:pt x="140" y="472"/>
                  <a:pt x="142" y="475"/>
                  <a:pt x="142" y="479"/>
                </a:cubicBezTo>
                <a:cubicBezTo>
                  <a:pt x="141" y="507"/>
                  <a:pt x="146" y="527"/>
                  <a:pt x="155" y="534"/>
                </a:cubicBezTo>
                <a:cubicBezTo>
                  <a:pt x="160" y="537"/>
                  <a:pt x="165" y="538"/>
                  <a:pt x="173" y="538"/>
                </a:cubicBezTo>
                <a:cubicBezTo>
                  <a:pt x="183" y="538"/>
                  <a:pt x="197" y="535"/>
                  <a:pt x="212" y="530"/>
                </a:cubicBezTo>
                <a:cubicBezTo>
                  <a:pt x="212" y="530"/>
                  <a:pt x="213" y="530"/>
                  <a:pt x="214" y="5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25">
            <a:extLst>
              <a:ext uri="{FF2B5EF4-FFF2-40B4-BE49-F238E27FC236}">
                <a16:creationId xmlns="" xmlns:a16="http://schemas.microsoft.com/office/drawing/2014/main" id="{82CB01C9-802D-40CD-8237-A5D9C9D0CEA3}"/>
              </a:ext>
            </a:extLst>
          </p:cNvPr>
          <p:cNvSpPr>
            <a:spLocks noEditPoints="1"/>
          </p:cNvSpPr>
          <p:nvPr/>
        </p:nvSpPr>
        <p:spPr bwMode="auto">
          <a:xfrm>
            <a:off x="8951644" y="3480112"/>
            <a:ext cx="467884" cy="473922"/>
          </a:xfrm>
          <a:custGeom>
            <a:avLst/>
            <a:gdLst>
              <a:gd name="T0" fmla="*/ 180 w 633"/>
              <a:gd name="T1" fmla="*/ 597 h 624"/>
              <a:gd name="T2" fmla="*/ 150 w 633"/>
              <a:gd name="T3" fmla="*/ 493 h 624"/>
              <a:gd name="T4" fmla="*/ 38 w 633"/>
              <a:gd name="T5" fmla="*/ 462 h 624"/>
              <a:gd name="T6" fmla="*/ 75 w 633"/>
              <a:gd name="T7" fmla="*/ 361 h 624"/>
              <a:gd name="T8" fmla="*/ 0 w 633"/>
              <a:gd name="T9" fmla="*/ 312 h 624"/>
              <a:gd name="T10" fmla="*/ 75 w 633"/>
              <a:gd name="T11" fmla="*/ 262 h 624"/>
              <a:gd name="T12" fmla="*/ 38 w 633"/>
              <a:gd name="T13" fmla="*/ 161 h 624"/>
              <a:gd name="T14" fmla="*/ 150 w 633"/>
              <a:gd name="T15" fmla="*/ 130 h 624"/>
              <a:gd name="T16" fmla="*/ 180 w 633"/>
              <a:gd name="T17" fmla="*/ 26 h 624"/>
              <a:gd name="T18" fmla="*/ 288 w 633"/>
              <a:gd name="T19" fmla="*/ 67 h 624"/>
              <a:gd name="T20" fmla="*/ 374 w 633"/>
              <a:gd name="T21" fmla="*/ 0 h 624"/>
              <a:gd name="T22" fmla="*/ 438 w 633"/>
              <a:gd name="T23" fmla="*/ 97 h 624"/>
              <a:gd name="T24" fmla="*/ 546 w 633"/>
              <a:gd name="T25" fmla="*/ 93 h 624"/>
              <a:gd name="T26" fmla="*/ 540 w 633"/>
              <a:gd name="T27" fmla="*/ 210 h 624"/>
              <a:gd name="T28" fmla="*/ 630 w 633"/>
              <a:gd name="T29" fmla="*/ 270 h 624"/>
              <a:gd name="T30" fmla="*/ 623 w 633"/>
              <a:gd name="T31" fmla="*/ 359 h 624"/>
              <a:gd name="T32" fmla="*/ 593 w 633"/>
              <a:gd name="T33" fmla="*/ 454 h 624"/>
              <a:gd name="T34" fmla="*/ 537 w 633"/>
              <a:gd name="T35" fmla="*/ 531 h 624"/>
              <a:gd name="T36" fmla="*/ 457 w 633"/>
              <a:gd name="T37" fmla="*/ 589 h 624"/>
              <a:gd name="T38" fmla="*/ 366 w 633"/>
              <a:gd name="T39" fmla="*/ 618 h 624"/>
              <a:gd name="T40" fmla="*/ 267 w 633"/>
              <a:gd name="T41" fmla="*/ 618 h 624"/>
              <a:gd name="T42" fmla="*/ 355 w 633"/>
              <a:gd name="T43" fmla="*/ 546 h 624"/>
              <a:gd name="T44" fmla="*/ 423 w 633"/>
              <a:gd name="T45" fmla="*/ 525 h 624"/>
              <a:gd name="T46" fmla="*/ 486 w 633"/>
              <a:gd name="T47" fmla="*/ 478 h 624"/>
              <a:gd name="T48" fmla="*/ 527 w 633"/>
              <a:gd name="T49" fmla="*/ 421 h 624"/>
              <a:gd name="T50" fmla="*/ 552 w 633"/>
              <a:gd name="T51" fmla="*/ 347 h 624"/>
              <a:gd name="T52" fmla="*/ 617 w 633"/>
              <a:gd name="T53" fmla="*/ 278 h 624"/>
              <a:gd name="T54" fmla="*/ 525 w 633"/>
              <a:gd name="T55" fmla="*/ 210 h 624"/>
              <a:gd name="T56" fmla="*/ 540 w 633"/>
              <a:gd name="T57" fmla="*/ 108 h 624"/>
              <a:gd name="T58" fmla="*/ 426 w 633"/>
              <a:gd name="T59" fmla="*/ 107 h 624"/>
              <a:gd name="T60" fmla="*/ 377 w 633"/>
              <a:gd name="T61" fmla="*/ 15 h 624"/>
              <a:gd name="T62" fmla="*/ 285 w 633"/>
              <a:gd name="T63" fmla="*/ 82 h 624"/>
              <a:gd name="T64" fmla="*/ 191 w 633"/>
              <a:gd name="T65" fmla="*/ 36 h 624"/>
              <a:gd name="T66" fmla="*/ 156 w 633"/>
              <a:gd name="T67" fmla="*/ 144 h 624"/>
              <a:gd name="T68" fmla="*/ 53 w 633"/>
              <a:gd name="T69" fmla="*/ 162 h 624"/>
              <a:gd name="T70" fmla="*/ 88 w 633"/>
              <a:gd name="T71" fmla="*/ 271 h 624"/>
              <a:gd name="T72" fmla="*/ 14 w 633"/>
              <a:gd name="T73" fmla="*/ 312 h 624"/>
              <a:gd name="T74" fmla="*/ 88 w 633"/>
              <a:gd name="T75" fmla="*/ 353 h 624"/>
              <a:gd name="T76" fmla="*/ 53 w 633"/>
              <a:gd name="T77" fmla="*/ 461 h 624"/>
              <a:gd name="T78" fmla="*/ 156 w 633"/>
              <a:gd name="T79" fmla="*/ 479 h 624"/>
              <a:gd name="T80" fmla="*/ 191 w 633"/>
              <a:gd name="T81" fmla="*/ 587 h 624"/>
              <a:gd name="T82" fmla="*/ 285 w 633"/>
              <a:gd name="T83" fmla="*/ 542 h 624"/>
              <a:gd name="T84" fmla="*/ 316 w 633"/>
              <a:gd name="T85" fmla="*/ 409 h 624"/>
              <a:gd name="T86" fmla="*/ 414 w 633"/>
              <a:gd name="T87" fmla="*/ 312 h 624"/>
              <a:gd name="T88" fmla="*/ 233 w 633"/>
              <a:gd name="T89" fmla="*/ 312 h 624"/>
              <a:gd name="T90" fmla="*/ 316 w 633"/>
              <a:gd name="T91" fmla="*/ 228 h 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633" h="624">
                <a:moveTo>
                  <a:pt x="260" y="623"/>
                </a:moveTo>
                <a:cubicBezTo>
                  <a:pt x="260" y="623"/>
                  <a:pt x="259" y="623"/>
                  <a:pt x="259" y="623"/>
                </a:cubicBezTo>
                <a:cubicBezTo>
                  <a:pt x="232" y="618"/>
                  <a:pt x="205" y="609"/>
                  <a:pt x="180" y="597"/>
                </a:cubicBezTo>
                <a:cubicBezTo>
                  <a:pt x="177" y="596"/>
                  <a:pt x="175" y="592"/>
                  <a:pt x="176" y="589"/>
                </a:cubicBezTo>
                <a:cubicBezTo>
                  <a:pt x="195" y="526"/>
                  <a:pt x="195" y="526"/>
                  <a:pt x="195" y="526"/>
                </a:cubicBezTo>
                <a:cubicBezTo>
                  <a:pt x="179" y="517"/>
                  <a:pt x="164" y="506"/>
                  <a:pt x="150" y="493"/>
                </a:cubicBezTo>
                <a:cubicBezTo>
                  <a:pt x="96" y="531"/>
                  <a:pt x="96" y="531"/>
                  <a:pt x="96" y="531"/>
                </a:cubicBezTo>
                <a:cubicBezTo>
                  <a:pt x="93" y="533"/>
                  <a:pt x="89" y="532"/>
                  <a:pt x="87" y="530"/>
                </a:cubicBezTo>
                <a:cubicBezTo>
                  <a:pt x="68" y="510"/>
                  <a:pt x="51" y="487"/>
                  <a:pt x="38" y="462"/>
                </a:cubicBezTo>
                <a:cubicBezTo>
                  <a:pt x="36" y="459"/>
                  <a:pt x="37" y="456"/>
                  <a:pt x="40" y="454"/>
                </a:cubicBezTo>
                <a:cubicBezTo>
                  <a:pt x="92" y="414"/>
                  <a:pt x="92" y="414"/>
                  <a:pt x="92" y="414"/>
                </a:cubicBezTo>
                <a:cubicBezTo>
                  <a:pt x="84" y="397"/>
                  <a:pt x="79" y="379"/>
                  <a:pt x="75" y="361"/>
                </a:cubicBezTo>
                <a:cubicBezTo>
                  <a:pt x="9" y="359"/>
                  <a:pt x="9" y="359"/>
                  <a:pt x="9" y="359"/>
                </a:cubicBezTo>
                <a:cubicBezTo>
                  <a:pt x="6" y="359"/>
                  <a:pt x="3" y="357"/>
                  <a:pt x="2" y="353"/>
                </a:cubicBezTo>
                <a:cubicBezTo>
                  <a:pt x="1" y="339"/>
                  <a:pt x="0" y="325"/>
                  <a:pt x="0" y="312"/>
                </a:cubicBezTo>
                <a:cubicBezTo>
                  <a:pt x="0" y="298"/>
                  <a:pt x="1" y="284"/>
                  <a:pt x="2" y="270"/>
                </a:cubicBezTo>
                <a:cubicBezTo>
                  <a:pt x="3" y="267"/>
                  <a:pt x="6" y="264"/>
                  <a:pt x="9" y="264"/>
                </a:cubicBezTo>
                <a:cubicBezTo>
                  <a:pt x="75" y="262"/>
                  <a:pt x="75" y="262"/>
                  <a:pt x="75" y="262"/>
                </a:cubicBezTo>
                <a:cubicBezTo>
                  <a:pt x="79" y="244"/>
                  <a:pt x="84" y="226"/>
                  <a:pt x="92" y="210"/>
                </a:cubicBezTo>
                <a:cubicBezTo>
                  <a:pt x="40" y="170"/>
                  <a:pt x="40" y="170"/>
                  <a:pt x="40" y="170"/>
                </a:cubicBezTo>
                <a:cubicBezTo>
                  <a:pt x="37" y="168"/>
                  <a:pt x="36" y="164"/>
                  <a:pt x="38" y="161"/>
                </a:cubicBezTo>
                <a:cubicBezTo>
                  <a:pt x="51" y="136"/>
                  <a:pt x="68" y="114"/>
                  <a:pt x="87" y="93"/>
                </a:cubicBezTo>
                <a:cubicBezTo>
                  <a:pt x="89" y="91"/>
                  <a:pt x="93" y="91"/>
                  <a:pt x="96" y="93"/>
                </a:cubicBezTo>
                <a:cubicBezTo>
                  <a:pt x="150" y="130"/>
                  <a:pt x="150" y="130"/>
                  <a:pt x="150" y="130"/>
                </a:cubicBezTo>
                <a:cubicBezTo>
                  <a:pt x="164" y="117"/>
                  <a:pt x="179" y="106"/>
                  <a:pt x="195" y="97"/>
                </a:cubicBezTo>
                <a:cubicBezTo>
                  <a:pt x="176" y="34"/>
                  <a:pt x="176" y="34"/>
                  <a:pt x="176" y="34"/>
                </a:cubicBezTo>
                <a:cubicBezTo>
                  <a:pt x="175" y="31"/>
                  <a:pt x="177" y="27"/>
                  <a:pt x="180" y="26"/>
                </a:cubicBezTo>
                <a:cubicBezTo>
                  <a:pt x="205" y="14"/>
                  <a:pt x="231" y="5"/>
                  <a:pt x="259" y="0"/>
                </a:cubicBezTo>
                <a:cubicBezTo>
                  <a:pt x="262" y="0"/>
                  <a:pt x="266" y="2"/>
                  <a:pt x="267" y="5"/>
                </a:cubicBezTo>
                <a:cubicBezTo>
                  <a:pt x="288" y="67"/>
                  <a:pt x="288" y="67"/>
                  <a:pt x="288" y="67"/>
                </a:cubicBezTo>
                <a:cubicBezTo>
                  <a:pt x="307" y="65"/>
                  <a:pt x="326" y="65"/>
                  <a:pt x="344" y="67"/>
                </a:cubicBezTo>
                <a:cubicBezTo>
                  <a:pt x="366" y="5"/>
                  <a:pt x="366" y="5"/>
                  <a:pt x="366" y="5"/>
                </a:cubicBezTo>
                <a:cubicBezTo>
                  <a:pt x="367" y="2"/>
                  <a:pt x="370" y="0"/>
                  <a:pt x="374" y="0"/>
                </a:cubicBezTo>
                <a:cubicBezTo>
                  <a:pt x="401" y="5"/>
                  <a:pt x="428" y="14"/>
                  <a:pt x="453" y="26"/>
                </a:cubicBezTo>
                <a:cubicBezTo>
                  <a:pt x="456" y="27"/>
                  <a:pt x="458" y="31"/>
                  <a:pt x="457" y="34"/>
                </a:cubicBezTo>
                <a:cubicBezTo>
                  <a:pt x="438" y="97"/>
                  <a:pt x="438" y="97"/>
                  <a:pt x="438" y="97"/>
                </a:cubicBezTo>
                <a:cubicBezTo>
                  <a:pt x="454" y="106"/>
                  <a:pt x="469" y="117"/>
                  <a:pt x="483" y="130"/>
                </a:cubicBezTo>
                <a:cubicBezTo>
                  <a:pt x="537" y="93"/>
                  <a:pt x="537" y="93"/>
                  <a:pt x="537" y="93"/>
                </a:cubicBezTo>
                <a:cubicBezTo>
                  <a:pt x="539" y="91"/>
                  <a:pt x="543" y="91"/>
                  <a:pt x="546" y="93"/>
                </a:cubicBezTo>
                <a:cubicBezTo>
                  <a:pt x="565" y="114"/>
                  <a:pt x="581" y="136"/>
                  <a:pt x="595" y="161"/>
                </a:cubicBezTo>
                <a:cubicBezTo>
                  <a:pt x="596" y="164"/>
                  <a:pt x="596" y="168"/>
                  <a:pt x="593" y="170"/>
                </a:cubicBezTo>
                <a:cubicBezTo>
                  <a:pt x="540" y="210"/>
                  <a:pt x="540" y="210"/>
                  <a:pt x="540" y="210"/>
                </a:cubicBezTo>
                <a:cubicBezTo>
                  <a:pt x="548" y="226"/>
                  <a:pt x="554" y="244"/>
                  <a:pt x="558" y="262"/>
                </a:cubicBezTo>
                <a:cubicBezTo>
                  <a:pt x="623" y="264"/>
                  <a:pt x="623" y="264"/>
                  <a:pt x="623" y="264"/>
                </a:cubicBezTo>
                <a:cubicBezTo>
                  <a:pt x="627" y="264"/>
                  <a:pt x="630" y="267"/>
                  <a:pt x="630" y="270"/>
                </a:cubicBezTo>
                <a:cubicBezTo>
                  <a:pt x="632" y="284"/>
                  <a:pt x="633" y="298"/>
                  <a:pt x="633" y="312"/>
                </a:cubicBezTo>
                <a:cubicBezTo>
                  <a:pt x="633" y="325"/>
                  <a:pt x="632" y="339"/>
                  <a:pt x="630" y="353"/>
                </a:cubicBezTo>
                <a:cubicBezTo>
                  <a:pt x="630" y="357"/>
                  <a:pt x="627" y="359"/>
                  <a:pt x="623" y="359"/>
                </a:cubicBezTo>
                <a:cubicBezTo>
                  <a:pt x="558" y="361"/>
                  <a:pt x="558" y="361"/>
                  <a:pt x="558" y="361"/>
                </a:cubicBezTo>
                <a:cubicBezTo>
                  <a:pt x="554" y="379"/>
                  <a:pt x="548" y="397"/>
                  <a:pt x="540" y="414"/>
                </a:cubicBezTo>
                <a:cubicBezTo>
                  <a:pt x="593" y="454"/>
                  <a:pt x="593" y="454"/>
                  <a:pt x="593" y="454"/>
                </a:cubicBezTo>
                <a:cubicBezTo>
                  <a:pt x="596" y="456"/>
                  <a:pt x="596" y="459"/>
                  <a:pt x="595" y="462"/>
                </a:cubicBezTo>
                <a:cubicBezTo>
                  <a:pt x="581" y="487"/>
                  <a:pt x="565" y="509"/>
                  <a:pt x="546" y="530"/>
                </a:cubicBezTo>
                <a:cubicBezTo>
                  <a:pt x="543" y="532"/>
                  <a:pt x="539" y="533"/>
                  <a:pt x="537" y="531"/>
                </a:cubicBezTo>
                <a:cubicBezTo>
                  <a:pt x="483" y="493"/>
                  <a:pt x="483" y="493"/>
                  <a:pt x="483" y="493"/>
                </a:cubicBezTo>
                <a:cubicBezTo>
                  <a:pt x="469" y="506"/>
                  <a:pt x="454" y="517"/>
                  <a:pt x="438" y="526"/>
                </a:cubicBezTo>
                <a:cubicBezTo>
                  <a:pt x="457" y="589"/>
                  <a:pt x="457" y="589"/>
                  <a:pt x="457" y="589"/>
                </a:cubicBezTo>
                <a:cubicBezTo>
                  <a:pt x="458" y="592"/>
                  <a:pt x="456" y="596"/>
                  <a:pt x="453" y="597"/>
                </a:cubicBezTo>
                <a:cubicBezTo>
                  <a:pt x="428" y="609"/>
                  <a:pt x="401" y="618"/>
                  <a:pt x="374" y="623"/>
                </a:cubicBezTo>
                <a:cubicBezTo>
                  <a:pt x="370" y="624"/>
                  <a:pt x="367" y="622"/>
                  <a:pt x="366" y="618"/>
                </a:cubicBezTo>
                <a:cubicBezTo>
                  <a:pt x="344" y="556"/>
                  <a:pt x="344" y="556"/>
                  <a:pt x="344" y="556"/>
                </a:cubicBezTo>
                <a:cubicBezTo>
                  <a:pt x="326" y="558"/>
                  <a:pt x="307" y="558"/>
                  <a:pt x="288" y="556"/>
                </a:cubicBezTo>
                <a:cubicBezTo>
                  <a:pt x="267" y="618"/>
                  <a:pt x="267" y="618"/>
                  <a:pt x="267" y="618"/>
                </a:cubicBezTo>
                <a:cubicBezTo>
                  <a:pt x="266" y="621"/>
                  <a:pt x="263" y="623"/>
                  <a:pt x="260" y="623"/>
                </a:cubicBezTo>
                <a:close/>
                <a:moveTo>
                  <a:pt x="349" y="542"/>
                </a:moveTo>
                <a:cubicBezTo>
                  <a:pt x="352" y="542"/>
                  <a:pt x="354" y="543"/>
                  <a:pt x="355" y="546"/>
                </a:cubicBezTo>
                <a:cubicBezTo>
                  <a:pt x="377" y="608"/>
                  <a:pt x="377" y="608"/>
                  <a:pt x="377" y="608"/>
                </a:cubicBezTo>
                <a:cubicBezTo>
                  <a:pt x="399" y="604"/>
                  <a:pt x="421" y="597"/>
                  <a:pt x="441" y="587"/>
                </a:cubicBezTo>
                <a:cubicBezTo>
                  <a:pt x="423" y="525"/>
                  <a:pt x="423" y="525"/>
                  <a:pt x="423" y="525"/>
                </a:cubicBezTo>
                <a:cubicBezTo>
                  <a:pt x="422" y="521"/>
                  <a:pt x="423" y="518"/>
                  <a:pt x="426" y="516"/>
                </a:cubicBezTo>
                <a:cubicBezTo>
                  <a:pt x="445" y="506"/>
                  <a:pt x="462" y="494"/>
                  <a:pt x="477" y="479"/>
                </a:cubicBezTo>
                <a:cubicBezTo>
                  <a:pt x="479" y="477"/>
                  <a:pt x="483" y="477"/>
                  <a:pt x="486" y="478"/>
                </a:cubicBezTo>
                <a:cubicBezTo>
                  <a:pt x="540" y="516"/>
                  <a:pt x="540" y="516"/>
                  <a:pt x="540" y="516"/>
                </a:cubicBezTo>
                <a:cubicBezTo>
                  <a:pt x="555" y="499"/>
                  <a:pt x="568" y="481"/>
                  <a:pt x="579" y="461"/>
                </a:cubicBezTo>
                <a:cubicBezTo>
                  <a:pt x="527" y="421"/>
                  <a:pt x="527" y="421"/>
                  <a:pt x="527" y="421"/>
                </a:cubicBezTo>
                <a:cubicBezTo>
                  <a:pt x="525" y="419"/>
                  <a:pt x="524" y="416"/>
                  <a:pt x="525" y="413"/>
                </a:cubicBezTo>
                <a:cubicBezTo>
                  <a:pt x="535" y="394"/>
                  <a:pt x="541" y="373"/>
                  <a:pt x="545" y="353"/>
                </a:cubicBezTo>
                <a:cubicBezTo>
                  <a:pt x="545" y="349"/>
                  <a:pt x="548" y="347"/>
                  <a:pt x="552" y="347"/>
                </a:cubicBezTo>
                <a:cubicBezTo>
                  <a:pt x="617" y="345"/>
                  <a:pt x="617" y="345"/>
                  <a:pt x="617" y="345"/>
                </a:cubicBezTo>
                <a:cubicBezTo>
                  <a:pt x="618" y="334"/>
                  <a:pt x="619" y="323"/>
                  <a:pt x="619" y="312"/>
                </a:cubicBezTo>
                <a:cubicBezTo>
                  <a:pt x="619" y="300"/>
                  <a:pt x="618" y="289"/>
                  <a:pt x="617" y="278"/>
                </a:cubicBezTo>
                <a:cubicBezTo>
                  <a:pt x="552" y="276"/>
                  <a:pt x="552" y="276"/>
                  <a:pt x="552" y="276"/>
                </a:cubicBezTo>
                <a:cubicBezTo>
                  <a:pt x="548" y="276"/>
                  <a:pt x="545" y="274"/>
                  <a:pt x="545" y="271"/>
                </a:cubicBezTo>
                <a:cubicBezTo>
                  <a:pt x="541" y="250"/>
                  <a:pt x="535" y="229"/>
                  <a:pt x="525" y="210"/>
                </a:cubicBezTo>
                <a:cubicBezTo>
                  <a:pt x="524" y="207"/>
                  <a:pt x="525" y="204"/>
                  <a:pt x="527" y="202"/>
                </a:cubicBezTo>
                <a:cubicBezTo>
                  <a:pt x="579" y="162"/>
                  <a:pt x="579" y="162"/>
                  <a:pt x="579" y="162"/>
                </a:cubicBezTo>
                <a:cubicBezTo>
                  <a:pt x="568" y="143"/>
                  <a:pt x="555" y="124"/>
                  <a:pt x="540" y="108"/>
                </a:cubicBezTo>
                <a:cubicBezTo>
                  <a:pt x="486" y="145"/>
                  <a:pt x="486" y="145"/>
                  <a:pt x="486" y="145"/>
                </a:cubicBezTo>
                <a:cubicBezTo>
                  <a:pt x="483" y="147"/>
                  <a:pt x="479" y="146"/>
                  <a:pt x="477" y="144"/>
                </a:cubicBezTo>
                <a:cubicBezTo>
                  <a:pt x="462" y="129"/>
                  <a:pt x="445" y="117"/>
                  <a:pt x="426" y="107"/>
                </a:cubicBezTo>
                <a:cubicBezTo>
                  <a:pt x="423" y="105"/>
                  <a:pt x="422" y="102"/>
                  <a:pt x="423" y="99"/>
                </a:cubicBezTo>
                <a:cubicBezTo>
                  <a:pt x="441" y="36"/>
                  <a:pt x="441" y="36"/>
                  <a:pt x="441" y="36"/>
                </a:cubicBezTo>
                <a:cubicBezTo>
                  <a:pt x="421" y="27"/>
                  <a:pt x="399" y="20"/>
                  <a:pt x="377" y="15"/>
                </a:cubicBezTo>
                <a:cubicBezTo>
                  <a:pt x="355" y="77"/>
                  <a:pt x="355" y="77"/>
                  <a:pt x="355" y="77"/>
                </a:cubicBezTo>
                <a:cubicBezTo>
                  <a:pt x="354" y="80"/>
                  <a:pt x="351" y="82"/>
                  <a:pt x="348" y="82"/>
                </a:cubicBezTo>
                <a:cubicBezTo>
                  <a:pt x="327" y="79"/>
                  <a:pt x="306" y="79"/>
                  <a:pt x="285" y="82"/>
                </a:cubicBezTo>
                <a:cubicBezTo>
                  <a:pt x="281" y="82"/>
                  <a:pt x="278" y="80"/>
                  <a:pt x="277" y="77"/>
                </a:cubicBezTo>
                <a:cubicBezTo>
                  <a:pt x="256" y="15"/>
                  <a:pt x="256" y="15"/>
                  <a:pt x="256" y="15"/>
                </a:cubicBezTo>
                <a:cubicBezTo>
                  <a:pt x="233" y="20"/>
                  <a:pt x="212" y="27"/>
                  <a:pt x="191" y="36"/>
                </a:cubicBezTo>
                <a:cubicBezTo>
                  <a:pt x="210" y="99"/>
                  <a:pt x="210" y="99"/>
                  <a:pt x="210" y="99"/>
                </a:cubicBezTo>
                <a:cubicBezTo>
                  <a:pt x="211" y="102"/>
                  <a:pt x="210" y="105"/>
                  <a:pt x="207" y="107"/>
                </a:cubicBezTo>
                <a:cubicBezTo>
                  <a:pt x="188" y="117"/>
                  <a:pt x="171" y="129"/>
                  <a:pt x="156" y="144"/>
                </a:cubicBezTo>
                <a:cubicBezTo>
                  <a:pt x="153" y="146"/>
                  <a:pt x="149" y="147"/>
                  <a:pt x="147" y="145"/>
                </a:cubicBezTo>
                <a:cubicBezTo>
                  <a:pt x="93" y="108"/>
                  <a:pt x="93" y="108"/>
                  <a:pt x="93" y="108"/>
                </a:cubicBezTo>
                <a:cubicBezTo>
                  <a:pt x="78" y="124"/>
                  <a:pt x="64" y="143"/>
                  <a:pt x="53" y="162"/>
                </a:cubicBezTo>
                <a:cubicBezTo>
                  <a:pt x="105" y="202"/>
                  <a:pt x="105" y="202"/>
                  <a:pt x="105" y="202"/>
                </a:cubicBezTo>
                <a:cubicBezTo>
                  <a:pt x="108" y="204"/>
                  <a:pt x="109" y="207"/>
                  <a:pt x="107" y="210"/>
                </a:cubicBezTo>
                <a:cubicBezTo>
                  <a:pt x="98" y="230"/>
                  <a:pt x="91" y="250"/>
                  <a:pt x="88" y="271"/>
                </a:cubicBezTo>
                <a:cubicBezTo>
                  <a:pt x="87" y="274"/>
                  <a:pt x="84" y="276"/>
                  <a:pt x="81" y="276"/>
                </a:cubicBezTo>
                <a:cubicBezTo>
                  <a:pt x="16" y="278"/>
                  <a:pt x="16" y="278"/>
                  <a:pt x="16" y="278"/>
                </a:cubicBezTo>
                <a:cubicBezTo>
                  <a:pt x="14" y="289"/>
                  <a:pt x="14" y="300"/>
                  <a:pt x="14" y="312"/>
                </a:cubicBezTo>
                <a:cubicBezTo>
                  <a:pt x="14" y="323"/>
                  <a:pt x="14" y="334"/>
                  <a:pt x="16" y="345"/>
                </a:cubicBezTo>
                <a:cubicBezTo>
                  <a:pt x="81" y="347"/>
                  <a:pt x="81" y="347"/>
                  <a:pt x="81" y="347"/>
                </a:cubicBezTo>
                <a:cubicBezTo>
                  <a:pt x="84" y="347"/>
                  <a:pt x="87" y="349"/>
                  <a:pt x="88" y="353"/>
                </a:cubicBezTo>
                <a:cubicBezTo>
                  <a:pt x="91" y="373"/>
                  <a:pt x="98" y="394"/>
                  <a:pt x="107" y="413"/>
                </a:cubicBezTo>
                <a:cubicBezTo>
                  <a:pt x="109" y="416"/>
                  <a:pt x="108" y="419"/>
                  <a:pt x="105" y="421"/>
                </a:cubicBezTo>
                <a:cubicBezTo>
                  <a:pt x="53" y="461"/>
                  <a:pt x="53" y="461"/>
                  <a:pt x="53" y="461"/>
                </a:cubicBezTo>
                <a:cubicBezTo>
                  <a:pt x="64" y="481"/>
                  <a:pt x="78" y="499"/>
                  <a:pt x="93" y="516"/>
                </a:cubicBezTo>
                <a:cubicBezTo>
                  <a:pt x="147" y="478"/>
                  <a:pt x="147" y="478"/>
                  <a:pt x="147" y="478"/>
                </a:cubicBezTo>
                <a:cubicBezTo>
                  <a:pt x="149" y="477"/>
                  <a:pt x="153" y="477"/>
                  <a:pt x="156" y="479"/>
                </a:cubicBezTo>
                <a:cubicBezTo>
                  <a:pt x="171" y="494"/>
                  <a:pt x="188" y="506"/>
                  <a:pt x="207" y="516"/>
                </a:cubicBezTo>
                <a:cubicBezTo>
                  <a:pt x="210" y="518"/>
                  <a:pt x="211" y="521"/>
                  <a:pt x="210" y="525"/>
                </a:cubicBezTo>
                <a:cubicBezTo>
                  <a:pt x="191" y="587"/>
                  <a:pt x="191" y="587"/>
                  <a:pt x="191" y="587"/>
                </a:cubicBezTo>
                <a:cubicBezTo>
                  <a:pt x="212" y="597"/>
                  <a:pt x="233" y="604"/>
                  <a:pt x="256" y="608"/>
                </a:cubicBezTo>
                <a:cubicBezTo>
                  <a:pt x="277" y="546"/>
                  <a:pt x="277" y="546"/>
                  <a:pt x="277" y="546"/>
                </a:cubicBezTo>
                <a:cubicBezTo>
                  <a:pt x="278" y="543"/>
                  <a:pt x="281" y="541"/>
                  <a:pt x="285" y="542"/>
                </a:cubicBezTo>
                <a:cubicBezTo>
                  <a:pt x="306" y="545"/>
                  <a:pt x="327" y="545"/>
                  <a:pt x="348" y="542"/>
                </a:cubicBezTo>
                <a:cubicBezTo>
                  <a:pt x="348" y="542"/>
                  <a:pt x="348" y="542"/>
                  <a:pt x="349" y="542"/>
                </a:cubicBezTo>
                <a:close/>
                <a:moveTo>
                  <a:pt x="316" y="409"/>
                </a:moveTo>
                <a:cubicBezTo>
                  <a:pt x="263" y="409"/>
                  <a:pt x="219" y="365"/>
                  <a:pt x="219" y="312"/>
                </a:cubicBezTo>
                <a:cubicBezTo>
                  <a:pt x="219" y="258"/>
                  <a:pt x="263" y="214"/>
                  <a:pt x="316" y="214"/>
                </a:cubicBezTo>
                <a:cubicBezTo>
                  <a:pt x="370" y="214"/>
                  <a:pt x="414" y="258"/>
                  <a:pt x="414" y="312"/>
                </a:cubicBezTo>
                <a:cubicBezTo>
                  <a:pt x="414" y="365"/>
                  <a:pt x="370" y="409"/>
                  <a:pt x="316" y="409"/>
                </a:cubicBezTo>
                <a:close/>
                <a:moveTo>
                  <a:pt x="316" y="228"/>
                </a:moveTo>
                <a:cubicBezTo>
                  <a:pt x="270" y="228"/>
                  <a:pt x="233" y="266"/>
                  <a:pt x="233" y="312"/>
                </a:cubicBezTo>
                <a:cubicBezTo>
                  <a:pt x="233" y="358"/>
                  <a:pt x="270" y="395"/>
                  <a:pt x="316" y="395"/>
                </a:cubicBezTo>
                <a:cubicBezTo>
                  <a:pt x="362" y="395"/>
                  <a:pt x="400" y="358"/>
                  <a:pt x="400" y="312"/>
                </a:cubicBezTo>
                <a:cubicBezTo>
                  <a:pt x="400" y="266"/>
                  <a:pt x="362" y="228"/>
                  <a:pt x="316" y="2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Устное народное творчество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75224" y="1123691"/>
            <a:ext cx="10481823" cy="5632311"/>
          </a:xfrm>
          <a:prstGeom prst="rect">
            <a:avLst/>
          </a:prstGeom>
          <a:solidFill>
            <a:schemeClr val="bg1"/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Герои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в них имеют сверх силу или иные способности (умение играть, петь); а враги и вовсе фантастичны: Змей Горыныч, Соловей – разбойник, Царь владыка морской. Поскольку былина – жанр песенный, она имеет ритм, особый слог. Читая её, будто попадаешь в историческое прошлое и видишь, что она богата образными выражениями.</a:t>
            </a:r>
          </a:p>
        </p:txBody>
      </p:sp>
    </p:spTree>
    <p:extLst>
      <p:ext uri="{BB962C8B-B14F-4D97-AF65-F5344CB8AC3E}">
        <p14:creationId xmlns:p14="http://schemas.microsoft.com/office/powerpoint/2010/main" val="59932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Былина о Садко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24247" y="1314512"/>
            <a:ext cx="11557284" cy="3693319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Былина «Садко» считается самым древним примером русского народного эпоса, дошедшего до наших дней.  Произведение относится к Новгородскому циклу былин, повествующих о быте, жизни и верованиях жителей Великого Новгорода.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294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30381" y="246704"/>
            <a:ext cx="9181020" cy="718754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Новгородский цикл былин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2766" y="1350516"/>
            <a:ext cx="6984776" cy="40684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Жизнь и быт древнего Новгорода отразилась в цикле новгородских былин, </a:t>
            </a:r>
            <a:r>
              <a:rPr lang="ru-RU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посвящ</a:t>
            </a:r>
            <a:r>
              <a:rPr lang="ru-RU" sz="4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нных </a:t>
            </a:r>
            <a:r>
              <a:rPr lang="ru-RU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Садко и Василию </a:t>
            </a:r>
            <a:r>
              <a:rPr lang="ru-RU" sz="44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Буслаевичу</a:t>
            </a:r>
            <a:r>
              <a:rPr lang="ru-RU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smtClean="0">
                <a:solidFill>
                  <a:srgbClr val="00B050"/>
                </a:solidFill>
              </a:rPr>
              <a:t> </a:t>
            </a:r>
            <a:endParaRPr lang="ru-RU" sz="4400" dirty="0">
              <a:solidFill>
                <a:srgbClr val="00B05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136" y="1350516"/>
            <a:ext cx="2362530" cy="37247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966" y="3726780"/>
            <a:ext cx="2556595" cy="2964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44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254766" y="1350516"/>
            <a:ext cx="11738887" cy="4936649"/>
          </a:xfrm>
          <a:prstGeom prst="rect">
            <a:avLst/>
          </a:prstGeom>
          <a:noFill/>
        </p:spPr>
        <p:txBody>
          <a:bodyPr wrap="square" lIns="194987" tIns="97493" rIns="194987" bIns="97493" rtlCol="0">
            <a:spAutoFit/>
          </a:bodyPr>
          <a:lstStyle/>
          <a:p>
            <a:pPr algn="ctr" defTabSz="1228126">
              <a:spcAft>
                <a:spcPts val="200"/>
              </a:spcAft>
              <a:defRPr/>
            </a:pPr>
            <a:r>
              <a:rPr lang="ru-RU" sz="44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версии историков, первой основой древней былины о Садко была песня о новгородском купце, которого звали </a:t>
            </a:r>
            <a:r>
              <a:rPr lang="ru-RU" sz="4400" kern="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Содко</a:t>
            </a:r>
            <a:r>
              <a:rPr lang="ru-RU" sz="44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kern="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Сотынець</a:t>
            </a:r>
            <a:r>
              <a:rPr lang="ru-RU" sz="44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Он был упомянут в Новгородской летописи 1167 года как строитель Борисоглебской церкви в Новгороде.</a:t>
            </a:r>
            <a:endParaRPr lang="en-US" sz="4400" kern="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4991" y="198388"/>
            <a:ext cx="11555656" cy="83705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Исторические факты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6792" y="233946"/>
            <a:ext cx="10956707" cy="718754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Исторические факты</a:t>
            </a:r>
            <a:endParaRPr lang="ru-RU" sz="4400" dirty="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F06F4F7A-E37D-4778-B9F6-2C1B186FB126}"/>
              </a:ext>
            </a:extLst>
          </p:cNvPr>
          <p:cNvSpPr txBox="1"/>
          <p:nvPr/>
        </p:nvSpPr>
        <p:spPr>
          <a:xfrm>
            <a:off x="252239" y="1278508"/>
            <a:ext cx="8244916" cy="5459869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194987" tIns="97493" rIns="194987" bIns="97493" rtlCol="0">
            <a:spAutoFit/>
          </a:bodyPr>
          <a:lstStyle/>
          <a:p>
            <a:pPr algn="ctr"/>
            <a:r>
              <a:rPr lang="ru-RU" sz="3800" dirty="0" smtClean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Примечательно то, что прототипы главных персонажей – Садко – гусляра и морского царя, встречаются в эпических повествованиях разных народов – греческих, финских, эстонских, киргизских и старофранцузских сказаниях.</a:t>
            </a:r>
          </a:p>
          <a:p>
            <a:endParaRPr lang="en-US" sz="38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951" y="1287451"/>
            <a:ext cx="3296110" cy="549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66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6">
            <a:extLst>
              <a:ext uri="{FF2B5EF4-FFF2-40B4-BE49-F238E27FC236}">
                <a16:creationId xmlns="" xmlns:a16="http://schemas.microsoft.com/office/drawing/2014/main" id="{40F82D4B-0806-40E7-82DD-490ED9DCC420}"/>
              </a:ext>
            </a:extLst>
          </p:cNvPr>
          <p:cNvSpPr/>
          <p:nvPr/>
        </p:nvSpPr>
        <p:spPr>
          <a:xfrm>
            <a:off x="253113" y="1278508"/>
            <a:ext cx="8028018" cy="543660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4222" tIns="184222" rIns="184222" bIns="184222">
            <a:noAutofit/>
          </a:bodyPr>
          <a:lstStyle/>
          <a:p>
            <a:pPr>
              <a:lnSpc>
                <a:spcPct val="94000"/>
              </a:lnSpc>
              <a:spcAft>
                <a:spcPts val="806"/>
              </a:spcAft>
              <a:buClr>
                <a:schemeClr val="accent1"/>
              </a:buClr>
            </a:pPr>
            <a:r>
              <a:rPr lang="ru-RU" sz="40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Былина «Садко»  - уникальный памятник русской культуры, в котором выражена вся </a:t>
            </a:r>
            <a:r>
              <a:rPr lang="ru-RU" sz="4000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историко</a:t>
            </a:r>
            <a:r>
              <a:rPr lang="ru-RU" sz="40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патриотическая сущность образа странствующего певца – гусляра, победившего как купцов, так и соблазнительные искушения фантастической подводной жизни. </a:t>
            </a:r>
            <a:endParaRPr lang="ru-RU" sz="40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16535" y="291140"/>
            <a:ext cx="6372708" cy="83705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Былина о Садко</a:t>
            </a:r>
            <a:endParaRPr lang="ru-RU" sz="4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130" y="1274990"/>
            <a:ext cx="3660033" cy="544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9485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2673" y="162384"/>
            <a:ext cx="11989544" cy="1008112"/>
          </a:xfrm>
        </p:spPr>
        <p:txBody>
          <a:bodyPr>
            <a:noAutofit/>
          </a:bodyPr>
          <a:lstStyle/>
          <a:p>
            <a:r>
              <a:rPr lang="ru-RU" sz="4400" dirty="0" smtClean="0"/>
              <a:t>Былина о Садко</a:t>
            </a:r>
            <a:endParaRPr lang="ru-RU" sz="4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0685" y="1350516"/>
            <a:ext cx="8076450" cy="5355312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Святость образа родного Новгорода – вот что оказывается выше всего для Садко – патриота и христианина. Былина представляет собой особую историческую ценность – в ней с большой правдивостью показана бытовая жизнь новгородцев во всех её проявлениях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135" y="1350516"/>
            <a:ext cx="3801006" cy="535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64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37e634bcfc7cfa6db1acc16b18d8ba3d444c7"/>
</p:tagLst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152886</TotalTime>
  <Words>1080</Words>
  <Application>Microsoft Office PowerPoint</Application>
  <PresentationFormat>Произвольный</PresentationFormat>
  <Paragraphs>58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23</vt:i4>
      </vt:variant>
    </vt:vector>
  </HeadingPairs>
  <TitlesOfParts>
    <vt:vector size="33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Литература</vt:lpstr>
      <vt:lpstr>Устное народное творчество </vt:lpstr>
      <vt:lpstr>Устное народное творчество</vt:lpstr>
      <vt:lpstr>Былина о Садко</vt:lpstr>
      <vt:lpstr>Новгородский цикл былин</vt:lpstr>
      <vt:lpstr>Исторические факты</vt:lpstr>
      <vt:lpstr>Исторические факты</vt:lpstr>
      <vt:lpstr>Былина о Садко</vt:lpstr>
      <vt:lpstr>Былина о Садко</vt:lpstr>
      <vt:lpstr>Былина «Садко»</vt:lpstr>
      <vt:lpstr>Былина «Садко»</vt:lpstr>
      <vt:lpstr>Былина «Садко»</vt:lpstr>
      <vt:lpstr>Былина «Садко» </vt:lpstr>
      <vt:lpstr>Былина «Садко»</vt:lpstr>
      <vt:lpstr>Былина «Садко»</vt:lpstr>
      <vt:lpstr>Былина «Садко» </vt:lpstr>
      <vt:lpstr>Былина «Садко»</vt:lpstr>
      <vt:lpstr>Былина «Садко»</vt:lpstr>
      <vt:lpstr>Былина «Садко»</vt:lpstr>
      <vt:lpstr>Былина «Садко»</vt:lpstr>
      <vt:lpstr>Влияние былины на искусство.</vt:lpstr>
      <vt:lpstr>Влияние былины на искусство</vt:lpstr>
      <vt:lpstr>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azat</cp:lastModifiedBy>
  <cp:revision>1582</cp:revision>
  <dcterms:created xsi:type="dcterms:W3CDTF">2014-10-08T23:03:32Z</dcterms:created>
  <dcterms:modified xsi:type="dcterms:W3CDTF">2020-09-09T06:36:25Z</dcterms:modified>
</cp:coreProperties>
</file>