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29"/>
  </p:notesMasterIdLst>
  <p:sldIdLst>
    <p:sldId id="1356" r:id="rId11"/>
    <p:sldId id="1405" r:id="rId12"/>
    <p:sldId id="1402" r:id="rId13"/>
    <p:sldId id="1366" r:id="rId14"/>
    <p:sldId id="1403" r:id="rId15"/>
    <p:sldId id="1404" r:id="rId16"/>
    <p:sldId id="1370" r:id="rId17"/>
    <p:sldId id="1357" r:id="rId18"/>
    <p:sldId id="1363" r:id="rId19"/>
    <p:sldId id="1360" r:id="rId20"/>
    <p:sldId id="1373" r:id="rId21"/>
    <p:sldId id="1406" r:id="rId22"/>
    <p:sldId id="1410" r:id="rId23"/>
    <p:sldId id="1372" r:id="rId24"/>
    <p:sldId id="1407" r:id="rId25"/>
    <p:sldId id="1374" r:id="rId26"/>
    <p:sldId id="1408" r:id="rId27"/>
    <p:sldId id="1409" r:id="rId28"/>
  </p:sldIdLst>
  <p:sldSz cx="12169775" cy="7021513"/>
  <p:notesSz cx="6858000" cy="9144000"/>
  <p:custDataLst>
    <p:tags r:id="rId30"/>
  </p:custDataLst>
  <p:defaultTextStyle>
    <a:defPPr>
      <a:defRPr lang="en-US"/>
    </a:defPPr>
    <a:lvl1pPr marL="0" algn="l" defTabSz="122792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613963" algn="l" defTabSz="122792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227925" algn="l" defTabSz="122792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841888" algn="l" defTabSz="122792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455849" algn="l" defTabSz="122792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3069814" algn="l" defTabSz="122792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683774" algn="l" defTabSz="122792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297739" algn="l" defTabSz="122792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911702" algn="l" defTabSz="122792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5"/>
            <p14:sldId id="1402"/>
            <p14:sldId id="1366"/>
            <p14:sldId id="1403"/>
            <p14:sldId id="1404"/>
            <p14:sldId id="1370"/>
            <p14:sldId id="1357"/>
            <p14:sldId id="1363"/>
            <p14:sldId id="1360"/>
            <p14:sldId id="1373"/>
            <p14:sldId id="1406"/>
            <p14:sldId id="1410"/>
            <p14:sldId id="1372"/>
            <p14:sldId id="1407"/>
            <p14:sldId id="1374"/>
            <p14:sldId id="1408"/>
            <p14:sldId id="140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7F7F7F"/>
    <a:srgbClr val="5F5F5F"/>
    <a:srgbClr val="B2B2B2"/>
    <a:srgbClr val="DDDDDD"/>
    <a:srgbClr val="808080"/>
    <a:srgbClr val="C0C0C0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706" autoAdjust="0"/>
    <p:restoredTop sz="86736" autoAdjust="0"/>
  </p:normalViewPr>
  <p:slideViewPr>
    <p:cSldViewPr snapToObjects="1">
      <p:cViewPr>
        <p:scale>
          <a:sx n="70" d="100"/>
          <a:sy n="70" d="100"/>
        </p:scale>
        <p:origin x="-162" y="-78"/>
      </p:cViewPr>
      <p:guideLst>
        <p:guide orient="horz" pos="1608"/>
        <p:guide orient="horz" pos="1120"/>
        <p:guide pos="3978"/>
        <p:guide pos="3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396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13963" algn="l" defTabSz="61396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27925" algn="l" defTabSz="61396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841888" algn="l" defTabSz="61396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455849" algn="l" defTabSz="61396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069814" algn="l" defTabSz="61396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683774" algn="l" defTabSz="61396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297739" algn="l" defTabSz="61396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4911702" algn="l" defTabSz="61396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9" y="2181227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60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60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8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8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8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8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8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8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8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8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31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31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8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50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8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50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2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2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2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2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2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2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2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2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5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9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5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8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50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8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50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5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5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5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5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5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5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5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5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5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5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5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5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5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8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5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5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8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5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5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8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5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5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8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5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5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8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5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5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8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5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5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8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5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5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80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5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5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8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5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5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80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5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90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2" y="1678890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7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2" y="3979247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90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2" y="1678890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7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2" y="3979247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3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5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3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9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5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9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5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9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6324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51212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68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3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4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9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9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9" y="1263249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9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9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9" y="1512129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9" y="1846373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9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73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4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9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3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3" y="5099319"/>
            <a:ext cx="5023944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6324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51212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68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3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4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9" y="2181227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2323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516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08712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4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9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3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3" y="5099319"/>
            <a:ext cx="5023944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6324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51212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68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3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4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11"/>
            <a:ext cx="5076317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11"/>
            <a:ext cx="5076317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9" y="5099321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8" y="5099321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11"/>
            <a:ext cx="5076317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11"/>
            <a:ext cx="5076317" cy="348868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9" y="5099321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8" y="5099321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4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9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3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3" y="5099319"/>
            <a:ext cx="5023944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6324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51212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68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3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4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12"/>
            <a:ext cx="5076317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12"/>
            <a:ext cx="5076317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12"/>
            <a:ext cx="5076317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12"/>
            <a:ext cx="5076317" cy="150728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4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9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3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3" y="5099319"/>
            <a:ext cx="5023944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6324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51212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68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3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4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9" y="2181227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60" y="1430312"/>
            <a:ext cx="5076317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60" y="3133970"/>
            <a:ext cx="5076317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60" y="1430312"/>
            <a:ext cx="5076317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60" y="3133970"/>
            <a:ext cx="5076317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4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9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3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3" y="5099319"/>
            <a:ext cx="5023944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8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8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8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8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6324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51212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68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3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4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8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8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8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8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31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31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31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31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09"/>
            <a:ext cx="5076317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09"/>
            <a:ext cx="5076317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8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50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09"/>
            <a:ext cx="5076317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09"/>
            <a:ext cx="5076317" cy="43678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8" y="4818377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50" y="4818377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4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9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3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3" y="5099319"/>
            <a:ext cx="5023944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2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2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2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2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6324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51212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68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3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4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2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2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2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2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5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5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5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5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08"/>
            <a:ext cx="5076317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08"/>
            <a:ext cx="5076317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8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50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08"/>
            <a:ext cx="5076317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08"/>
            <a:ext cx="5076317" cy="270711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8" y="3157663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50" y="3157663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4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9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3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3" y="5099319"/>
            <a:ext cx="5023944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7" y="2181225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7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6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6324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512127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7" y="1846368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7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68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5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5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5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5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5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5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28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3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4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19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19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2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5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5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90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2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5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5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41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2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5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5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7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5" y="5099319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28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28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3128128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5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8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5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5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80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5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5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80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5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58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58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4250226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4250226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4250226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4250226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9"/>
            <a:ext cx="3322350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4503229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4503229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4503229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9"/>
            <a:ext cx="5076317" cy="43678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4818375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4818375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5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8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5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90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5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80" y="3228738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5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22873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228741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40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5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80" y="4778586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5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7" y="4778584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2" y="477858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8"/>
            <a:ext cx="2433956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2733" y="2589510"/>
            <a:ext cx="2436998" cy="154790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48504" y="2589510"/>
            <a:ext cx="2436998" cy="1547908"/>
          </a:xfrm>
          <a:solidFill>
            <a:schemeClr val="accent3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84273" y="2589510"/>
            <a:ext cx="2436998" cy="1547908"/>
          </a:xfrm>
          <a:solidFill>
            <a:schemeClr val="accent5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20044" y="2589510"/>
            <a:ext cx="2436998" cy="1547908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2436998" cy="1754414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4850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84273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20044" y="4312740"/>
            <a:ext cx="2436998" cy="175441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08"/>
            <a:ext cx="3322350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3" y="2842513"/>
            <a:ext cx="3322350" cy="1294905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23713" y="2842513"/>
            <a:ext cx="3322350" cy="1294905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34692" y="2842513"/>
            <a:ext cx="3322350" cy="1294905"/>
          </a:xfrm>
          <a:solidFill>
            <a:schemeClr val="bg2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312740"/>
            <a:ext cx="3322350" cy="1792433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7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5" y="1430308"/>
            <a:ext cx="5076317" cy="270711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2736" y="3157661"/>
            <a:ext cx="5074797" cy="979758"/>
          </a:xfrm>
          <a:solidFill>
            <a:schemeClr val="accent1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82246" y="3157661"/>
            <a:ext cx="5074797" cy="979758"/>
          </a:xfrm>
          <a:solidFill>
            <a:schemeClr val="accent4">
              <a:alpha val="80000"/>
            </a:schemeClr>
          </a:solidFill>
        </p:spPr>
        <p:txBody>
          <a:bodyPr lIns="389936" tIns="194969" rIns="389936" bIns="194969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5388" indent="-172694">
              <a:defRPr sz="1500">
                <a:solidFill>
                  <a:srgbClr val="FFFFFF"/>
                </a:solidFill>
              </a:defRPr>
            </a:lvl3pPr>
            <a:lvl4pPr marL="518080" indent="-172694">
              <a:defRPr sz="1500">
                <a:solidFill>
                  <a:srgbClr val="FFFFFF"/>
                </a:solidFill>
              </a:defRPr>
            </a:lvl4pPr>
            <a:lvl5pPr marL="748338" indent="-230258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82246" y="4312737"/>
            <a:ext cx="5074797" cy="174367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0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77360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37951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8038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40973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283403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43994" y="1678888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0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77360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37951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8038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40973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283403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43994" y="3228739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0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77360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37951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8038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40973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283403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43994" y="4778587"/>
            <a:ext cx="1376715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228738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22873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228739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433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4933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52378" y="4778586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16742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30415" y="477858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198550" y="4778587"/>
            <a:ext cx="2310191" cy="10017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5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8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5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5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80" y="3979244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5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3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78" y="1678887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2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5" y="1678885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0" y="1678888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3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78" y="3979244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2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5" y="3979241"/>
            <a:ext cx="912733" cy="93620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0" y="3979244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0" y="1678888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0" y="3979244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4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0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3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1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1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7" y="955709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6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7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3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78" y="1678887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29" y="1678885"/>
            <a:ext cx="1396710" cy="14326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7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4" y="1299013"/>
            <a:ext cx="2347972" cy="361997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9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3" y="1299013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3" y="5099319"/>
            <a:ext cx="5023944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19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4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4935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52380" y="1678887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16745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30417" y="1678885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198552" y="1678890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40" y="3979244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4935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52380" y="3979244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16745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30417" y="3979241"/>
            <a:ext cx="912733" cy="93620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198552" y="3979247"/>
            <a:ext cx="2310191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9" y="2181227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90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2" y="1678890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7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2" y="3979247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4337" y="1678890"/>
            <a:ext cx="1531358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1192" y="1678890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68356" y="1678890"/>
            <a:ext cx="1531358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7988982" y="1678890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4337" y="3979246"/>
            <a:ext cx="1531358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1192" y="3979247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68356" y="3979246"/>
            <a:ext cx="1531358" cy="157073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7988982" y="3979247"/>
            <a:ext cx="3552193" cy="198854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5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3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1376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4345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39415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52383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17453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30417" y="3334647"/>
            <a:ext cx="3370782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8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9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5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78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7942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8129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16695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16880" y="1678887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15446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15631" y="1678885"/>
            <a:ext cx="1396710" cy="1432623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14199" y="3334647"/>
            <a:ext cx="2399574" cy="2460518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6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8080" indent="-172694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299015"/>
            <a:ext cx="2347972" cy="36199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46564" y="1299015"/>
            <a:ext cx="2347972" cy="36199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1389" y="1299015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81753" y="1299015"/>
            <a:ext cx="2475290" cy="3619979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500"/>
            </a:lvl2pPr>
            <a:lvl3pPr marL="151907" indent="-151907">
              <a:defRPr sz="1500"/>
            </a:lvl3pPr>
            <a:lvl4pPr marL="404551" indent="-209471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2733" y="5099321"/>
            <a:ext cx="5023944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46564" y="5099321"/>
            <a:ext cx="5010479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079" y="1160211"/>
            <a:ext cx="11927186" cy="57326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7" name="bg object 17"/>
          <p:cNvSpPr/>
          <p:nvPr/>
        </p:nvSpPr>
        <p:spPr>
          <a:xfrm>
            <a:off x="141096" y="153983"/>
            <a:ext cx="11927186" cy="92887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3686" y="1559655"/>
            <a:ext cx="3850634" cy="4661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7437" y="1614948"/>
            <a:ext cx="5293853" cy="3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9" y="2181227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9" y="1487049"/>
            <a:ext cx="10344310" cy="4737897"/>
          </a:xfrm>
        </p:spPr>
        <p:txBody>
          <a:bodyPr/>
          <a:lstStyle>
            <a:lvl1pPr>
              <a:spcBef>
                <a:spcPts val="1209"/>
              </a:spcBef>
              <a:defRPr/>
            </a:lvl1pPr>
            <a:lvl2pPr>
              <a:spcBef>
                <a:spcPts val="1209"/>
              </a:spcBef>
              <a:defRPr/>
            </a:lvl2pPr>
            <a:lvl3pPr>
              <a:spcBef>
                <a:spcPts val="1209"/>
              </a:spcBef>
              <a:defRPr/>
            </a:lvl3pPr>
            <a:lvl4pPr>
              <a:spcBef>
                <a:spcPts val="1209"/>
              </a:spcBef>
              <a:defRPr/>
            </a:lvl4pPr>
            <a:lvl5pPr>
              <a:spcBef>
                <a:spcPts val="1209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79694" indent="-249440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39" y="1487049"/>
            <a:ext cx="10344310" cy="4737897"/>
          </a:xfrm>
        </p:spPr>
        <p:txBody>
          <a:bodyPr numCol="2" spcCol="584906">
            <a:normAutofit/>
          </a:bodyPr>
          <a:lstStyle>
            <a:lvl1pPr marL="0" indent="0">
              <a:spcBef>
                <a:spcPts val="1209"/>
              </a:spcBef>
              <a:buNone/>
              <a:defRPr sz="1700"/>
            </a:lvl1pPr>
            <a:lvl2pPr marL="230254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2pPr>
            <a:lvl3pPr marL="460506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3pPr>
            <a:lvl4pPr marL="690757" indent="-230254">
              <a:spcBef>
                <a:spcPts val="1209"/>
              </a:spcBef>
              <a:buFont typeface="Arial" panose="020B0604020202020204" pitchFamily="34" charset="0"/>
              <a:buChar char="•"/>
              <a:defRPr sz="1700"/>
            </a:lvl4pPr>
            <a:lvl5pPr marL="921009" indent="-230254">
              <a:spcBef>
                <a:spcPts val="1209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9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487051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739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248270"/>
            <a:ext cx="5070741" cy="4633873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9" y="1263249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9" y="1597487"/>
            <a:ext cx="507285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263249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597487"/>
            <a:ext cx="5074963" cy="467474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9" y="1512129"/>
            <a:ext cx="507285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739" y="1846373"/>
            <a:ext cx="507285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80" y="1512129"/>
            <a:ext cx="5074963" cy="30013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14007" indent="0">
              <a:buNone/>
              <a:defRPr sz="2800" b="1"/>
            </a:lvl2pPr>
            <a:lvl3pPr marL="1228013" indent="0">
              <a:buNone/>
              <a:defRPr sz="2300" b="1"/>
            </a:lvl3pPr>
            <a:lvl4pPr marL="1842018" indent="0">
              <a:buNone/>
              <a:defRPr sz="2100" b="1"/>
            </a:lvl4pPr>
            <a:lvl5pPr marL="2456023" indent="0">
              <a:buNone/>
              <a:defRPr sz="2100" b="1"/>
            </a:lvl5pPr>
            <a:lvl6pPr marL="3070031" indent="0">
              <a:buNone/>
              <a:defRPr sz="2100" b="1"/>
            </a:lvl6pPr>
            <a:lvl7pPr marL="3684036" indent="0">
              <a:buNone/>
              <a:defRPr sz="2100" b="1"/>
            </a:lvl7pPr>
            <a:lvl8pPr marL="4298044" indent="0">
              <a:buNone/>
              <a:defRPr sz="2100" b="1"/>
            </a:lvl8pPr>
            <a:lvl9pPr marL="4912049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80" y="1846373"/>
            <a:ext cx="5074963" cy="4472996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9" y="2181227"/>
            <a:ext cx="10344310" cy="15050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70" y="3978857"/>
            <a:ext cx="8518843" cy="17943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8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3458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86917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0373" y="0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3458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86917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30373" y="3501395"/>
            <a:ext cx="3057656" cy="3520118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3193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66389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99584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32777" y="6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3193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66389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299584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32777" y="2335831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3193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66389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299584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32777" y="4671653"/>
            <a:ext cx="2436998" cy="2349865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50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01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75154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25252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00203" y="0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50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01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75154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25252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00203" y="1750697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50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01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75154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25252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00203" y="3501395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50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01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75154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25252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00203" y="5252092"/>
            <a:ext cx="2044524" cy="1769421"/>
          </a:xfrm>
        </p:spPr>
        <p:txBody>
          <a:bodyPr lIns="389936" tIns="194969" rIns="389936" bIns="194969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11"/>
            <a:ext cx="2433956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49518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86301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23086" y="5099321"/>
            <a:ext cx="2433956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1"/>
            <a:ext cx="3322350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3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713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4692" y="5099321"/>
            <a:ext cx="3322350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9" y="5099321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8" y="5099321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11"/>
            <a:ext cx="5076317" cy="348868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739" y="5099321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80728" y="5099321"/>
            <a:ext cx="5076317" cy="98171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3502" indent="-153502">
              <a:buFont typeface="Arial" panose="020B0604020202020204" pitchFamily="34" charset="0"/>
              <a:buChar char="•"/>
              <a:defRPr sz="1500"/>
            </a:lvl2pPr>
            <a:lvl3pPr marL="307004" indent="-153502">
              <a:defRPr sz="1500"/>
            </a:lvl3pPr>
            <a:lvl4pPr marL="537255" indent="-230254">
              <a:defRPr sz="1500"/>
            </a:lvl4pPr>
            <a:lvl5pPr marL="767509" indent="-23025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9518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6301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3086" y="1430309"/>
            <a:ext cx="2433956" cy="15113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850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4273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20044" y="3128130"/>
            <a:ext cx="2436998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3128130"/>
            <a:ext cx="3322350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9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0728" y="1430312"/>
            <a:ext cx="5076317" cy="150728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3128130"/>
            <a:ext cx="5074797" cy="3059582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1719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48504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85287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22072" y="1430309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1719" y="4829473"/>
            <a:ext cx="2436998" cy="1358236"/>
          </a:xfrm>
        </p:spPr>
        <p:txBody>
          <a:bodyPr/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4749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83259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19030" y="4829473"/>
            <a:ext cx="2436998" cy="135823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1719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48504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85287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22072" y="3129891"/>
            <a:ext cx="2433956" cy="15113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73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713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4692" y="1430312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273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23713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34692" y="4833553"/>
            <a:ext cx="3322350" cy="1402919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273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23713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34692" y="3133970"/>
            <a:ext cx="3322350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739" y="955711"/>
            <a:ext cx="10344310" cy="41608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260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82251" y="1430312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2738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82250" y="4816572"/>
            <a:ext cx="5074797" cy="1371136"/>
          </a:xfrm>
        </p:spPr>
        <p:txBody>
          <a:bodyPr/>
          <a:lstStyle>
            <a:lvl1pPr marL="0" indent="0">
              <a:buNone/>
              <a:defRPr sz="2100"/>
            </a:lvl1pPr>
            <a:lvl2pPr marL="172694" indent="-172694">
              <a:buFont typeface="Arial" panose="020B0604020202020204" pitchFamily="34" charset="0"/>
              <a:buChar char="•"/>
              <a:defRPr sz="1500"/>
            </a:lvl2pPr>
            <a:lvl3pPr marL="345388" indent="-172694">
              <a:defRPr sz="1500"/>
            </a:lvl3pPr>
            <a:lvl4pPr marL="518080" indent="-17269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4260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82251" y="3133970"/>
            <a:ext cx="5076317" cy="150728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0" Type="http://schemas.openxmlformats.org/officeDocument/2006/relationships/slideLayout" Target="../slideLayouts/slideLayout550.xml"/><Relationship Id="rId29" Type="http://schemas.openxmlformats.org/officeDocument/2006/relationships/slideLayout" Target="../slideLayouts/slideLayout559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540.xml"/><Relationship Id="rId19" Type="http://schemas.openxmlformats.org/officeDocument/2006/relationships/slideLayout" Target="../slideLayouts/slideLayout549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1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slideLayout" Target="../slideLayouts/slideLayout260.xml"/><Relationship Id="rId29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50.xml"/><Relationship Id="rId19" Type="http://schemas.openxmlformats.org/officeDocument/2006/relationships/slideLayout" Target="../slideLayouts/slideLayout259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29" Type="http://schemas.openxmlformats.org/officeDocument/2006/relationships/slideLayout" Target="../slideLayouts/slideLayout327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0" Type="http://schemas.openxmlformats.org/officeDocument/2006/relationships/slideLayout" Target="../slideLayouts/slideLayout376.xml"/><Relationship Id="rId29" Type="http://schemas.openxmlformats.org/officeDocument/2006/relationships/slideLayout" Target="../slideLayouts/slideLayout385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66.xml"/><Relationship Id="rId19" Type="http://schemas.openxmlformats.org/officeDocument/2006/relationships/slideLayout" Target="../slideLayouts/slideLayout375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0" Type="http://schemas.openxmlformats.org/officeDocument/2006/relationships/slideLayout" Target="../slideLayouts/slideLayout434.xml"/><Relationship Id="rId29" Type="http://schemas.openxmlformats.org/officeDocument/2006/relationships/slideLayout" Target="../slideLayouts/slideLayout443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24.xml"/><Relationship Id="rId19" Type="http://schemas.openxmlformats.org/officeDocument/2006/relationships/slideLayout" Target="../slideLayouts/slideLayout433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0" Type="http://schemas.openxmlformats.org/officeDocument/2006/relationships/slideLayout" Target="../slideLayouts/slideLayout492.xml"/><Relationship Id="rId29" Type="http://schemas.openxmlformats.org/officeDocument/2006/relationships/slideLayout" Target="../slideLayouts/slideLayout501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82.xml"/><Relationship Id="rId19" Type="http://schemas.openxmlformats.org/officeDocument/2006/relationships/slideLayout" Target="../slideLayouts/slideLayout491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9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2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00" smtClean="0">
                <a:solidFill>
                  <a:schemeClr val="tx1"/>
                </a:solidFill>
              </a:rPr>
              <a:pPr algn="ctr"/>
              <a:t>‹#›</a:t>
            </a:fld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31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31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11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39503" y="6403644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72717" y="6403644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15848" y="6403644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6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lvl="0" algn="ctr"/>
            <a:endParaRPr lang="en-US" sz="11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4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lvl="0" algn="ctr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0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3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8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4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2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9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9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2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00" smtClean="0"/>
              <a:pPr algn="ctr"/>
              <a:t>‹#›</a:t>
            </a:fld>
            <a:endParaRPr lang="en-US" sz="1300" dirty="0"/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31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31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3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11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39503" y="6403644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72717" y="6403644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15848" y="6403644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11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6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lvl="0" algn="ctr"/>
            <a:endParaRPr lang="en-US" sz="11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4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lvl="0" algn="ctr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0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3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8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4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2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0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3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8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4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2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0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3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8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4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2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0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3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8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4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2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0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3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8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4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2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0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3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8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4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2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2737" y="286637"/>
            <a:ext cx="10344310" cy="837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737" y="1248270"/>
            <a:ext cx="10344310" cy="47378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18562" y="6348080"/>
            <a:ext cx="2157338" cy="526226"/>
          </a:xfrm>
          <a:prstGeom prst="rect">
            <a:avLst/>
          </a:prstGeom>
        </p:spPr>
        <p:txBody>
          <a:bodyPr vert="horz" wrap="square" lIns="122805" tIns="61402" rIns="122805" bIns="6140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3480" y="6443132"/>
            <a:ext cx="139169" cy="336122"/>
          </a:xfrm>
          <a:prstGeom prst="rect">
            <a:avLst/>
          </a:prstGeom>
        </p:spPr>
        <p:txBody>
          <a:bodyPr vert="horz" wrap="none" lIns="122805" tIns="61402" rIns="122805" bIns="6140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1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210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76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349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4787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218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49073" y="6566229"/>
            <a:ext cx="92265" cy="8995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13809" y="6542728"/>
            <a:ext cx="64017" cy="141090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10251" y="6539729"/>
            <a:ext cx="141959" cy="13975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39807" y="6552424"/>
            <a:ext cx="153683" cy="128759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2805" tIns="61402" rIns="122805" bIns="614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14935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79518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50353" y="6440629"/>
            <a:ext cx="332591" cy="341145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39503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72717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15848" y="6403642"/>
            <a:ext cx="401602" cy="411928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5024" y="6408334"/>
            <a:ext cx="401602" cy="411928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505" y="6400372"/>
            <a:ext cx="401602" cy="411928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marL="0" marR="0" lvl="0" indent="0" algn="ctr" defTabSz="122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1228013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254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62638" indent="-23238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92889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23141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53395" indent="-230254" algn="l" defTabSz="122801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77033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91040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605045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219051" indent="-307004" algn="l" defTabSz="1228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4007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01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42018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56023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70031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84036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98044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12049" algn="l" defTabSz="122801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236" y="3328"/>
            <a:ext cx="12153254" cy="220950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2559" y="412583"/>
            <a:ext cx="5446096" cy="1164101"/>
          </a:xfrm>
          <a:prstGeom prst="rect">
            <a:avLst/>
          </a:prstGeom>
        </p:spPr>
        <p:txBody>
          <a:bodyPr vert="horz" wrap="square" lIns="0" tIns="31093" rIns="0" bIns="0" rtlCol="0" anchor="ctr">
            <a:spAutoFit/>
          </a:bodyPr>
          <a:lstStyle/>
          <a:p>
            <a:pPr marL="27038" algn="l">
              <a:lnSpc>
                <a:spcPct val="100000"/>
              </a:lnSpc>
              <a:spcBef>
                <a:spcPts val="243"/>
              </a:spcBef>
            </a:pPr>
            <a:r>
              <a:rPr lang="ru-RU" sz="7200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  <a:endParaRPr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624361" y="2931311"/>
            <a:ext cx="6804756" cy="4087957"/>
          </a:xfrm>
          <a:prstGeom prst="rect">
            <a:avLst/>
          </a:prstGeom>
        </p:spPr>
        <p:txBody>
          <a:bodyPr vert="horz" wrap="square" lIns="0" tIns="29741" rIns="0" bIns="0" rtlCol="0">
            <a:spAutoFit/>
          </a:bodyPr>
          <a:lstStyle/>
          <a:p>
            <a:pPr marL="39205" algn="ctr">
              <a:lnSpc>
                <a:spcPts val="4162"/>
              </a:lnSpc>
              <a:spcBef>
                <a:spcPts val="235"/>
              </a:spcBef>
            </a:pPr>
            <a:endParaRPr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38" algn="ctr"/>
            <a:r>
              <a:rPr lang="ru-RU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ru-RU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Устное народное творчество. </a:t>
            </a:r>
            <a:endParaRPr lang="en-US" sz="4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38" algn="ctr"/>
            <a:r>
              <a:rPr lang="ru-RU" sz="4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Былин</a:t>
            </a:r>
            <a:r>
              <a:rPr lang="ru-RU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4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Садко.</a:t>
            </a:r>
          </a:p>
          <a:p>
            <a:pPr marL="27038" algn="ctr"/>
            <a:endParaRPr lang="ru-RU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038" algn="ctr"/>
            <a:endParaRPr sz="4500" dirty="0">
              <a:latin typeface="Arial"/>
              <a:cs typeface="Arial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23017" y="493598"/>
            <a:ext cx="1274142" cy="13067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23017" y="493598"/>
            <a:ext cx="1274142" cy="13067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391864" y="538858"/>
            <a:ext cx="365765" cy="801714"/>
          </a:xfrm>
          <a:prstGeom prst="rect">
            <a:avLst/>
          </a:prstGeom>
        </p:spPr>
        <p:txBody>
          <a:bodyPr vert="horz" wrap="square" lIns="0" tIns="33801" rIns="0" bIns="0" rtlCol="0">
            <a:spAutoFit/>
          </a:bodyPr>
          <a:lstStyle/>
          <a:p>
            <a:pPr>
              <a:spcBef>
                <a:spcPts val="267"/>
              </a:spcBef>
            </a:pPr>
            <a:r>
              <a:rPr lang="en-US" sz="49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9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090291" y="1174527"/>
            <a:ext cx="1106866" cy="459201"/>
          </a:xfrm>
          <a:prstGeom prst="rect">
            <a:avLst/>
          </a:prstGeom>
        </p:spPr>
        <p:txBody>
          <a:bodyPr vert="horz" wrap="square" lIns="0" tIns="25686" rIns="0" bIns="0" rtlCol="0">
            <a:spAutoFit/>
          </a:bodyPr>
          <a:lstStyle/>
          <a:p>
            <a:pPr>
              <a:spcBef>
                <a:spcPts val="203"/>
              </a:spcBef>
            </a:pPr>
            <a:r>
              <a:rPr lang="ru-RU" sz="2800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2" y="434555"/>
            <a:ext cx="1365786" cy="1365786"/>
          </a:xfrm>
          <a:prstGeom prst="rect">
            <a:avLst/>
          </a:prstGeo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r="2627"/>
          <a:stretch>
            <a:fillRect/>
          </a:stretch>
        </p:blipFill>
        <p:spPr>
          <a:xfrm>
            <a:off x="8261839" y="2826681"/>
            <a:ext cx="3322350" cy="3488681"/>
          </a:xfrm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500" dirty="0"/>
              <a:t>Русские богатыри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4" y="1278510"/>
            <a:ext cx="3977012" cy="54726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1" y="1278510"/>
            <a:ext cx="7559535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91070" y="389825"/>
            <a:ext cx="9187636" cy="552806"/>
          </a:xfrm>
        </p:spPr>
        <p:txBody>
          <a:bodyPr>
            <a:noAutofit/>
          </a:bodyPr>
          <a:lstStyle/>
          <a:p>
            <a:r>
              <a:rPr lang="ru-RU" sz="4500" dirty="0"/>
              <a:t>Русские богатыри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9" y="1278509"/>
            <a:ext cx="3528392" cy="5419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39" y="1278507"/>
            <a:ext cx="7999315" cy="54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500" dirty="0"/>
              <a:t>Русские богатыри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824" y="1314513"/>
            <a:ext cx="5293853" cy="2267714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Герои новгородских былин – удалой Василий Буслаев и купец – гусляр Садко.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4228" y="3906801"/>
            <a:ext cx="7704855" cy="25950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Василий Буслаев — новгородский герой, представляющий собой идеал молодецкой безграничной удали. Это самый знаменитый из персонажей фольклора, носящих имя Василий.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42" y="1314514"/>
            <a:ext cx="3518951" cy="5488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16" y="1339295"/>
            <a:ext cx="2435105" cy="25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Русские богатыри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404367" y="1559655"/>
            <a:ext cx="8856984" cy="43088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Былина « Садко» считается самым древним примером русского народного эпоса, дошедшего  до наших дней. Произведение относится к новгородскому циклу былин, повествующих о быте, жизни и верованиях жителей Великого- Новгорода. Центральным персонажем былины является гусляр Садко, который благодаря </a:t>
            </a:r>
            <a:r>
              <a:rPr lang="ru-RU" sz="2800" b="1" dirty="0">
                <a:solidFill>
                  <a:srgbClr val="002060"/>
                </a:solidFill>
              </a:rPr>
              <a:t>с</a:t>
            </a:r>
            <a:r>
              <a:rPr lang="ru-RU" sz="2800" b="1" dirty="0" smtClean="0">
                <a:solidFill>
                  <a:srgbClr val="002060"/>
                </a:solidFill>
              </a:rPr>
              <a:t>воей удачливости и предприимчивости становится почитаемым человеком в Новгороде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84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5">
            <a:extLst>
              <a:ext uri="{FF2B5EF4-FFF2-40B4-BE49-F238E27FC236}">
                <a16:creationId xmlns:a16="http://schemas.microsoft.com/office/drawing/2014/main" xmlns="" id="{04DAC63A-E2B5-4CEF-AFB7-674628D9F1BD}"/>
              </a:ext>
            </a:extLst>
          </p:cNvPr>
          <p:cNvSpPr>
            <a:spLocks noEditPoints="1"/>
          </p:cNvSpPr>
          <p:nvPr/>
        </p:nvSpPr>
        <p:spPr bwMode="auto">
          <a:xfrm>
            <a:off x="1101774" y="2180087"/>
            <a:ext cx="370771" cy="503752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02" tIns="46051" rIns="92102" bIns="46051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36">
            <a:extLst>
              <a:ext uri="{FF2B5EF4-FFF2-40B4-BE49-F238E27FC236}">
                <a16:creationId xmlns:a16="http://schemas.microsoft.com/office/drawing/2014/main" xmlns="" id="{2B48F30C-3AD7-4BFB-8A74-A17CA4E358FC}"/>
              </a:ext>
            </a:extLst>
          </p:cNvPr>
          <p:cNvSpPr>
            <a:spLocks noEditPoints="1"/>
          </p:cNvSpPr>
          <p:nvPr/>
        </p:nvSpPr>
        <p:spPr bwMode="auto">
          <a:xfrm>
            <a:off x="6316845" y="2222903"/>
            <a:ext cx="493273" cy="418115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02" tIns="46051" rIns="92102" bIns="46051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40">
            <a:extLst>
              <a:ext uri="{FF2B5EF4-FFF2-40B4-BE49-F238E27FC236}">
                <a16:creationId xmlns:a16="http://schemas.microsoft.com/office/drawing/2014/main" xmlns="" id="{B535C411-C41F-45B9-9F08-6AA61D0D027B}"/>
              </a:ext>
            </a:extLst>
          </p:cNvPr>
          <p:cNvSpPr>
            <a:spLocks noEditPoints="1"/>
          </p:cNvSpPr>
          <p:nvPr/>
        </p:nvSpPr>
        <p:spPr bwMode="auto">
          <a:xfrm>
            <a:off x="3692054" y="2180087"/>
            <a:ext cx="489221" cy="503752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02" tIns="46051" rIns="92102" bIns="46051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81">
            <a:extLst>
              <a:ext uri="{FF2B5EF4-FFF2-40B4-BE49-F238E27FC236}">
                <a16:creationId xmlns:a16="http://schemas.microsoft.com/office/drawing/2014/main" xmlns="" id="{7DF11DB9-8F05-41B7-A58D-0257378BD807}"/>
              </a:ext>
            </a:extLst>
          </p:cNvPr>
          <p:cNvSpPr>
            <a:spLocks noEditPoints="1"/>
          </p:cNvSpPr>
          <p:nvPr/>
        </p:nvSpPr>
        <p:spPr bwMode="auto">
          <a:xfrm>
            <a:off x="9035086" y="2180087"/>
            <a:ext cx="446392" cy="574810"/>
          </a:xfrm>
          <a:custGeom>
            <a:avLst/>
            <a:gdLst>
              <a:gd name="T0" fmla="*/ 596 w 603"/>
              <a:gd name="T1" fmla="*/ 239 h 757"/>
              <a:gd name="T2" fmla="*/ 578 w 603"/>
              <a:gd name="T3" fmla="*/ 180 h 757"/>
              <a:gd name="T4" fmla="*/ 548 w 603"/>
              <a:gd name="T5" fmla="*/ 126 h 757"/>
              <a:gd name="T6" fmla="*/ 507 w 603"/>
              <a:gd name="T7" fmla="*/ 80 h 757"/>
              <a:gd name="T8" fmla="*/ 458 w 603"/>
              <a:gd name="T9" fmla="*/ 43 h 757"/>
              <a:gd name="T10" fmla="*/ 403 w 603"/>
              <a:gd name="T11" fmla="*/ 17 h 757"/>
              <a:gd name="T12" fmla="*/ 343 w 603"/>
              <a:gd name="T13" fmla="*/ 3 h 757"/>
              <a:gd name="T14" fmla="*/ 281 w 603"/>
              <a:gd name="T15" fmla="*/ 2 h 757"/>
              <a:gd name="T16" fmla="*/ 221 w 603"/>
              <a:gd name="T17" fmla="*/ 14 h 757"/>
              <a:gd name="T18" fmla="*/ 164 w 603"/>
              <a:gd name="T19" fmla="*/ 38 h 757"/>
              <a:gd name="T20" fmla="*/ 114 w 603"/>
              <a:gd name="T21" fmla="*/ 73 h 757"/>
              <a:gd name="T22" fmla="*/ 72 w 603"/>
              <a:gd name="T23" fmla="*/ 118 h 757"/>
              <a:gd name="T24" fmla="*/ 40 w 603"/>
              <a:gd name="T25" fmla="*/ 171 h 757"/>
              <a:gd name="T26" fmla="*/ 20 w 603"/>
              <a:gd name="T27" fmla="*/ 229 h 757"/>
              <a:gd name="T28" fmla="*/ 13 w 603"/>
              <a:gd name="T29" fmla="*/ 290 h 757"/>
              <a:gd name="T30" fmla="*/ 18 w 603"/>
              <a:gd name="T31" fmla="*/ 351 h 757"/>
              <a:gd name="T32" fmla="*/ 36 w 603"/>
              <a:gd name="T33" fmla="*/ 410 h 757"/>
              <a:gd name="T34" fmla="*/ 66 w 603"/>
              <a:gd name="T35" fmla="*/ 464 h 757"/>
              <a:gd name="T36" fmla="*/ 1 w 603"/>
              <a:gd name="T37" fmla="*/ 650 h 757"/>
              <a:gd name="T38" fmla="*/ 202 w 603"/>
              <a:gd name="T39" fmla="*/ 755 h 757"/>
              <a:gd name="T40" fmla="*/ 303 w 603"/>
              <a:gd name="T41" fmla="*/ 569 h 757"/>
              <a:gd name="T42" fmla="*/ 381 w 603"/>
              <a:gd name="T43" fmla="*/ 711 h 757"/>
              <a:gd name="T44" fmla="*/ 578 w 603"/>
              <a:gd name="T45" fmla="*/ 622 h 757"/>
              <a:gd name="T46" fmla="*/ 547 w 603"/>
              <a:gd name="T47" fmla="*/ 469 h 757"/>
              <a:gd name="T48" fmla="*/ 578 w 603"/>
              <a:gd name="T49" fmla="*/ 416 h 757"/>
              <a:gd name="T50" fmla="*/ 597 w 603"/>
              <a:gd name="T51" fmla="*/ 357 h 757"/>
              <a:gd name="T52" fmla="*/ 603 w 603"/>
              <a:gd name="T53" fmla="*/ 295 h 757"/>
              <a:gd name="T54" fmla="*/ 552 w 603"/>
              <a:gd name="T55" fmla="*/ 370 h 757"/>
              <a:gd name="T56" fmla="*/ 526 w 603"/>
              <a:gd name="T57" fmla="*/ 427 h 757"/>
              <a:gd name="T58" fmla="*/ 498 w 603"/>
              <a:gd name="T59" fmla="*/ 472 h 757"/>
              <a:gd name="T60" fmla="*/ 383 w 603"/>
              <a:gd name="T61" fmla="*/ 692 h 757"/>
              <a:gd name="T62" fmla="*/ 302 w 603"/>
              <a:gd name="T63" fmla="*/ 551 h 757"/>
              <a:gd name="T64" fmla="*/ 132 w 603"/>
              <a:gd name="T65" fmla="*/ 654 h 757"/>
              <a:gd name="T66" fmla="*/ 103 w 603"/>
              <a:gd name="T67" fmla="*/ 465 h 757"/>
              <a:gd name="T68" fmla="*/ 83 w 603"/>
              <a:gd name="T69" fmla="*/ 419 h 757"/>
              <a:gd name="T70" fmla="*/ 34 w 603"/>
              <a:gd name="T71" fmla="*/ 353 h 757"/>
              <a:gd name="T72" fmla="*/ 52 w 603"/>
              <a:gd name="T73" fmla="*/ 273 h 757"/>
              <a:gd name="T74" fmla="*/ 65 w 603"/>
              <a:gd name="T75" fmla="*/ 212 h 757"/>
              <a:gd name="T76" fmla="*/ 81 w 603"/>
              <a:gd name="T77" fmla="*/ 131 h 757"/>
              <a:gd name="T78" fmla="*/ 153 w 603"/>
              <a:gd name="T79" fmla="*/ 91 h 757"/>
              <a:gd name="T80" fmla="*/ 207 w 603"/>
              <a:gd name="T81" fmla="*/ 59 h 757"/>
              <a:gd name="T82" fmla="*/ 278 w 603"/>
              <a:gd name="T83" fmla="*/ 18 h 757"/>
              <a:gd name="T84" fmla="*/ 356 w 603"/>
              <a:gd name="T85" fmla="*/ 44 h 757"/>
              <a:gd name="T86" fmla="*/ 415 w 603"/>
              <a:gd name="T87" fmla="*/ 63 h 757"/>
              <a:gd name="T88" fmla="*/ 494 w 603"/>
              <a:gd name="T89" fmla="*/ 88 h 757"/>
              <a:gd name="T90" fmla="*/ 526 w 603"/>
              <a:gd name="T91" fmla="*/ 163 h 757"/>
              <a:gd name="T92" fmla="*/ 552 w 603"/>
              <a:gd name="T93" fmla="*/ 220 h 757"/>
              <a:gd name="T94" fmla="*/ 586 w 603"/>
              <a:gd name="T95" fmla="*/ 295 h 757"/>
              <a:gd name="T96" fmla="*/ 307 w 603"/>
              <a:gd name="T97" fmla="*/ 463 h 757"/>
              <a:gd name="T98" fmla="*/ 147 w 603"/>
              <a:gd name="T99" fmla="*/ 289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3" h="757">
                <a:moveTo>
                  <a:pt x="603" y="295"/>
                </a:moveTo>
                <a:cubicBezTo>
                  <a:pt x="603" y="293"/>
                  <a:pt x="602" y="291"/>
                  <a:pt x="601" y="290"/>
                </a:cubicBezTo>
                <a:cubicBezTo>
                  <a:pt x="576" y="267"/>
                  <a:pt x="576" y="267"/>
                  <a:pt x="576" y="267"/>
                </a:cubicBezTo>
                <a:cubicBezTo>
                  <a:pt x="596" y="239"/>
                  <a:pt x="596" y="239"/>
                  <a:pt x="596" y="239"/>
                </a:cubicBezTo>
                <a:cubicBezTo>
                  <a:pt x="597" y="237"/>
                  <a:pt x="597" y="235"/>
                  <a:pt x="597" y="233"/>
                </a:cubicBezTo>
                <a:cubicBezTo>
                  <a:pt x="596" y="232"/>
                  <a:pt x="595" y="230"/>
                  <a:pt x="593" y="229"/>
                </a:cubicBezTo>
                <a:cubicBezTo>
                  <a:pt x="564" y="211"/>
                  <a:pt x="564" y="211"/>
                  <a:pt x="564" y="211"/>
                </a:cubicBezTo>
                <a:cubicBezTo>
                  <a:pt x="578" y="180"/>
                  <a:pt x="578" y="180"/>
                  <a:pt x="578" y="180"/>
                </a:cubicBezTo>
                <a:cubicBezTo>
                  <a:pt x="578" y="178"/>
                  <a:pt x="578" y="176"/>
                  <a:pt x="578" y="175"/>
                </a:cubicBezTo>
                <a:cubicBezTo>
                  <a:pt x="577" y="173"/>
                  <a:pt x="575" y="171"/>
                  <a:pt x="573" y="171"/>
                </a:cubicBezTo>
                <a:cubicBezTo>
                  <a:pt x="541" y="160"/>
                  <a:pt x="541" y="160"/>
                  <a:pt x="541" y="160"/>
                </a:cubicBezTo>
                <a:cubicBezTo>
                  <a:pt x="548" y="126"/>
                  <a:pt x="548" y="126"/>
                  <a:pt x="548" y="126"/>
                </a:cubicBezTo>
                <a:cubicBezTo>
                  <a:pt x="548" y="124"/>
                  <a:pt x="548" y="122"/>
                  <a:pt x="547" y="121"/>
                </a:cubicBezTo>
                <a:cubicBezTo>
                  <a:pt x="545" y="119"/>
                  <a:pt x="544" y="118"/>
                  <a:pt x="542" y="118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7" y="80"/>
                  <a:pt x="507" y="80"/>
                  <a:pt x="507" y="80"/>
                </a:cubicBezTo>
                <a:cubicBezTo>
                  <a:pt x="507" y="78"/>
                  <a:pt x="507" y="76"/>
                  <a:pt x="505" y="75"/>
                </a:cubicBezTo>
                <a:cubicBezTo>
                  <a:pt x="504" y="73"/>
                  <a:pt x="502" y="73"/>
                  <a:pt x="500" y="73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58" y="43"/>
                  <a:pt x="458" y="43"/>
                  <a:pt x="458" y="43"/>
                </a:cubicBezTo>
                <a:cubicBezTo>
                  <a:pt x="458" y="41"/>
                  <a:pt x="457" y="39"/>
                  <a:pt x="455" y="38"/>
                </a:cubicBezTo>
                <a:cubicBezTo>
                  <a:pt x="453" y="37"/>
                  <a:pt x="451" y="37"/>
                  <a:pt x="449" y="38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5"/>
                  <a:pt x="400" y="14"/>
                  <a:pt x="398" y="13"/>
                </a:cubicBezTo>
                <a:cubicBezTo>
                  <a:pt x="397" y="13"/>
                  <a:pt x="395" y="13"/>
                  <a:pt x="393" y="14"/>
                </a:cubicBezTo>
                <a:cubicBezTo>
                  <a:pt x="363" y="30"/>
                  <a:pt x="363" y="30"/>
                  <a:pt x="363" y="30"/>
                </a:cubicBezTo>
                <a:cubicBezTo>
                  <a:pt x="343" y="3"/>
                  <a:pt x="343" y="3"/>
                  <a:pt x="343" y="3"/>
                </a:cubicBezTo>
                <a:cubicBezTo>
                  <a:pt x="342" y="2"/>
                  <a:pt x="340" y="0"/>
                  <a:pt x="338" y="0"/>
                </a:cubicBezTo>
                <a:cubicBezTo>
                  <a:pt x="336" y="0"/>
                  <a:pt x="334" y="1"/>
                  <a:pt x="332" y="2"/>
                </a:cubicBezTo>
                <a:cubicBezTo>
                  <a:pt x="307" y="24"/>
                  <a:pt x="307" y="24"/>
                  <a:pt x="307" y="24"/>
                </a:cubicBezTo>
                <a:cubicBezTo>
                  <a:pt x="281" y="2"/>
                  <a:pt x="281" y="2"/>
                  <a:pt x="281" y="2"/>
                </a:cubicBezTo>
                <a:cubicBezTo>
                  <a:pt x="280" y="1"/>
                  <a:pt x="278" y="0"/>
                  <a:pt x="276" y="0"/>
                </a:cubicBezTo>
                <a:cubicBezTo>
                  <a:pt x="274" y="0"/>
                  <a:pt x="272" y="2"/>
                  <a:pt x="271" y="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19" y="13"/>
                  <a:pt x="217" y="13"/>
                  <a:pt x="215" y="13"/>
                </a:cubicBezTo>
                <a:cubicBezTo>
                  <a:pt x="213" y="14"/>
                  <a:pt x="212" y="15"/>
                  <a:pt x="211" y="17"/>
                </a:cubicBezTo>
                <a:cubicBezTo>
                  <a:pt x="197" y="48"/>
                  <a:pt x="197" y="48"/>
                  <a:pt x="197" y="48"/>
                </a:cubicBezTo>
                <a:cubicBezTo>
                  <a:pt x="164" y="38"/>
                  <a:pt x="164" y="38"/>
                  <a:pt x="164" y="38"/>
                </a:cubicBezTo>
                <a:cubicBezTo>
                  <a:pt x="162" y="37"/>
                  <a:pt x="160" y="37"/>
                  <a:pt x="159" y="38"/>
                </a:cubicBezTo>
                <a:cubicBezTo>
                  <a:pt x="157" y="39"/>
                  <a:pt x="156" y="41"/>
                  <a:pt x="155" y="4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2" y="73"/>
                  <a:pt x="110" y="73"/>
                  <a:pt x="109" y="75"/>
                </a:cubicBezTo>
                <a:cubicBezTo>
                  <a:pt x="107" y="76"/>
                  <a:pt x="106" y="78"/>
                  <a:pt x="106" y="80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0" y="118"/>
                  <a:pt x="68" y="119"/>
                  <a:pt x="67" y="121"/>
                </a:cubicBezTo>
                <a:cubicBezTo>
                  <a:pt x="66" y="122"/>
                  <a:pt x="65" y="124"/>
                  <a:pt x="66" y="126"/>
                </a:cubicBezTo>
                <a:cubicBezTo>
                  <a:pt x="73" y="160"/>
                  <a:pt x="73" y="160"/>
                  <a:pt x="73" y="160"/>
                </a:cubicBezTo>
                <a:cubicBezTo>
                  <a:pt x="40" y="171"/>
                  <a:pt x="40" y="171"/>
                  <a:pt x="40" y="171"/>
                </a:cubicBezTo>
                <a:cubicBezTo>
                  <a:pt x="38" y="171"/>
                  <a:pt x="37" y="173"/>
                  <a:pt x="36" y="175"/>
                </a:cubicBezTo>
                <a:cubicBezTo>
                  <a:pt x="35" y="176"/>
                  <a:pt x="35" y="178"/>
                  <a:pt x="36" y="180"/>
                </a:cubicBezTo>
                <a:cubicBezTo>
                  <a:pt x="50" y="211"/>
                  <a:pt x="50" y="211"/>
                  <a:pt x="50" y="211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19" y="230"/>
                  <a:pt x="17" y="232"/>
                  <a:pt x="17" y="233"/>
                </a:cubicBezTo>
                <a:cubicBezTo>
                  <a:pt x="17" y="235"/>
                  <a:pt x="17" y="237"/>
                  <a:pt x="18" y="239"/>
                </a:cubicBezTo>
                <a:cubicBezTo>
                  <a:pt x="38" y="267"/>
                  <a:pt x="38" y="267"/>
                  <a:pt x="38" y="267"/>
                </a:cubicBezTo>
                <a:cubicBezTo>
                  <a:pt x="13" y="290"/>
                  <a:pt x="13" y="290"/>
                  <a:pt x="13" y="290"/>
                </a:cubicBezTo>
                <a:cubicBezTo>
                  <a:pt x="11" y="291"/>
                  <a:pt x="10" y="293"/>
                  <a:pt x="10" y="295"/>
                </a:cubicBezTo>
                <a:cubicBezTo>
                  <a:pt x="10" y="297"/>
                  <a:pt x="11" y="299"/>
                  <a:pt x="13" y="300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18" y="351"/>
                  <a:pt x="18" y="351"/>
                  <a:pt x="18" y="351"/>
                </a:cubicBezTo>
                <a:cubicBezTo>
                  <a:pt x="17" y="353"/>
                  <a:pt x="17" y="355"/>
                  <a:pt x="17" y="357"/>
                </a:cubicBezTo>
                <a:cubicBezTo>
                  <a:pt x="17" y="359"/>
                  <a:pt x="19" y="360"/>
                  <a:pt x="20" y="361"/>
                </a:cubicBezTo>
                <a:cubicBezTo>
                  <a:pt x="50" y="379"/>
                  <a:pt x="50" y="379"/>
                  <a:pt x="50" y="379"/>
                </a:cubicBezTo>
                <a:cubicBezTo>
                  <a:pt x="36" y="410"/>
                  <a:pt x="36" y="410"/>
                  <a:pt x="36" y="410"/>
                </a:cubicBezTo>
                <a:cubicBezTo>
                  <a:pt x="35" y="412"/>
                  <a:pt x="35" y="414"/>
                  <a:pt x="36" y="416"/>
                </a:cubicBezTo>
                <a:cubicBezTo>
                  <a:pt x="37" y="417"/>
                  <a:pt x="38" y="419"/>
                  <a:pt x="40" y="419"/>
                </a:cubicBezTo>
                <a:cubicBezTo>
                  <a:pt x="73" y="430"/>
                  <a:pt x="73" y="430"/>
                  <a:pt x="73" y="430"/>
                </a:cubicBezTo>
                <a:cubicBezTo>
                  <a:pt x="66" y="464"/>
                  <a:pt x="66" y="464"/>
                  <a:pt x="66" y="464"/>
                </a:cubicBezTo>
                <a:cubicBezTo>
                  <a:pt x="65" y="466"/>
                  <a:pt x="66" y="468"/>
                  <a:pt x="67" y="469"/>
                </a:cubicBezTo>
                <a:cubicBezTo>
                  <a:pt x="68" y="471"/>
                  <a:pt x="70" y="472"/>
                  <a:pt x="72" y="472"/>
                </a:cubicBezTo>
                <a:cubicBezTo>
                  <a:pt x="87" y="474"/>
                  <a:pt x="87" y="474"/>
                  <a:pt x="87" y="474"/>
                </a:cubicBezTo>
                <a:cubicBezTo>
                  <a:pt x="1" y="650"/>
                  <a:pt x="1" y="650"/>
                  <a:pt x="1" y="650"/>
                </a:cubicBezTo>
                <a:cubicBezTo>
                  <a:pt x="0" y="652"/>
                  <a:pt x="0" y="654"/>
                  <a:pt x="1" y="656"/>
                </a:cubicBezTo>
                <a:cubicBezTo>
                  <a:pt x="3" y="658"/>
                  <a:pt x="5" y="660"/>
                  <a:pt x="7" y="660"/>
                </a:cubicBezTo>
                <a:cubicBezTo>
                  <a:pt x="124" y="665"/>
                  <a:pt x="124" y="665"/>
                  <a:pt x="124" y="665"/>
                </a:cubicBezTo>
                <a:cubicBezTo>
                  <a:pt x="202" y="755"/>
                  <a:pt x="202" y="755"/>
                  <a:pt x="202" y="755"/>
                </a:cubicBezTo>
                <a:cubicBezTo>
                  <a:pt x="203" y="756"/>
                  <a:pt x="205" y="757"/>
                  <a:pt x="207" y="757"/>
                </a:cubicBezTo>
                <a:cubicBezTo>
                  <a:pt x="208" y="757"/>
                  <a:pt x="208" y="757"/>
                  <a:pt x="208" y="757"/>
                </a:cubicBezTo>
                <a:cubicBezTo>
                  <a:pt x="211" y="757"/>
                  <a:pt x="213" y="755"/>
                  <a:pt x="214" y="753"/>
                </a:cubicBezTo>
                <a:cubicBezTo>
                  <a:pt x="303" y="569"/>
                  <a:pt x="303" y="569"/>
                  <a:pt x="303" y="569"/>
                </a:cubicBezTo>
                <a:cubicBezTo>
                  <a:pt x="307" y="566"/>
                  <a:pt x="307" y="566"/>
                  <a:pt x="307" y="566"/>
                </a:cubicBezTo>
                <a:cubicBezTo>
                  <a:pt x="314" y="572"/>
                  <a:pt x="314" y="572"/>
                  <a:pt x="314" y="572"/>
                </a:cubicBezTo>
                <a:cubicBezTo>
                  <a:pt x="375" y="707"/>
                  <a:pt x="375" y="707"/>
                  <a:pt x="375" y="707"/>
                </a:cubicBezTo>
                <a:cubicBezTo>
                  <a:pt x="376" y="709"/>
                  <a:pt x="378" y="711"/>
                  <a:pt x="381" y="711"/>
                </a:cubicBezTo>
                <a:cubicBezTo>
                  <a:pt x="383" y="712"/>
                  <a:pt x="385" y="711"/>
                  <a:pt x="387" y="709"/>
                </a:cubicBezTo>
                <a:cubicBezTo>
                  <a:pt x="459" y="626"/>
                  <a:pt x="459" y="626"/>
                  <a:pt x="459" y="626"/>
                </a:cubicBezTo>
                <a:cubicBezTo>
                  <a:pt x="572" y="625"/>
                  <a:pt x="572" y="625"/>
                  <a:pt x="572" y="625"/>
                </a:cubicBezTo>
                <a:cubicBezTo>
                  <a:pt x="574" y="625"/>
                  <a:pt x="576" y="624"/>
                  <a:pt x="578" y="622"/>
                </a:cubicBezTo>
                <a:cubicBezTo>
                  <a:pt x="579" y="620"/>
                  <a:pt x="579" y="617"/>
                  <a:pt x="578" y="615"/>
                </a:cubicBezTo>
                <a:cubicBezTo>
                  <a:pt x="515" y="475"/>
                  <a:pt x="515" y="475"/>
                  <a:pt x="515" y="475"/>
                </a:cubicBezTo>
                <a:cubicBezTo>
                  <a:pt x="542" y="472"/>
                  <a:pt x="542" y="472"/>
                  <a:pt x="542" y="472"/>
                </a:cubicBezTo>
                <a:cubicBezTo>
                  <a:pt x="544" y="472"/>
                  <a:pt x="545" y="471"/>
                  <a:pt x="547" y="469"/>
                </a:cubicBezTo>
                <a:cubicBezTo>
                  <a:pt x="548" y="468"/>
                  <a:pt x="548" y="466"/>
                  <a:pt x="548" y="464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73" y="419"/>
                  <a:pt x="573" y="419"/>
                  <a:pt x="573" y="419"/>
                </a:cubicBezTo>
                <a:cubicBezTo>
                  <a:pt x="575" y="419"/>
                  <a:pt x="577" y="417"/>
                  <a:pt x="578" y="416"/>
                </a:cubicBezTo>
                <a:cubicBezTo>
                  <a:pt x="578" y="414"/>
                  <a:pt x="578" y="412"/>
                  <a:pt x="578" y="410"/>
                </a:cubicBezTo>
                <a:cubicBezTo>
                  <a:pt x="564" y="379"/>
                  <a:pt x="564" y="379"/>
                  <a:pt x="564" y="379"/>
                </a:cubicBezTo>
                <a:cubicBezTo>
                  <a:pt x="593" y="361"/>
                  <a:pt x="593" y="361"/>
                  <a:pt x="593" y="361"/>
                </a:cubicBezTo>
                <a:cubicBezTo>
                  <a:pt x="595" y="360"/>
                  <a:pt x="596" y="359"/>
                  <a:pt x="597" y="357"/>
                </a:cubicBezTo>
                <a:cubicBezTo>
                  <a:pt x="597" y="355"/>
                  <a:pt x="597" y="353"/>
                  <a:pt x="596" y="351"/>
                </a:cubicBezTo>
                <a:cubicBezTo>
                  <a:pt x="576" y="323"/>
                  <a:pt x="576" y="323"/>
                  <a:pt x="576" y="323"/>
                </a:cubicBezTo>
                <a:cubicBezTo>
                  <a:pt x="601" y="300"/>
                  <a:pt x="601" y="300"/>
                  <a:pt x="601" y="300"/>
                </a:cubicBezTo>
                <a:cubicBezTo>
                  <a:pt x="602" y="299"/>
                  <a:pt x="603" y="297"/>
                  <a:pt x="603" y="295"/>
                </a:cubicBezTo>
                <a:close/>
                <a:moveTo>
                  <a:pt x="562" y="317"/>
                </a:moveTo>
                <a:cubicBezTo>
                  <a:pt x="559" y="320"/>
                  <a:pt x="559" y="324"/>
                  <a:pt x="561" y="326"/>
                </a:cubicBezTo>
                <a:cubicBezTo>
                  <a:pt x="580" y="353"/>
                  <a:pt x="580" y="353"/>
                  <a:pt x="580" y="353"/>
                </a:cubicBezTo>
                <a:cubicBezTo>
                  <a:pt x="552" y="370"/>
                  <a:pt x="552" y="370"/>
                  <a:pt x="552" y="370"/>
                </a:cubicBezTo>
                <a:cubicBezTo>
                  <a:pt x="549" y="372"/>
                  <a:pt x="547" y="375"/>
                  <a:pt x="549" y="379"/>
                </a:cubicBezTo>
                <a:cubicBezTo>
                  <a:pt x="562" y="409"/>
                  <a:pt x="562" y="409"/>
                  <a:pt x="562" y="409"/>
                </a:cubicBezTo>
                <a:cubicBezTo>
                  <a:pt x="531" y="419"/>
                  <a:pt x="531" y="419"/>
                  <a:pt x="531" y="419"/>
                </a:cubicBezTo>
                <a:cubicBezTo>
                  <a:pt x="527" y="420"/>
                  <a:pt x="526" y="424"/>
                  <a:pt x="526" y="427"/>
                </a:cubicBezTo>
                <a:cubicBezTo>
                  <a:pt x="533" y="459"/>
                  <a:pt x="533" y="459"/>
                  <a:pt x="533" y="459"/>
                </a:cubicBezTo>
                <a:cubicBezTo>
                  <a:pt x="504" y="462"/>
                  <a:pt x="504" y="462"/>
                  <a:pt x="504" y="462"/>
                </a:cubicBezTo>
                <a:cubicBezTo>
                  <a:pt x="501" y="463"/>
                  <a:pt x="499" y="464"/>
                  <a:pt x="498" y="466"/>
                </a:cubicBezTo>
                <a:cubicBezTo>
                  <a:pt x="497" y="468"/>
                  <a:pt x="497" y="470"/>
                  <a:pt x="498" y="472"/>
                </a:cubicBezTo>
                <a:cubicBezTo>
                  <a:pt x="561" y="611"/>
                  <a:pt x="561" y="611"/>
                  <a:pt x="561" y="611"/>
                </a:cubicBezTo>
                <a:cubicBezTo>
                  <a:pt x="456" y="612"/>
                  <a:pt x="456" y="612"/>
                  <a:pt x="456" y="612"/>
                </a:cubicBezTo>
                <a:cubicBezTo>
                  <a:pt x="454" y="612"/>
                  <a:pt x="452" y="612"/>
                  <a:pt x="451" y="614"/>
                </a:cubicBezTo>
                <a:cubicBezTo>
                  <a:pt x="383" y="692"/>
                  <a:pt x="383" y="692"/>
                  <a:pt x="383" y="692"/>
                </a:cubicBezTo>
                <a:cubicBezTo>
                  <a:pt x="326" y="564"/>
                  <a:pt x="326" y="564"/>
                  <a:pt x="326" y="564"/>
                </a:cubicBezTo>
                <a:cubicBezTo>
                  <a:pt x="325" y="563"/>
                  <a:pt x="325" y="563"/>
                  <a:pt x="324" y="562"/>
                </a:cubicBezTo>
                <a:cubicBezTo>
                  <a:pt x="311" y="551"/>
                  <a:pt x="311" y="551"/>
                  <a:pt x="311" y="551"/>
                </a:cubicBezTo>
                <a:cubicBezTo>
                  <a:pt x="309" y="549"/>
                  <a:pt x="305" y="549"/>
                  <a:pt x="302" y="551"/>
                </a:cubicBezTo>
                <a:cubicBezTo>
                  <a:pt x="293" y="559"/>
                  <a:pt x="293" y="559"/>
                  <a:pt x="293" y="559"/>
                </a:cubicBezTo>
                <a:cubicBezTo>
                  <a:pt x="292" y="560"/>
                  <a:pt x="292" y="561"/>
                  <a:pt x="291" y="561"/>
                </a:cubicBezTo>
                <a:cubicBezTo>
                  <a:pt x="206" y="737"/>
                  <a:pt x="206" y="737"/>
                  <a:pt x="206" y="737"/>
                </a:cubicBezTo>
                <a:cubicBezTo>
                  <a:pt x="132" y="654"/>
                  <a:pt x="132" y="654"/>
                  <a:pt x="132" y="654"/>
                </a:cubicBezTo>
                <a:cubicBezTo>
                  <a:pt x="131" y="652"/>
                  <a:pt x="129" y="651"/>
                  <a:pt x="127" y="651"/>
                </a:cubicBezTo>
                <a:cubicBezTo>
                  <a:pt x="18" y="646"/>
                  <a:pt x="18" y="646"/>
                  <a:pt x="18" y="646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5" y="469"/>
                  <a:pt x="105" y="467"/>
                  <a:pt x="103" y="465"/>
                </a:cubicBezTo>
                <a:cubicBezTo>
                  <a:pt x="102" y="463"/>
                  <a:pt x="100" y="461"/>
                  <a:pt x="98" y="461"/>
                </a:cubicBezTo>
                <a:cubicBezTo>
                  <a:pt x="81" y="459"/>
                  <a:pt x="81" y="459"/>
                  <a:pt x="81" y="459"/>
                </a:cubicBezTo>
                <a:cubicBezTo>
                  <a:pt x="87" y="427"/>
                  <a:pt x="87" y="427"/>
                  <a:pt x="87" y="427"/>
                </a:cubicBezTo>
                <a:cubicBezTo>
                  <a:pt x="88" y="424"/>
                  <a:pt x="86" y="420"/>
                  <a:pt x="83" y="419"/>
                </a:cubicBezTo>
                <a:cubicBezTo>
                  <a:pt x="52" y="409"/>
                  <a:pt x="52" y="409"/>
                  <a:pt x="52" y="409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66" y="375"/>
                  <a:pt x="65" y="372"/>
                  <a:pt x="62" y="370"/>
                </a:cubicBezTo>
                <a:cubicBezTo>
                  <a:pt x="34" y="353"/>
                  <a:pt x="34" y="353"/>
                  <a:pt x="34" y="353"/>
                </a:cubicBezTo>
                <a:cubicBezTo>
                  <a:pt x="53" y="326"/>
                  <a:pt x="53" y="326"/>
                  <a:pt x="53" y="326"/>
                </a:cubicBezTo>
                <a:cubicBezTo>
                  <a:pt x="55" y="324"/>
                  <a:pt x="54" y="320"/>
                  <a:pt x="52" y="317"/>
                </a:cubicBezTo>
                <a:cubicBezTo>
                  <a:pt x="28" y="295"/>
                  <a:pt x="28" y="295"/>
                  <a:pt x="28" y="295"/>
                </a:cubicBezTo>
                <a:cubicBezTo>
                  <a:pt x="52" y="273"/>
                  <a:pt x="52" y="273"/>
                  <a:pt x="52" y="273"/>
                </a:cubicBezTo>
                <a:cubicBezTo>
                  <a:pt x="54" y="270"/>
                  <a:pt x="55" y="267"/>
                  <a:pt x="53" y="264"/>
                </a:cubicBezTo>
                <a:cubicBezTo>
                  <a:pt x="34" y="237"/>
                  <a:pt x="34" y="237"/>
                  <a:pt x="34" y="237"/>
                </a:cubicBezTo>
                <a:cubicBezTo>
                  <a:pt x="62" y="220"/>
                  <a:pt x="62" y="220"/>
                  <a:pt x="62" y="220"/>
                </a:cubicBezTo>
                <a:cubicBezTo>
                  <a:pt x="65" y="219"/>
                  <a:pt x="66" y="215"/>
                  <a:pt x="65" y="212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83" y="171"/>
                  <a:pt x="83" y="171"/>
                  <a:pt x="83" y="171"/>
                </a:cubicBezTo>
                <a:cubicBezTo>
                  <a:pt x="86" y="170"/>
                  <a:pt x="88" y="167"/>
                  <a:pt x="87" y="163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114" y="127"/>
                  <a:pt x="114" y="127"/>
                  <a:pt x="114" y="127"/>
                </a:cubicBezTo>
                <a:cubicBezTo>
                  <a:pt x="117" y="127"/>
                  <a:pt x="120" y="124"/>
                  <a:pt x="120" y="120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6" y="91"/>
                  <a:pt x="159" y="89"/>
                  <a:pt x="160" y="85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98" y="63"/>
                  <a:pt x="198" y="63"/>
                  <a:pt x="198" y="63"/>
                </a:cubicBezTo>
                <a:cubicBezTo>
                  <a:pt x="202" y="64"/>
                  <a:pt x="205" y="63"/>
                  <a:pt x="207" y="59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49" y="46"/>
                  <a:pt x="249" y="46"/>
                  <a:pt x="249" y="46"/>
                </a:cubicBezTo>
                <a:cubicBezTo>
                  <a:pt x="252" y="47"/>
                  <a:pt x="256" y="47"/>
                  <a:pt x="258" y="44"/>
                </a:cubicBezTo>
                <a:cubicBezTo>
                  <a:pt x="278" y="18"/>
                  <a:pt x="278" y="18"/>
                  <a:pt x="278" y="18"/>
                </a:cubicBezTo>
                <a:cubicBezTo>
                  <a:pt x="302" y="39"/>
                  <a:pt x="302" y="39"/>
                  <a:pt x="302" y="39"/>
                </a:cubicBezTo>
                <a:cubicBezTo>
                  <a:pt x="305" y="41"/>
                  <a:pt x="309" y="41"/>
                  <a:pt x="311" y="39"/>
                </a:cubicBezTo>
                <a:cubicBezTo>
                  <a:pt x="336" y="18"/>
                  <a:pt x="336" y="18"/>
                  <a:pt x="336" y="18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58" y="47"/>
                  <a:pt x="361" y="47"/>
                  <a:pt x="365" y="46"/>
                </a:cubicBezTo>
                <a:cubicBezTo>
                  <a:pt x="393" y="30"/>
                  <a:pt x="393" y="30"/>
                  <a:pt x="393" y="3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8" y="63"/>
                  <a:pt x="412" y="64"/>
                  <a:pt x="415" y="63"/>
                </a:cubicBezTo>
                <a:cubicBezTo>
                  <a:pt x="446" y="53"/>
                  <a:pt x="446" y="53"/>
                  <a:pt x="446" y="53"/>
                </a:cubicBezTo>
                <a:cubicBezTo>
                  <a:pt x="454" y="85"/>
                  <a:pt x="454" y="85"/>
                  <a:pt x="454" y="85"/>
                </a:cubicBezTo>
                <a:cubicBezTo>
                  <a:pt x="454" y="89"/>
                  <a:pt x="457" y="91"/>
                  <a:pt x="461" y="91"/>
                </a:cubicBezTo>
                <a:cubicBezTo>
                  <a:pt x="494" y="88"/>
                  <a:pt x="494" y="88"/>
                  <a:pt x="494" y="88"/>
                </a:cubicBezTo>
                <a:cubicBezTo>
                  <a:pt x="494" y="120"/>
                  <a:pt x="494" y="120"/>
                  <a:pt x="494" y="120"/>
                </a:cubicBezTo>
                <a:cubicBezTo>
                  <a:pt x="494" y="124"/>
                  <a:pt x="497" y="127"/>
                  <a:pt x="500" y="127"/>
                </a:cubicBezTo>
                <a:cubicBezTo>
                  <a:pt x="533" y="131"/>
                  <a:pt x="533" y="131"/>
                  <a:pt x="533" y="131"/>
                </a:cubicBezTo>
                <a:cubicBezTo>
                  <a:pt x="526" y="163"/>
                  <a:pt x="526" y="163"/>
                  <a:pt x="526" y="163"/>
                </a:cubicBezTo>
                <a:cubicBezTo>
                  <a:pt x="526" y="167"/>
                  <a:pt x="527" y="170"/>
                  <a:pt x="531" y="171"/>
                </a:cubicBezTo>
                <a:cubicBezTo>
                  <a:pt x="562" y="182"/>
                  <a:pt x="562" y="182"/>
                  <a:pt x="562" y="182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7" y="215"/>
                  <a:pt x="549" y="219"/>
                  <a:pt x="552" y="220"/>
                </a:cubicBezTo>
                <a:cubicBezTo>
                  <a:pt x="580" y="237"/>
                  <a:pt x="580" y="237"/>
                  <a:pt x="580" y="237"/>
                </a:cubicBezTo>
                <a:cubicBezTo>
                  <a:pt x="561" y="264"/>
                  <a:pt x="561" y="264"/>
                  <a:pt x="561" y="264"/>
                </a:cubicBezTo>
                <a:cubicBezTo>
                  <a:pt x="559" y="267"/>
                  <a:pt x="559" y="270"/>
                  <a:pt x="562" y="273"/>
                </a:cubicBezTo>
                <a:cubicBezTo>
                  <a:pt x="586" y="295"/>
                  <a:pt x="586" y="295"/>
                  <a:pt x="586" y="295"/>
                </a:cubicBezTo>
                <a:lnTo>
                  <a:pt x="562" y="317"/>
                </a:lnTo>
                <a:close/>
                <a:moveTo>
                  <a:pt x="307" y="116"/>
                </a:moveTo>
                <a:cubicBezTo>
                  <a:pt x="211" y="116"/>
                  <a:pt x="133" y="193"/>
                  <a:pt x="133" y="289"/>
                </a:cubicBezTo>
                <a:cubicBezTo>
                  <a:pt x="133" y="385"/>
                  <a:pt x="211" y="463"/>
                  <a:pt x="307" y="463"/>
                </a:cubicBezTo>
                <a:cubicBezTo>
                  <a:pt x="403" y="463"/>
                  <a:pt x="480" y="385"/>
                  <a:pt x="480" y="289"/>
                </a:cubicBezTo>
                <a:cubicBezTo>
                  <a:pt x="480" y="193"/>
                  <a:pt x="403" y="116"/>
                  <a:pt x="307" y="116"/>
                </a:cubicBezTo>
                <a:close/>
                <a:moveTo>
                  <a:pt x="307" y="449"/>
                </a:moveTo>
                <a:cubicBezTo>
                  <a:pt x="219" y="449"/>
                  <a:pt x="147" y="377"/>
                  <a:pt x="147" y="289"/>
                </a:cubicBezTo>
                <a:cubicBezTo>
                  <a:pt x="147" y="201"/>
                  <a:pt x="219" y="130"/>
                  <a:pt x="307" y="130"/>
                </a:cubicBezTo>
                <a:cubicBezTo>
                  <a:pt x="395" y="130"/>
                  <a:pt x="466" y="201"/>
                  <a:pt x="466" y="289"/>
                </a:cubicBezTo>
                <a:cubicBezTo>
                  <a:pt x="466" y="377"/>
                  <a:pt x="395" y="449"/>
                  <a:pt x="307" y="4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02" tIns="46051" rIns="92102" bIns="46051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94">
            <a:extLst>
              <a:ext uri="{FF2B5EF4-FFF2-40B4-BE49-F238E27FC236}">
                <a16:creationId xmlns:a16="http://schemas.microsoft.com/office/drawing/2014/main" xmlns="" id="{12E97AE3-E834-4A5F-BEDB-90C22A6D9C82}"/>
              </a:ext>
            </a:extLst>
          </p:cNvPr>
          <p:cNvSpPr>
            <a:spLocks noEditPoints="1"/>
          </p:cNvSpPr>
          <p:nvPr/>
        </p:nvSpPr>
        <p:spPr bwMode="auto">
          <a:xfrm>
            <a:off x="1046350" y="3451621"/>
            <a:ext cx="481619" cy="513770"/>
          </a:xfrm>
          <a:custGeom>
            <a:avLst/>
            <a:gdLst>
              <a:gd name="T0" fmla="*/ 648 w 650"/>
              <a:gd name="T1" fmla="*/ 264 h 677"/>
              <a:gd name="T2" fmla="*/ 468 w 650"/>
              <a:gd name="T3" fmla="*/ 3 h 677"/>
              <a:gd name="T4" fmla="*/ 462 w 650"/>
              <a:gd name="T5" fmla="*/ 0 h 677"/>
              <a:gd name="T6" fmla="*/ 348 w 650"/>
              <a:gd name="T7" fmla="*/ 42 h 677"/>
              <a:gd name="T8" fmla="*/ 324 w 650"/>
              <a:gd name="T9" fmla="*/ 55 h 677"/>
              <a:gd name="T10" fmla="*/ 309 w 650"/>
              <a:gd name="T11" fmla="*/ 48 h 677"/>
              <a:gd name="T12" fmla="*/ 260 w 650"/>
              <a:gd name="T13" fmla="*/ 34 h 677"/>
              <a:gd name="T14" fmla="*/ 155 w 650"/>
              <a:gd name="T15" fmla="*/ 65 h 677"/>
              <a:gd name="T16" fmla="*/ 33 w 650"/>
              <a:gd name="T17" fmla="*/ 139 h 677"/>
              <a:gd name="T18" fmla="*/ 31 w 650"/>
              <a:gd name="T19" fmla="*/ 144 h 677"/>
              <a:gd name="T20" fmla="*/ 33 w 650"/>
              <a:gd name="T21" fmla="*/ 149 h 677"/>
              <a:gd name="T22" fmla="*/ 191 w 650"/>
              <a:gd name="T23" fmla="*/ 425 h 677"/>
              <a:gd name="T24" fmla="*/ 14 w 650"/>
              <a:gd name="T25" fmla="*/ 119 h 677"/>
              <a:gd name="T26" fmla="*/ 4 w 650"/>
              <a:gd name="T27" fmla="*/ 116 h 677"/>
              <a:gd name="T28" fmla="*/ 2 w 650"/>
              <a:gd name="T29" fmla="*/ 126 h 677"/>
              <a:gd name="T30" fmla="*/ 317 w 650"/>
              <a:gd name="T31" fmla="*/ 674 h 677"/>
              <a:gd name="T32" fmla="*/ 323 w 650"/>
              <a:gd name="T33" fmla="*/ 677 h 677"/>
              <a:gd name="T34" fmla="*/ 327 w 650"/>
              <a:gd name="T35" fmla="*/ 676 h 677"/>
              <a:gd name="T36" fmla="*/ 329 w 650"/>
              <a:gd name="T37" fmla="*/ 667 h 677"/>
              <a:gd name="T38" fmla="*/ 195 w 650"/>
              <a:gd name="T39" fmla="*/ 433 h 677"/>
              <a:gd name="T40" fmla="*/ 198 w 650"/>
              <a:gd name="T41" fmla="*/ 433 h 677"/>
              <a:gd name="T42" fmla="*/ 202 w 650"/>
              <a:gd name="T43" fmla="*/ 432 h 677"/>
              <a:gd name="T44" fmla="*/ 405 w 650"/>
              <a:gd name="T45" fmla="*/ 327 h 677"/>
              <a:gd name="T46" fmla="*/ 434 w 650"/>
              <a:gd name="T47" fmla="*/ 342 h 677"/>
              <a:gd name="T48" fmla="*/ 462 w 650"/>
              <a:gd name="T49" fmla="*/ 357 h 677"/>
              <a:gd name="T50" fmla="*/ 501 w 650"/>
              <a:gd name="T51" fmla="*/ 336 h 677"/>
              <a:gd name="T52" fmla="*/ 643 w 650"/>
              <a:gd name="T53" fmla="*/ 275 h 677"/>
              <a:gd name="T54" fmla="*/ 649 w 650"/>
              <a:gd name="T55" fmla="*/ 272 h 677"/>
              <a:gd name="T56" fmla="*/ 648 w 650"/>
              <a:gd name="T57" fmla="*/ 264 h 677"/>
              <a:gd name="T58" fmla="*/ 493 w 650"/>
              <a:gd name="T59" fmla="*/ 325 h 677"/>
              <a:gd name="T60" fmla="*/ 462 w 650"/>
              <a:gd name="T61" fmla="*/ 343 h 677"/>
              <a:gd name="T62" fmla="*/ 444 w 650"/>
              <a:gd name="T63" fmla="*/ 332 h 677"/>
              <a:gd name="T64" fmla="*/ 405 w 650"/>
              <a:gd name="T65" fmla="*/ 313 h 677"/>
              <a:gd name="T66" fmla="*/ 204 w 650"/>
              <a:gd name="T67" fmla="*/ 413 h 677"/>
              <a:gd name="T68" fmla="*/ 48 w 650"/>
              <a:gd name="T69" fmla="*/ 144 h 677"/>
              <a:gd name="T70" fmla="*/ 161 w 650"/>
              <a:gd name="T71" fmla="*/ 78 h 677"/>
              <a:gd name="T72" fmla="*/ 260 w 650"/>
              <a:gd name="T73" fmla="*/ 48 h 677"/>
              <a:gd name="T74" fmla="*/ 301 w 650"/>
              <a:gd name="T75" fmla="*/ 60 h 677"/>
              <a:gd name="T76" fmla="*/ 324 w 650"/>
              <a:gd name="T77" fmla="*/ 69 h 677"/>
              <a:gd name="T78" fmla="*/ 355 w 650"/>
              <a:gd name="T79" fmla="*/ 54 h 677"/>
              <a:gd name="T80" fmla="*/ 459 w 650"/>
              <a:gd name="T81" fmla="*/ 14 h 677"/>
              <a:gd name="T82" fmla="*/ 630 w 650"/>
              <a:gd name="T83" fmla="*/ 262 h 677"/>
              <a:gd name="T84" fmla="*/ 493 w 650"/>
              <a:gd name="T85" fmla="*/ 325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50" h="677">
                <a:moveTo>
                  <a:pt x="648" y="264"/>
                </a:moveTo>
                <a:cubicBezTo>
                  <a:pt x="468" y="3"/>
                  <a:pt x="468" y="3"/>
                  <a:pt x="468" y="3"/>
                </a:cubicBezTo>
                <a:cubicBezTo>
                  <a:pt x="467" y="1"/>
                  <a:pt x="465" y="0"/>
                  <a:pt x="462" y="0"/>
                </a:cubicBezTo>
                <a:cubicBezTo>
                  <a:pt x="418" y="0"/>
                  <a:pt x="376" y="25"/>
                  <a:pt x="348" y="42"/>
                </a:cubicBezTo>
                <a:cubicBezTo>
                  <a:pt x="338" y="48"/>
                  <a:pt x="327" y="55"/>
                  <a:pt x="324" y="55"/>
                </a:cubicBezTo>
                <a:cubicBezTo>
                  <a:pt x="319" y="55"/>
                  <a:pt x="314" y="52"/>
                  <a:pt x="309" y="48"/>
                </a:cubicBezTo>
                <a:cubicBezTo>
                  <a:pt x="299" y="42"/>
                  <a:pt x="286" y="34"/>
                  <a:pt x="260" y="34"/>
                </a:cubicBezTo>
                <a:cubicBezTo>
                  <a:pt x="240" y="34"/>
                  <a:pt x="200" y="46"/>
                  <a:pt x="155" y="65"/>
                </a:cubicBezTo>
                <a:cubicBezTo>
                  <a:pt x="107" y="87"/>
                  <a:pt x="62" y="114"/>
                  <a:pt x="33" y="139"/>
                </a:cubicBezTo>
                <a:cubicBezTo>
                  <a:pt x="32" y="140"/>
                  <a:pt x="31" y="142"/>
                  <a:pt x="31" y="144"/>
                </a:cubicBezTo>
                <a:cubicBezTo>
                  <a:pt x="31" y="146"/>
                  <a:pt x="31" y="148"/>
                  <a:pt x="33" y="149"/>
                </a:cubicBezTo>
                <a:cubicBezTo>
                  <a:pt x="128" y="233"/>
                  <a:pt x="192" y="362"/>
                  <a:pt x="191" y="425"/>
                </a:cubicBezTo>
                <a:cubicBezTo>
                  <a:pt x="14" y="119"/>
                  <a:pt x="14" y="119"/>
                  <a:pt x="14" y="119"/>
                </a:cubicBezTo>
                <a:cubicBezTo>
                  <a:pt x="12" y="115"/>
                  <a:pt x="8" y="114"/>
                  <a:pt x="4" y="116"/>
                </a:cubicBezTo>
                <a:cubicBezTo>
                  <a:pt x="1" y="118"/>
                  <a:pt x="0" y="122"/>
                  <a:pt x="2" y="126"/>
                </a:cubicBezTo>
                <a:cubicBezTo>
                  <a:pt x="317" y="674"/>
                  <a:pt x="317" y="674"/>
                  <a:pt x="317" y="674"/>
                </a:cubicBezTo>
                <a:cubicBezTo>
                  <a:pt x="319" y="676"/>
                  <a:pt x="321" y="677"/>
                  <a:pt x="323" y="677"/>
                </a:cubicBezTo>
                <a:cubicBezTo>
                  <a:pt x="325" y="677"/>
                  <a:pt x="326" y="677"/>
                  <a:pt x="327" y="676"/>
                </a:cubicBezTo>
                <a:cubicBezTo>
                  <a:pt x="330" y="674"/>
                  <a:pt x="331" y="670"/>
                  <a:pt x="329" y="667"/>
                </a:cubicBezTo>
                <a:cubicBezTo>
                  <a:pt x="195" y="433"/>
                  <a:pt x="195" y="433"/>
                  <a:pt x="195" y="433"/>
                </a:cubicBezTo>
                <a:cubicBezTo>
                  <a:pt x="196" y="433"/>
                  <a:pt x="197" y="433"/>
                  <a:pt x="198" y="433"/>
                </a:cubicBezTo>
                <a:cubicBezTo>
                  <a:pt x="199" y="433"/>
                  <a:pt x="201" y="433"/>
                  <a:pt x="202" y="432"/>
                </a:cubicBezTo>
                <a:cubicBezTo>
                  <a:pt x="266" y="382"/>
                  <a:pt x="378" y="327"/>
                  <a:pt x="405" y="327"/>
                </a:cubicBezTo>
                <a:cubicBezTo>
                  <a:pt x="419" y="327"/>
                  <a:pt x="426" y="334"/>
                  <a:pt x="434" y="342"/>
                </a:cubicBezTo>
                <a:cubicBezTo>
                  <a:pt x="442" y="350"/>
                  <a:pt x="450" y="357"/>
                  <a:pt x="462" y="357"/>
                </a:cubicBezTo>
                <a:cubicBezTo>
                  <a:pt x="470" y="357"/>
                  <a:pt x="479" y="351"/>
                  <a:pt x="501" y="336"/>
                </a:cubicBezTo>
                <a:cubicBezTo>
                  <a:pt x="536" y="312"/>
                  <a:pt x="589" y="275"/>
                  <a:pt x="643" y="275"/>
                </a:cubicBezTo>
                <a:cubicBezTo>
                  <a:pt x="645" y="275"/>
                  <a:pt x="648" y="274"/>
                  <a:pt x="649" y="272"/>
                </a:cubicBezTo>
                <a:cubicBezTo>
                  <a:pt x="650" y="269"/>
                  <a:pt x="650" y="266"/>
                  <a:pt x="648" y="264"/>
                </a:cubicBezTo>
                <a:close/>
                <a:moveTo>
                  <a:pt x="493" y="325"/>
                </a:moveTo>
                <a:cubicBezTo>
                  <a:pt x="480" y="333"/>
                  <a:pt x="466" y="343"/>
                  <a:pt x="462" y="343"/>
                </a:cubicBezTo>
                <a:cubicBezTo>
                  <a:pt x="456" y="343"/>
                  <a:pt x="451" y="339"/>
                  <a:pt x="444" y="332"/>
                </a:cubicBezTo>
                <a:cubicBezTo>
                  <a:pt x="435" y="324"/>
                  <a:pt x="424" y="313"/>
                  <a:pt x="405" y="313"/>
                </a:cubicBezTo>
                <a:cubicBezTo>
                  <a:pt x="375" y="313"/>
                  <a:pt x="269" y="366"/>
                  <a:pt x="204" y="413"/>
                </a:cubicBezTo>
                <a:cubicBezTo>
                  <a:pt x="198" y="325"/>
                  <a:pt x="112" y="204"/>
                  <a:pt x="48" y="144"/>
                </a:cubicBezTo>
                <a:cubicBezTo>
                  <a:pt x="76" y="121"/>
                  <a:pt x="117" y="98"/>
                  <a:pt x="161" y="78"/>
                </a:cubicBezTo>
                <a:cubicBezTo>
                  <a:pt x="203" y="60"/>
                  <a:pt x="242" y="48"/>
                  <a:pt x="260" y="48"/>
                </a:cubicBezTo>
                <a:cubicBezTo>
                  <a:pt x="282" y="48"/>
                  <a:pt x="292" y="54"/>
                  <a:pt x="301" y="60"/>
                </a:cubicBezTo>
                <a:cubicBezTo>
                  <a:pt x="308" y="65"/>
                  <a:pt x="314" y="69"/>
                  <a:pt x="324" y="69"/>
                </a:cubicBezTo>
                <a:cubicBezTo>
                  <a:pt x="330" y="69"/>
                  <a:pt x="339" y="64"/>
                  <a:pt x="355" y="54"/>
                </a:cubicBezTo>
                <a:cubicBezTo>
                  <a:pt x="381" y="39"/>
                  <a:pt x="419" y="16"/>
                  <a:pt x="459" y="14"/>
                </a:cubicBezTo>
                <a:cubicBezTo>
                  <a:pt x="630" y="262"/>
                  <a:pt x="630" y="262"/>
                  <a:pt x="630" y="262"/>
                </a:cubicBezTo>
                <a:cubicBezTo>
                  <a:pt x="577" y="267"/>
                  <a:pt x="527" y="301"/>
                  <a:pt x="493" y="3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02" tIns="46051" rIns="92102" bIns="46051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24">
            <a:extLst>
              <a:ext uri="{FF2B5EF4-FFF2-40B4-BE49-F238E27FC236}">
                <a16:creationId xmlns:a16="http://schemas.microsoft.com/office/drawing/2014/main" xmlns="" id="{D6453D5F-1E24-4163-9AB4-EA028DA613BE}"/>
              </a:ext>
            </a:extLst>
          </p:cNvPr>
          <p:cNvSpPr>
            <a:spLocks noEditPoints="1"/>
          </p:cNvSpPr>
          <p:nvPr/>
        </p:nvSpPr>
        <p:spPr bwMode="auto">
          <a:xfrm>
            <a:off x="6277094" y="3464254"/>
            <a:ext cx="412500" cy="506140"/>
          </a:xfrm>
          <a:custGeom>
            <a:avLst/>
            <a:gdLst>
              <a:gd name="T0" fmla="*/ 247 w 557"/>
              <a:gd name="T1" fmla="*/ 666 h 666"/>
              <a:gd name="T2" fmla="*/ 238 w 557"/>
              <a:gd name="T3" fmla="*/ 663 h 666"/>
              <a:gd name="T4" fmla="*/ 226 w 557"/>
              <a:gd name="T5" fmla="*/ 641 h 666"/>
              <a:gd name="T6" fmla="*/ 210 w 557"/>
              <a:gd name="T7" fmla="*/ 545 h 666"/>
              <a:gd name="T8" fmla="*/ 173 w 557"/>
              <a:gd name="T9" fmla="*/ 552 h 666"/>
              <a:gd name="T10" fmla="*/ 148 w 557"/>
              <a:gd name="T11" fmla="*/ 545 h 666"/>
              <a:gd name="T12" fmla="*/ 148 w 557"/>
              <a:gd name="T13" fmla="*/ 545 h 666"/>
              <a:gd name="T14" fmla="*/ 147 w 557"/>
              <a:gd name="T15" fmla="*/ 545 h 666"/>
              <a:gd name="T16" fmla="*/ 128 w 557"/>
              <a:gd name="T17" fmla="*/ 484 h 666"/>
              <a:gd name="T18" fmla="*/ 105 w 557"/>
              <a:gd name="T19" fmla="*/ 482 h 666"/>
              <a:gd name="T20" fmla="*/ 32 w 557"/>
              <a:gd name="T21" fmla="*/ 497 h 666"/>
              <a:gd name="T22" fmla="*/ 7 w 557"/>
              <a:gd name="T23" fmla="*/ 492 h 666"/>
              <a:gd name="T24" fmla="*/ 5 w 557"/>
              <a:gd name="T25" fmla="*/ 467 h 666"/>
              <a:gd name="T26" fmla="*/ 93 w 557"/>
              <a:gd name="T27" fmla="*/ 355 h 666"/>
              <a:gd name="T28" fmla="*/ 164 w 557"/>
              <a:gd name="T29" fmla="*/ 340 h 666"/>
              <a:gd name="T30" fmla="*/ 215 w 557"/>
              <a:gd name="T31" fmla="*/ 254 h 666"/>
              <a:gd name="T32" fmla="*/ 455 w 557"/>
              <a:gd name="T33" fmla="*/ 77 h 666"/>
              <a:gd name="T34" fmla="*/ 536 w 557"/>
              <a:gd name="T35" fmla="*/ 3 h 666"/>
              <a:gd name="T36" fmla="*/ 545 w 557"/>
              <a:gd name="T37" fmla="*/ 0 h 666"/>
              <a:gd name="T38" fmla="*/ 555 w 557"/>
              <a:gd name="T39" fmla="*/ 5 h 666"/>
              <a:gd name="T40" fmla="*/ 555 w 557"/>
              <a:gd name="T41" fmla="*/ 18 h 666"/>
              <a:gd name="T42" fmla="*/ 510 w 557"/>
              <a:gd name="T43" fmla="*/ 114 h 666"/>
              <a:gd name="T44" fmla="*/ 406 w 557"/>
              <a:gd name="T45" fmla="*/ 396 h 666"/>
              <a:gd name="T46" fmla="*/ 338 w 557"/>
              <a:gd name="T47" fmla="*/ 470 h 666"/>
              <a:gd name="T48" fmla="*/ 344 w 557"/>
              <a:gd name="T49" fmla="*/ 542 h 666"/>
              <a:gd name="T50" fmla="*/ 263 w 557"/>
              <a:gd name="T51" fmla="*/ 658 h 666"/>
              <a:gd name="T52" fmla="*/ 247 w 557"/>
              <a:gd name="T53" fmla="*/ 666 h 666"/>
              <a:gd name="T54" fmla="*/ 214 w 557"/>
              <a:gd name="T55" fmla="*/ 530 h 666"/>
              <a:gd name="T56" fmla="*/ 220 w 557"/>
              <a:gd name="T57" fmla="*/ 533 h 666"/>
              <a:gd name="T58" fmla="*/ 240 w 557"/>
              <a:gd name="T59" fmla="*/ 643 h 666"/>
              <a:gd name="T60" fmla="*/ 244 w 557"/>
              <a:gd name="T61" fmla="*/ 651 h 666"/>
              <a:gd name="T62" fmla="*/ 252 w 557"/>
              <a:gd name="T63" fmla="*/ 649 h 666"/>
              <a:gd name="T64" fmla="*/ 331 w 557"/>
              <a:gd name="T65" fmla="*/ 537 h 666"/>
              <a:gd name="T66" fmla="*/ 323 w 557"/>
              <a:gd name="T67" fmla="*/ 471 h 666"/>
              <a:gd name="T68" fmla="*/ 325 w 557"/>
              <a:gd name="T69" fmla="*/ 463 h 666"/>
              <a:gd name="T70" fmla="*/ 395 w 557"/>
              <a:gd name="T71" fmla="*/ 388 h 666"/>
              <a:gd name="T72" fmla="*/ 495 w 557"/>
              <a:gd name="T73" fmla="*/ 115 h 666"/>
              <a:gd name="T74" fmla="*/ 496 w 557"/>
              <a:gd name="T75" fmla="*/ 111 h 666"/>
              <a:gd name="T76" fmla="*/ 540 w 557"/>
              <a:gd name="T77" fmla="*/ 19 h 666"/>
              <a:gd name="T78" fmla="*/ 463 w 557"/>
              <a:gd name="T79" fmla="*/ 89 h 666"/>
              <a:gd name="T80" fmla="*/ 458 w 557"/>
              <a:gd name="T81" fmla="*/ 91 h 666"/>
              <a:gd name="T82" fmla="*/ 226 w 557"/>
              <a:gd name="T83" fmla="*/ 262 h 666"/>
              <a:gd name="T84" fmla="*/ 174 w 557"/>
              <a:gd name="T85" fmla="*/ 351 h 666"/>
              <a:gd name="T86" fmla="*/ 166 w 557"/>
              <a:gd name="T87" fmla="*/ 355 h 666"/>
              <a:gd name="T88" fmla="*/ 145 w 557"/>
              <a:gd name="T89" fmla="*/ 353 h 666"/>
              <a:gd name="T90" fmla="*/ 102 w 557"/>
              <a:gd name="T91" fmla="*/ 366 h 666"/>
              <a:gd name="T92" fmla="*/ 17 w 557"/>
              <a:gd name="T93" fmla="*/ 474 h 666"/>
              <a:gd name="T94" fmla="*/ 18 w 557"/>
              <a:gd name="T95" fmla="*/ 483 h 666"/>
              <a:gd name="T96" fmla="*/ 26 w 557"/>
              <a:gd name="T97" fmla="*/ 485 h 666"/>
              <a:gd name="T98" fmla="*/ 105 w 557"/>
              <a:gd name="T99" fmla="*/ 468 h 666"/>
              <a:gd name="T100" fmla="*/ 137 w 557"/>
              <a:gd name="T101" fmla="*/ 472 h 666"/>
              <a:gd name="T102" fmla="*/ 142 w 557"/>
              <a:gd name="T103" fmla="*/ 479 h 666"/>
              <a:gd name="T104" fmla="*/ 155 w 557"/>
              <a:gd name="T105" fmla="*/ 534 h 666"/>
              <a:gd name="T106" fmla="*/ 173 w 557"/>
              <a:gd name="T107" fmla="*/ 538 h 666"/>
              <a:gd name="T108" fmla="*/ 212 w 557"/>
              <a:gd name="T109" fmla="*/ 530 h 666"/>
              <a:gd name="T110" fmla="*/ 214 w 557"/>
              <a:gd name="T111" fmla="*/ 530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57" h="666">
                <a:moveTo>
                  <a:pt x="247" y="666"/>
                </a:moveTo>
                <a:cubicBezTo>
                  <a:pt x="244" y="666"/>
                  <a:pt x="241" y="665"/>
                  <a:pt x="238" y="663"/>
                </a:cubicBezTo>
                <a:cubicBezTo>
                  <a:pt x="229" y="660"/>
                  <a:pt x="224" y="651"/>
                  <a:pt x="226" y="641"/>
                </a:cubicBezTo>
                <a:cubicBezTo>
                  <a:pt x="226" y="639"/>
                  <a:pt x="232" y="588"/>
                  <a:pt x="210" y="545"/>
                </a:cubicBezTo>
                <a:cubicBezTo>
                  <a:pt x="196" y="550"/>
                  <a:pt x="184" y="552"/>
                  <a:pt x="173" y="552"/>
                </a:cubicBezTo>
                <a:cubicBezTo>
                  <a:pt x="162" y="552"/>
                  <a:pt x="154" y="550"/>
                  <a:pt x="148" y="545"/>
                </a:cubicBezTo>
                <a:cubicBezTo>
                  <a:pt x="148" y="545"/>
                  <a:pt x="148" y="545"/>
                  <a:pt x="148" y="545"/>
                </a:cubicBezTo>
                <a:cubicBezTo>
                  <a:pt x="147" y="545"/>
                  <a:pt x="147" y="545"/>
                  <a:pt x="147" y="545"/>
                </a:cubicBezTo>
                <a:cubicBezTo>
                  <a:pt x="134" y="535"/>
                  <a:pt x="128" y="515"/>
                  <a:pt x="128" y="484"/>
                </a:cubicBezTo>
                <a:cubicBezTo>
                  <a:pt x="121" y="483"/>
                  <a:pt x="113" y="482"/>
                  <a:pt x="105" y="482"/>
                </a:cubicBezTo>
                <a:cubicBezTo>
                  <a:pt x="65" y="482"/>
                  <a:pt x="32" y="497"/>
                  <a:pt x="32" y="497"/>
                </a:cubicBezTo>
                <a:cubicBezTo>
                  <a:pt x="23" y="501"/>
                  <a:pt x="13" y="499"/>
                  <a:pt x="7" y="492"/>
                </a:cubicBezTo>
                <a:cubicBezTo>
                  <a:pt x="1" y="485"/>
                  <a:pt x="0" y="475"/>
                  <a:pt x="5" y="467"/>
                </a:cubicBezTo>
                <a:cubicBezTo>
                  <a:pt x="14" y="453"/>
                  <a:pt x="59" y="382"/>
                  <a:pt x="93" y="355"/>
                </a:cubicBezTo>
                <a:cubicBezTo>
                  <a:pt x="111" y="341"/>
                  <a:pt x="135" y="336"/>
                  <a:pt x="164" y="340"/>
                </a:cubicBezTo>
                <a:cubicBezTo>
                  <a:pt x="177" y="310"/>
                  <a:pt x="194" y="281"/>
                  <a:pt x="215" y="254"/>
                </a:cubicBezTo>
                <a:cubicBezTo>
                  <a:pt x="315" y="119"/>
                  <a:pt x="412" y="79"/>
                  <a:pt x="455" y="77"/>
                </a:cubicBezTo>
                <a:cubicBezTo>
                  <a:pt x="536" y="3"/>
                  <a:pt x="536" y="3"/>
                  <a:pt x="536" y="3"/>
                </a:cubicBezTo>
                <a:cubicBezTo>
                  <a:pt x="538" y="1"/>
                  <a:pt x="541" y="0"/>
                  <a:pt x="545" y="0"/>
                </a:cubicBezTo>
                <a:cubicBezTo>
                  <a:pt x="549" y="0"/>
                  <a:pt x="553" y="2"/>
                  <a:pt x="555" y="5"/>
                </a:cubicBezTo>
                <a:cubicBezTo>
                  <a:pt x="557" y="9"/>
                  <a:pt x="557" y="14"/>
                  <a:pt x="555" y="18"/>
                </a:cubicBezTo>
                <a:cubicBezTo>
                  <a:pt x="510" y="114"/>
                  <a:pt x="510" y="114"/>
                  <a:pt x="510" y="114"/>
                </a:cubicBezTo>
                <a:cubicBezTo>
                  <a:pt x="523" y="166"/>
                  <a:pt x="496" y="275"/>
                  <a:pt x="406" y="396"/>
                </a:cubicBezTo>
                <a:cubicBezTo>
                  <a:pt x="386" y="423"/>
                  <a:pt x="363" y="448"/>
                  <a:pt x="338" y="470"/>
                </a:cubicBezTo>
                <a:cubicBezTo>
                  <a:pt x="350" y="496"/>
                  <a:pt x="352" y="521"/>
                  <a:pt x="344" y="542"/>
                </a:cubicBezTo>
                <a:cubicBezTo>
                  <a:pt x="328" y="584"/>
                  <a:pt x="269" y="651"/>
                  <a:pt x="263" y="658"/>
                </a:cubicBezTo>
                <a:cubicBezTo>
                  <a:pt x="259" y="663"/>
                  <a:pt x="253" y="666"/>
                  <a:pt x="247" y="666"/>
                </a:cubicBezTo>
                <a:close/>
                <a:moveTo>
                  <a:pt x="214" y="530"/>
                </a:moveTo>
                <a:cubicBezTo>
                  <a:pt x="216" y="530"/>
                  <a:pt x="219" y="531"/>
                  <a:pt x="220" y="533"/>
                </a:cubicBezTo>
                <a:cubicBezTo>
                  <a:pt x="246" y="580"/>
                  <a:pt x="240" y="637"/>
                  <a:pt x="240" y="643"/>
                </a:cubicBezTo>
                <a:cubicBezTo>
                  <a:pt x="239" y="646"/>
                  <a:pt x="241" y="649"/>
                  <a:pt x="244" y="651"/>
                </a:cubicBezTo>
                <a:cubicBezTo>
                  <a:pt x="247" y="652"/>
                  <a:pt x="250" y="651"/>
                  <a:pt x="252" y="649"/>
                </a:cubicBezTo>
                <a:cubicBezTo>
                  <a:pt x="255" y="646"/>
                  <a:pt x="316" y="577"/>
                  <a:pt x="331" y="537"/>
                </a:cubicBezTo>
                <a:cubicBezTo>
                  <a:pt x="338" y="518"/>
                  <a:pt x="336" y="496"/>
                  <a:pt x="323" y="471"/>
                </a:cubicBezTo>
                <a:cubicBezTo>
                  <a:pt x="322" y="468"/>
                  <a:pt x="323" y="465"/>
                  <a:pt x="325" y="463"/>
                </a:cubicBezTo>
                <a:cubicBezTo>
                  <a:pt x="351" y="441"/>
                  <a:pt x="374" y="416"/>
                  <a:pt x="395" y="388"/>
                </a:cubicBezTo>
                <a:cubicBezTo>
                  <a:pt x="483" y="269"/>
                  <a:pt x="509" y="163"/>
                  <a:pt x="495" y="115"/>
                </a:cubicBezTo>
                <a:cubicBezTo>
                  <a:pt x="495" y="114"/>
                  <a:pt x="495" y="112"/>
                  <a:pt x="496" y="111"/>
                </a:cubicBezTo>
                <a:cubicBezTo>
                  <a:pt x="540" y="19"/>
                  <a:pt x="540" y="19"/>
                  <a:pt x="540" y="19"/>
                </a:cubicBezTo>
                <a:cubicBezTo>
                  <a:pt x="463" y="89"/>
                  <a:pt x="463" y="89"/>
                  <a:pt x="463" y="89"/>
                </a:cubicBezTo>
                <a:cubicBezTo>
                  <a:pt x="461" y="90"/>
                  <a:pt x="460" y="91"/>
                  <a:pt x="458" y="91"/>
                </a:cubicBezTo>
                <a:cubicBezTo>
                  <a:pt x="418" y="92"/>
                  <a:pt x="325" y="129"/>
                  <a:pt x="226" y="262"/>
                </a:cubicBezTo>
                <a:cubicBezTo>
                  <a:pt x="205" y="290"/>
                  <a:pt x="188" y="320"/>
                  <a:pt x="174" y="351"/>
                </a:cubicBezTo>
                <a:cubicBezTo>
                  <a:pt x="173" y="354"/>
                  <a:pt x="170" y="355"/>
                  <a:pt x="166" y="355"/>
                </a:cubicBezTo>
                <a:cubicBezTo>
                  <a:pt x="159" y="354"/>
                  <a:pt x="152" y="353"/>
                  <a:pt x="145" y="353"/>
                </a:cubicBezTo>
                <a:cubicBezTo>
                  <a:pt x="128" y="353"/>
                  <a:pt x="113" y="357"/>
                  <a:pt x="102" y="366"/>
                </a:cubicBezTo>
                <a:cubicBezTo>
                  <a:pt x="68" y="392"/>
                  <a:pt x="22" y="466"/>
                  <a:pt x="17" y="474"/>
                </a:cubicBezTo>
                <a:cubicBezTo>
                  <a:pt x="15" y="477"/>
                  <a:pt x="15" y="481"/>
                  <a:pt x="18" y="483"/>
                </a:cubicBezTo>
                <a:cubicBezTo>
                  <a:pt x="20" y="485"/>
                  <a:pt x="23" y="486"/>
                  <a:pt x="26" y="485"/>
                </a:cubicBezTo>
                <a:cubicBezTo>
                  <a:pt x="26" y="485"/>
                  <a:pt x="62" y="468"/>
                  <a:pt x="105" y="468"/>
                </a:cubicBezTo>
                <a:cubicBezTo>
                  <a:pt x="116" y="468"/>
                  <a:pt x="127" y="469"/>
                  <a:pt x="137" y="472"/>
                </a:cubicBezTo>
                <a:cubicBezTo>
                  <a:pt x="140" y="472"/>
                  <a:pt x="142" y="475"/>
                  <a:pt x="142" y="479"/>
                </a:cubicBezTo>
                <a:cubicBezTo>
                  <a:pt x="141" y="507"/>
                  <a:pt x="146" y="527"/>
                  <a:pt x="155" y="534"/>
                </a:cubicBezTo>
                <a:cubicBezTo>
                  <a:pt x="160" y="537"/>
                  <a:pt x="165" y="538"/>
                  <a:pt x="173" y="538"/>
                </a:cubicBezTo>
                <a:cubicBezTo>
                  <a:pt x="183" y="538"/>
                  <a:pt x="197" y="535"/>
                  <a:pt x="212" y="530"/>
                </a:cubicBezTo>
                <a:cubicBezTo>
                  <a:pt x="212" y="530"/>
                  <a:pt x="213" y="530"/>
                  <a:pt x="214" y="5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02" tIns="46051" rIns="92102" bIns="46051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25">
            <a:extLst>
              <a:ext uri="{FF2B5EF4-FFF2-40B4-BE49-F238E27FC236}">
                <a16:creationId xmlns:a16="http://schemas.microsoft.com/office/drawing/2014/main" xmlns="" id="{82CB01C9-802D-40CD-8237-A5D9C9D0CEA3}"/>
              </a:ext>
            </a:extLst>
          </p:cNvPr>
          <p:cNvSpPr>
            <a:spLocks noEditPoints="1"/>
          </p:cNvSpPr>
          <p:nvPr/>
        </p:nvSpPr>
        <p:spPr bwMode="auto">
          <a:xfrm>
            <a:off x="8951645" y="3480112"/>
            <a:ext cx="467884" cy="473922"/>
          </a:xfrm>
          <a:custGeom>
            <a:avLst/>
            <a:gdLst>
              <a:gd name="T0" fmla="*/ 180 w 633"/>
              <a:gd name="T1" fmla="*/ 597 h 624"/>
              <a:gd name="T2" fmla="*/ 150 w 633"/>
              <a:gd name="T3" fmla="*/ 493 h 624"/>
              <a:gd name="T4" fmla="*/ 38 w 633"/>
              <a:gd name="T5" fmla="*/ 462 h 624"/>
              <a:gd name="T6" fmla="*/ 75 w 633"/>
              <a:gd name="T7" fmla="*/ 361 h 624"/>
              <a:gd name="T8" fmla="*/ 0 w 633"/>
              <a:gd name="T9" fmla="*/ 312 h 624"/>
              <a:gd name="T10" fmla="*/ 75 w 633"/>
              <a:gd name="T11" fmla="*/ 262 h 624"/>
              <a:gd name="T12" fmla="*/ 38 w 633"/>
              <a:gd name="T13" fmla="*/ 161 h 624"/>
              <a:gd name="T14" fmla="*/ 150 w 633"/>
              <a:gd name="T15" fmla="*/ 130 h 624"/>
              <a:gd name="T16" fmla="*/ 180 w 633"/>
              <a:gd name="T17" fmla="*/ 26 h 624"/>
              <a:gd name="T18" fmla="*/ 288 w 633"/>
              <a:gd name="T19" fmla="*/ 67 h 624"/>
              <a:gd name="T20" fmla="*/ 374 w 633"/>
              <a:gd name="T21" fmla="*/ 0 h 624"/>
              <a:gd name="T22" fmla="*/ 438 w 633"/>
              <a:gd name="T23" fmla="*/ 97 h 624"/>
              <a:gd name="T24" fmla="*/ 546 w 633"/>
              <a:gd name="T25" fmla="*/ 93 h 624"/>
              <a:gd name="T26" fmla="*/ 540 w 633"/>
              <a:gd name="T27" fmla="*/ 210 h 624"/>
              <a:gd name="T28" fmla="*/ 630 w 633"/>
              <a:gd name="T29" fmla="*/ 270 h 624"/>
              <a:gd name="T30" fmla="*/ 623 w 633"/>
              <a:gd name="T31" fmla="*/ 359 h 624"/>
              <a:gd name="T32" fmla="*/ 593 w 633"/>
              <a:gd name="T33" fmla="*/ 454 h 624"/>
              <a:gd name="T34" fmla="*/ 537 w 633"/>
              <a:gd name="T35" fmla="*/ 531 h 624"/>
              <a:gd name="T36" fmla="*/ 457 w 633"/>
              <a:gd name="T37" fmla="*/ 589 h 624"/>
              <a:gd name="T38" fmla="*/ 366 w 633"/>
              <a:gd name="T39" fmla="*/ 618 h 624"/>
              <a:gd name="T40" fmla="*/ 267 w 633"/>
              <a:gd name="T41" fmla="*/ 618 h 624"/>
              <a:gd name="T42" fmla="*/ 355 w 633"/>
              <a:gd name="T43" fmla="*/ 546 h 624"/>
              <a:gd name="T44" fmla="*/ 423 w 633"/>
              <a:gd name="T45" fmla="*/ 525 h 624"/>
              <a:gd name="T46" fmla="*/ 486 w 633"/>
              <a:gd name="T47" fmla="*/ 478 h 624"/>
              <a:gd name="T48" fmla="*/ 527 w 633"/>
              <a:gd name="T49" fmla="*/ 421 h 624"/>
              <a:gd name="T50" fmla="*/ 552 w 633"/>
              <a:gd name="T51" fmla="*/ 347 h 624"/>
              <a:gd name="T52" fmla="*/ 617 w 633"/>
              <a:gd name="T53" fmla="*/ 278 h 624"/>
              <a:gd name="T54" fmla="*/ 525 w 633"/>
              <a:gd name="T55" fmla="*/ 210 h 624"/>
              <a:gd name="T56" fmla="*/ 540 w 633"/>
              <a:gd name="T57" fmla="*/ 108 h 624"/>
              <a:gd name="T58" fmla="*/ 426 w 633"/>
              <a:gd name="T59" fmla="*/ 107 h 624"/>
              <a:gd name="T60" fmla="*/ 377 w 633"/>
              <a:gd name="T61" fmla="*/ 15 h 624"/>
              <a:gd name="T62" fmla="*/ 285 w 633"/>
              <a:gd name="T63" fmla="*/ 82 h 624"/>
              <a:gd name="T64" fmla="*/ 191 w 633"/>
              <a:gd name="T65" fmla="*/ 36 h 624"/>
              <a:gd name="T66" fmla="*/ 156 w 633"/>
              <a:gd name="T67" fmla="*/ 144 h 624"/>
              <a:gd name="T68" fmla="*/ 53 w 633"/>
              <a:gd name="T69" fmla="*/ 162 h 624"/>
              <a:gd name="T70" fmla="*/ 88 w 633"/>
              <a:gd name="T71" fmla="*/ 271 h 624"/>
              <a:gd name="T72" fmla="*/ 14 w 633"/>
              <a:gd name="T73" fmla="*/ 312 h 624"/>
              <a:gd name="T74" fmla="*/ 88 w 633"/>
              <a:gd name="T75" fmla="*/ 353 h 624"/>
              <a:gd name="T76" fmla="*/ 53 w 633"/>
              <a:gd name="T77" fmla="*/ 461 h 624"/>
              <a:gd name="T78" fmla="*/ 156 w 633"/>
              <a:gd name="T79" fmla="*/ 479 h 624"/>
              <a:gd name="T80" fmla="*/ 191 w 633"/>
              <a:gd name="T81" fmla="*/ 587 h 624"/>
              <a:gd name="T82" fmla="*/ 285 w 633"/>
              <a:gd name="T83" fmla="*/ 542 h 624"/>
              <a:gd name="T84" fmla="*/ 316 w 633"/>
              <a:gd name="T85" fmla="*/ 409 h 624"/>
              <a:gd name="T86" fmla="*/ 414 w 633"/>
              <a:gd name="T87" fmla="*/ 312 h 624"/>
              <a:gd name="T88" fmla="*/ 233 w 633"/>
              <a:gd name="T89" fmla="*/ 312 h 624"/>
              <a:gd name="T90" fmla="*/ 316 w 633"/>
              <a:gd name="T91" fmla="*/ 228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33" h="624">
                <a:moveTo>
                  <a:pt x="260" y="623"/>
                </a:moveTo>
                <a:cubicBezTo>
                  <a:pt x="260" y="623"/>
                  <a:pt x="259" y="623"/>
                  <a:pt x="259" y="623"/>
                </a:cubicBezTo>
                <a:cubicBezTo>
                  <a:pt x="232" y="618"/>
                  <a:pt x="205" y="609"/>
                  <a:pt x="180" y="597"/>
                </a:cubicBezTo>
                <a:cubicBezTo>
                  <a:pt x="177" y="596"/>
                  <a:pt x="175" y="592"/>
                  <a:pt x="176" y="589"/>
                </a:cubicBezTo>
                <a:cubicBezTo>
                  <a:pt x="195" y="526"/>
                  <a:pt x="195" y="526"/>
                  <a:pt x="195" y="526"/>
                </a:cubicBezTo>
                <a:cubicBezTo>
                  <a:pt x="179" y="517"/>
                  <a:pt x="164" y="506"/>
                  <a:pt x="150" y="493"/>
                </a:cubicBezTo>
                <a:cubicBezTo>
                  <a:pt x="96" y="531"/>
                  <a:pt x="96" y="531"/>
                  <a:pt x="96" y="531"/>
                </a:cubicBezTo>
                <a:cubicBezTo>
                  <a:pt x="93" y="533"/>
                  <a:pt x="89" y="532"/>
                  <a:pt x="87" y="530"/>
                </a:cubicBezTo>
                <a:cubicBezTo>
                  <a:pt x="68" y="510"/>
                  <a:pt x="51" y="487"/>
                  <a:pt x="38" y="462"/>
                </a:cubicBezTo>
                <a:cubicBezTo>
                  <a:pt x="36" y="459"/>
                  <a:pt x="37" y="456"/>
                  <a:pt x="40" y="454"/>
                </a:cubicBezTo>
                <a:cubicBezTo>
                  <a:pt x="92" y="414"/>
                  <a:pt x="92" y="414"/>
                  <a:pt x="92" y="414"/>
                </a:cubicBezTo>
                <a:cubicBezTo>
                  <a:pt x="84" y="397"/>
                  <a:pt x="79" y="379"/>
                  <a:pt x="75" y="361"/>
                </a:cubicBezTo>
                <a:cubicBezTo>
                  <a:pt x="9" y="359"/>
                  <a:pt x="9" y="359"/>
                  <a:pt x="9" y="359"/>
                </a:cubicBezTo>
                <a:cubicBezTo>
                  <a:pt x="6" y="359"/>
                  <a:pt x="3" y="357"/>
                  <a:pt x="2" y="353"/>
                </a:cubicBezTo>
                <a:cubicBezTo>
                  <a:pt x="1" y="339"/>
                  <a:pt x="0" y="325"/>
                  <a:pt x="0" y="312"/>
                </a:cubicBezTo>
                <a:cubicBezTo>
                  <a:pt x="0" y="298"/>
                  <a:pt x="1" y="284"/>
                  <a:pt x="2" y="270"/>
                </a:cubicBezTo>
                <a:cubicBezTo>
                  <a:pt x="3" y="267"/>
                  <a:pt x="6" y="264"/>
                  <a:pt x="9" y="264"/>
                </a:cubicBezTo>
                <a:cubicBezTo>
                  <a:pt x="75" y="262"/>
                  <a:pt x="75" y="262"/>
                  <a:pt x="75" y="262"/>
                </a:cubicBezTo>
                <a:cubicBezTo>
                  <a:pt x="79" y="244"/>
                  <a:pt x="84" y="226"/>
                  <a:pt x="92" y="210"/>
                </a:cubicBezTo>
                <a:cubicBezTo>
                  <a:pt x="40" y="170"/>
                  <a:pt x="40" y="170"/>
                  <a:pt x="40" y="170"/>
                </a:cubicBezTo>
                <a:cubicBezTo>
                  <a:pt x="37" y="168"/>
                  <a:pt x="36" y="164"/>
                  <a:pt x="38" y="161"/>
                </a:cubicBezTo>
                <a:cubicBezTo>
                  <a:pt x="51" y="136"/>
                  <a:pt x="68" y="114"/>
                  <a:pt x="87" y="93"/>
                </a:cubicBezTo>
                <a:cubicBezTo>
                  <a:pt x="89" y="91"/>
                  <a:pt x="93" y="91"/>
                  <a:pt x="96" y="93"/>
                </a:cubicBezTo>
                <a:cubicBezTo>
                  <a:pt x="150" y="130"/>
                  <a:pt x="150" y="130"/>
                  <a:pt x="150" y="130"/>
                </a:cubicBezTo>
                <a:cubicBezTo>
                  <a:pt x="164" y="117"/>
                  <a:pt x="179" y="106"/>
                  <a:pt x="195" y="97"/>
                </a:cubicBezTo>
                <a:cubicBezTo>
                  <a:pt x="176" y="34"/>
                  <a:pt x="176" y="34"/>
                  <a:pt x="176" y="34"/>
                </a:cubicBezTo>
                <a:cubicBezTo>
                  <a:pt x="175" y="31"/>
                  <a:pt x="177" y="27"/>
                  <a:pt x="180" y="26"/>
                </a:cubicBezTo>
                <a:cubicBezTo>
                  <a:pt x="205" y="14"/>
                  <a:pt x="231" y="5"/>
                  <a:pt x="259" y="0"/>
                </a:cubicBezTo>
                <a:cubicBezTo>
                  <a:pt x="262" y="0"/>
                  <a:pt x="266" y="2"/>
                  <a:pt x="267" y="5"/>
                </a:cubicBezTo>
                <a:cubicBezTo>
                  <a:pt x="288" y="67"/>
                  <a:pt x="288" y="67"/>
                  <a:pt x="288" y="67"/>
                </a:cubicBezTo>
                <a:cubicBezTo>
                  <a:pt x="307" y="65"/>
                  <a:pt x="326" y="65"/>
                  <a:pt x="344" y="67"/>
                </a:cubicBezTo>
                <a:cubicBezTo>
                  <a:pt x="366" y="5"/>
                  <a:pt x="366" y="5"/>
                  <a:pt x="366" y="5"/>
                </a:cubicBezTo>
                <a:cubicBezTo>
                  <a:pt x="367" y="2"/>
                  <a:pt x="370" y="0"/>
                  <a:pt x="374" y="0"/>
                </a:cubicBezTo>
                <a:cubicBezTo>
                  <a:pt x="401" y="5"/>
                  <a:pt x="428" y="14"/>
                  <a:pt x="453" y="26"/>
                </a:cubicBezTo>
                <a:cubicBezTo>
                  <a:pt x="456" y="27"/>
                  <a:pt x="458" y="31"/>
                  <a:pt x="457" y="34"/>
                </a:cubicBezTo>
                <a:cubicBezTo>
                  <a:pt x="438" y="97"/>
                  <a:pt x="438" y="97"/>
                  <a:pt x="438" y="97"/>
                </a:cubicBezTo>
                <a:cubicBezTo>
                  <a:pt x="454" y="106"/>
                  <a:pt x="469" y="117"/>
                  <a:pt x="483" y="130"/>
                </a:cubicBezTo>
                <a:cubicBezTo>
                  <a:pt x="537" y="93"/>
                  <a:pt x="537" y="93"/>
                  <a:pt x="537" y="93"/>
                </a:cubicBezTo>
                <a:cubicBezTo>
                  <a:pt x="539" y="91"/>
                  <a:pt x="543" y="91"/>
                  <a:pt x="546" y="93"/>
                </a:cubicBezTo>
                <a:cubicBezTo>
                  <a:pt x="565" y="114"/>
                  <a:pt x="581" y="136"/>
                  <a:pt x="595" y="161"/>
                </a:cubicBezTo>
                <a:cubicBezTo>
                  <a:pt x="596" y="164"/>
                  <a:pt x="596" y="168"/>
                  <a:pt x="593" y="170"/>
                </a:cubicBezTo>
                <a:cubicBezTo>
                  <a:pt x="540" y="210"/>
                  <a:pt x="540" y="210"/>
                  <a:pt x="540" y="210"/>
                </a:cubicBezTo>
                <a:cubicBezTo>
                  <a:pt x="548" y="226"/>
                  <a:pt x="554" y="244"/>
                  <a:pt x="558" y="262"/>
                </a:cubicBezTo>
                <a:cubicBezTo>
                  <a:pt x="623" y="264"/>
                  <a:pt x="623" y="264"/>
                  <a:pt x="623" y="264"/>
                </a:cubicBezTo>
                <a:cubicBezTo>
                  <a:pt x="627" y="264"/>
                  <a:pt x="630" y="267"/>
                  <a:pt x="630" y="270"/>
                </a:cubicBezTo>
                <a:cubicBezTo>
                  <a:pt x="632" y="284"/>
                  <a:pt x="633" y="298"/>
                  <a:pt x="633" y="312"/>
                </a:cubicBezTo>
                <a:cubicBezTo>
                  <a:pt x="633" y="325"/>
                  <a:pt x="632" y="339"/>
                  <a:pt x="630" y="353"/>
                </a:cubicBezTo>
                <a:cubicBezTo>
                  <a:pt x="630" y="357"/>
                  <a:pt x="627" y="359"/>
                  <a:pt x="623" y="359"/>
                </a:cubicBezTo>
                <a:cubicBezTo>
                  <a:pt x="558" y="361"/>
                  <a:pt x="558" y="361"/>
                  <a:pt x="558" y="361"/>
                </a:cubicBezTo>
                <a:cubicBezTo>
                  <a:pt x="554" y="379"/>
                  <a:pt x="548" y="397"/>
                  <a:pt x="540" y="414"/>
                </a:cubicBezTo>
                <a:cubicBezTo>
                  <a:pt x="593" y="454"/>
                  <a:pt x="593" y="454"/>
                  <a:pt x="593" y="454"/>
                </a:cubicBezTo>
                <a:cubicBezTo>
                  <a:pt x="596" y="456"/>
                  <a:pt x="596" y="459"/>
                  <a:pt x="595" y="462"/>
                </a:cubicBezTo>
                <a:cubicBezTo>
                  <a:pt x="581" y="487"/>
                  <a:pt x="565" y="509"/>
                  <a:pt x="546" y="530"/>
                </a:cubicBezTo>
                <a:cubicBezTo>
                  <a:pt x="543" y="532"/>
                  <a:pt x="539" y="533"/>
                  <a:pt x="537" y="531"/>
                </a:cubicBezTo>
                <a:cubicBezTo>
                  <a:pt x="483" y="493"/>
                  <a:pt x="483" y="493"/>
                  <a:pt x="483" y="493"/>
                </a:cubicBezTo>
                <a:cubicBezTo>
                  <a:pt x="469" y="506"/>
                  <a:pt x="454" y="517"/>
                  <a:pt x="438" y="526"/>
                </a:cubicBezTo>
                <a:cubicBezTo>
                  <a:pt x="457" y="589"/>
                  <a:pt x="457" y="589"/>
                  <a:pt x="457" y="589"/>
                </a:cubicBezTo>
                <a:cubicBezTo>
                  <a:pt x="458" y="592"/>
                  <a:pt x="456" y="596"/>
                  <a:pt x="453" y="597"/>
                </a:cubicBezTo>
                <a:cubicBezTo>
                  <a:pt x="428" y="609"/>
                  <a:pt x="401" y="618"/>
                  <a:pt x="374" y="623"/>
                </a:cubicBezTo>
                <a:cubicBezTo>
                  <a:pt x="370" y="624"/>
                  <a:pt x="367" y="622"/>
                  <a:pt x="366" y="618"/>
                </a:cubicBezTo>
                <a:cubicBezTo>
                  <a:pt x="344" y="556"/>
                  <a:pt x="344" y="556"/>
                  <a:pt x="344" y="556"/>
                </a:cubicBezTo>
                <a:cubicBezTo>
                  <a:pt x="326" y="558"/>
                  <a:pt x="307" y="558"/>
                  <a:pt x="288" y="556"/>
                </a:cubicBezTo>
                <a:cubicBezTo>
                  <a:pt x="267" y="618"/>
                  <a:pt x="267" y="618"/>
                  <a:pt x="267" y="618"/>
                </a:cubicBezTo>
                <a:cubicBezTo>
                  <a:pt x="266" y="621"/>
                  <a:pt x="263" y="623"/>
                  <a:pt x="260" y="623"/>
                </a:cubicBezTo>
                <a:close/>
                <a:moveTo>
                  <a:pt x="349" y="542"/>
                </a:moveTo>
                <a:cubicBezTo>
                  <a:pt x="352" y="542"/>
                  <a:pt x="354" y="543"/>
                  <a:pt x="355" y="546"/>
                </a:cubicBezTo>
                <a:cubicBezTo>
                  <a:pt x="377" y="608"/>
                  <a:pt x="377" y="608"/>
                  <a:pt x="377" y="608"/>
                </a:cubicBezTo>
                <a:cubicBezTo>
                  <a:pt x="399" y="604"/>
                  <a:pt x="421" y="597"/>
                  <a:pt x="441" y="587"/>
                </a:cubicBezTo>
                <a:cubicBezTo>
                  <a:pt x="423" y="525"/>
                  <a:pt x="423" y="525"/>
                  <a:pt x="423" y="525"/>
                </a:cubicBezTo>
                <a:cubicBezTo>
                  <a:pt x="422" y="521"/>
                  <a:pt x="423" y="518"/>
                  <a:pt x="426" y="516"/>
                </a:cubicBezTo>
                <a:cubicBezTo>
                  <a:pt x="445" y="506"/>
                  <a:pt x="462" y="494"/>
                  <a:pt x="477" y="479"/>
                </a:cubicBezTo>
                <a:cubicBezTo>
                  <a:pt x="479" y="477"/>
                  <a:pt x="483" y="477"/>
                  <a:pt x="486" y="478"/>
                </a:cubicBezTo>
                <a:cubicBezTo>
                  <a:pt x="540" y="516"/>
                  <a:pt x="540" y="516"/>
                  <a:pt x="540" y="516"/>
                </a:cubicBezTo>
                <a:cubicBezTo>
                  <a:pt x="555" y="499"/>
                  <a:pt x="568" y="481"/>
                  <a:pt x="579" y="461"/>
                </a:cubicBezTo>
                <a:cubicBezTo>
                  <a:pt x="527" y="421"/>
                  <a:pt x="527" y="421"/>
                  <a:pt x="527" y="421"/>
                </a:cubicBezTo>
                <a:cubicBezTo>
                  <a:pt x="525" y="419"/>
                  <a:pt x="524" y="416"/>
                  <a:pt x="525" y="413"/>
                </a:cubicBezTo>
                <a:cubicBezTo>
                  <a:pt x="535" y="394"/>
                  <a:pt x="541" y="373"/>
                  <a:pt x="545" y="353"/>
                </a:cubicBezTo>
                <a:cubicBezTo>
                  <a:pt x="545" y="349"/>
                  <a:pt x="548" y="347"/>
                  <a:pt x="552" y="347"/>
                </a:cubicBezTo>
                <a:cubicBezTo>
                  <a:pt x="617" y="345"/>
                  <a:pt x="617" y="345"/>
                  <a:pt x="617" y="345"/>
                </a:cubicBezTo>
                <a:cubicBezTo>
                  <a:pt x="618" y="334"/>
                  <a:pt x="619" y="323"/>
                  <a:pt x="619" y="312"/>
                </a:cubicBezTo>
                <a:cubicBezTo>
                  <a:pt x="619" y="300"/>
                  <a:pt x="618" y="289"/>
                  <a:pt x="617" y="278"/>
                </a:cubicBezTo>
                <a:cubicBezTo>
                  <a:pt x="552" y="276"/>
                  <a:pt x="552" y="276"/>
                  <a:pt x="552" y="276"/>
                </a:cubicBezTo>
                <a:cubicBezTo>
                  <a:pt x="548" y="276"/>
                  <a:pt x="545" y="274"/>
                  <a:pt x="545" y="271"/>
                </a:cubicBezTo>
                <a:cubicBezTo>
                  <a:pt x="541" y="250"/>
                  <a:pt x="535" y="229"/>
                  <a:pt x="525" y="210"/>
                </a:cubicBezTo>
                <a:cubicBezTo>
                  <a:pt x="524" y="207"/>
                  <a:pt x="525" y="204"/>
                  <a:pt x="527" y="202"/>
                </a:cubicBezTo>
                <a:cubicBezTo>
                  <a:pt x="579" y="162"/>
                  <a:pt x="579" y="162"/>
                  <a:pt x="579" y="162"/>
                </a:cubicBezTo>
                <a:cubicBezTo>
                  <a:pt x="568" y="143"/>
                  <a:pt x="555" y="124"/>
                  <a:pt x="540" y="108"/>
                </a:cubicBezTo>
                <a:cubicBezTo>
                  <a:pt x="486" y="145"/>
                  <a:pt x="486" y="145"/>
                  <a:pt x="486" y="145"/>
                </a:cubicBezTo>
                <a:cubicBezTo>
                  <a:pt x="483" y="147"/>
                  <a:pt x="479" y="146"/>
                  <a:pt x="477" y="144"/>
                </a:cubicBezTo>
                <a:cubicBezTo>
                  <a:pt x="462" y="129"/>
                  <a:pt x="445" y="117"/>
                  <a:pt x="426" y="107"/>
                </a:cubicBezTo>
                <a:cubicBezTo>
                  <a:pt x="423" y="105"/>
                  <a:pt x="422" y="102"/>
                  <a:pt x="423" y="99"/>
                </a:cubicBezTo>
                <a:cubicBezTo>
                  <a:pt x="441" y="36"/>
                  <a:pt x="441" y="36"/>
                  <a:pt x="441" y="36"/>
                </a:cubicBezTo>
                <a:cubicBezTo>
                  <a:pt x="421" y="27"/>
                  <a:pt x="399" y="20"/>
                  <a:pt x="377" y="15"/>
                </a:cubicBezTo>
                <a:cubicBezTo>
                  <a:pt x="355" y="77"/>
                  <a:pt x="355" y="77"/>
                  <a:pt x="355" y="77"/>
                </a:cubicBezTo>
                <a:cubicBezTo>
                  <a:pt x="354" y="80"/>
                  <a:pt x="351" y="82"/>
                  <a:pt x="348" y="82"/>
                </a:cubicBezTo>
                <a:cubicBezTo>
                  <a:pt x="327" y="79"/>
                  <a:pt x="306" y="79"/>
                  <a:pt x="285" y="82"/>
                </a:cubicBezTo>
                <a:cubicBezTo>
                  <a:pt x="281" y="82"/>
                  <a:pt x="278" y="80"/>
                  <a:pt x="277" y="77"/>
                </a:cubicBezTo>
                <a:cubicBezTo>
                  <a:pt x="256" y="15"/>
                  <a:pt x="256" y="15"/>
                  <a:pt x="256" y="15"/>
                </a:cubicBezTo>
                <a:cubicBezTo>
                  <a:pt x="233" y="20"/>
                  <a:pt x="212" y="27"/>
                  <a:pt x="191" y="36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102"/>
                  <a:pt x="210" y="105"/>
                  <a:pt x="207" y="107"/>
                </a:cubicBezTo>
                <a:cubicBezTo>
                  <a:pt x="188" y="117"/>
                  <a:pt x="171" y="129"/>
                  <a:pt x="156" y="144"/>
                </a:cubicBezTo>
                <a:cubicBezTo>
                  <a:pt x="153" y="146"/>
                  <a:pt x="149" y="147"/>
                  <a:pt x="147" y="145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78" y="124"/>
                  <a:pt x="64" y="143"/>
                  <a:pt x="53" y="162"/>
                </a:cubicBezTo>
                <a:cubicBezTo>
                  <a:pt x="105" y="202"/>
                  <a:pt x="105" y="202"/>
                  <a:pt x="105" y="202"/>
                </a:cubicBezTo>
                <a:cubicBezTo>
                  <a:pt x="108" y="204"/>
                  <a:pt x="109" y="207"/>
                  <a:pt x="107" y="210"/>
                </a:cubicBezTo>
                <a:cubicBezTo>
                  <a:pt x="98" y="230"/>
                  <a:pt x="91" y="250"/>
                  <a:pt x="88" y="271"/>
                </a:cubicBezTo>
                <a:cubicBezTo>
                  <a:pt x="87" y="274"/>
                  <a:pt x="84" y="276"/>
                  <a:pt x="81" y="276"/>
                </a:cubicBezTo>
                <a:cubicBezTo>
                  <a:pt x="16" y="278"/>
                  <a:pt x="16" y="278"/>
                  <a:pt x="16" y="278"/>
                </a:cubicBezTo>
                <a:cubicBezTo>
                  <a:pt x="14" y="289"/>
                  <a:pt x="14" y="300"/>
                  <a:pt x="14" y="312"/>
                </a:cubicBezTo>
                <a:cubicBezTo>
                  <a:pt x="14" y="323"/>
                  <a:pt x="14" y="334"/>
                  <a:pt x="16" y="345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84" y="347"/>
                  <a:pt x="87" y="349"/>
                  <a:pt x="88" y="353"/>
                </a:cubicBezTo>
                <a:cubicBezTo>
                  <a:pt x="91" y="373"/>
                  <a:pt x="98" y="394"/>
                  <a:pt x="107" y="413"/>
                </a:cubicBezTo>
                <a:cubicBezTo>
                  <a:pt x="109" y="416"/>
                  <a:pt x="108" y="419"/>
                  <a:pt x="105" y="421"/>
                </a:cubicBezTo>
                <a:cubicBezTo>
                  <a:pt x="53" y="461"/>
                  <a:pt x="53" y="461"/>
                  <a:pt x="53" y="461"/>
                </a:cubicBezTo>
                <a:cubicBezTo>
                  <a:pt x="64" y="481"/>
                  <a:pt x="78" y="499"/>
                  <a:pt x="93" y="516"/>
                </a:cubicBezTo>
                <a:cubicBezTo>
                  <a:pt x="147" y="478"/>
                  <a:pt x="147" y="478"/>
                  <a:pt x="147" y="478"/>
                </a:cubicBezTo>
                <a:cubicBezTo>
                  <a:pt x="149" y="477"/>
                  <a:pt x="153" y="477"/>
                  <a:pt x="156" y="479"/>
                </a:cubicBezTo>
                <a:cubicBezTo>
                  <a:pt x="171" y="494"/>
                  <a:pt x="188" y="506"/>
                  <a:pt x="207" y="516"/>
                </a:cubicBezTo>
                <a:cubicBezTo>
                  <a:pt x="210" y="518"/>
                  <a:pt x="211" y="521"/>
                  <a:pt x="210" y="525"/>
                </a:cubicBezTo>
                <a:cubicBezTo>
                  <a:pt x="191" y="587"/>
                  <a:pt x="191" y="587"/>
                  <a:pt x="191" y="587"/>
                </a:cubicBezTo>
                <a:cubicBezTo>
                  <a:pt x="212" y="597"/>
                  <a:pt x="233" y="604"/>
                  <a:pt x="256" y="608"/>
                </a:cubicBezTo>
                <a:cubicBezTo>
                  <a:pt x="277" y="546"/>
                  <a:pt x="277" y="546"/>
                  <a:pt x="277" y="546"/>
                </a:cubicBezTo>
                <a:cubicBezTo>
                  <a:pt x="278" y="543"/>
                  <a:pt x="281" y="541"/>
                  <a:pt x="285" y="542"/>
                </a:cubicBezTo>
                <a:cubicBezTo>
                  <a:pt x="306" y="545"/>
                  <a:pt x="327" y="545"/>
                  <a:pt x="348" y="542"/>
                </a:cubicBezTo>
                <a:cubicBezTo>
                  <a:pt x="348" y="542"/>
                  <a:pt x="348" y="542"/>
                  <a:pt x="349" y="542"/>
                </a:cubicBezTo>
                <a:close/>
                <a:moveTo>
                  <a:pt x="316" y="409"/>
                </a:moveTo>
                <a:cubicBezTo>
                  <a:pt x="263" y="409"/>
                  <a:pt x="219" y="365"/>
                  <a:pt x="219" y="312"/>
                </a:cubicBezTo>
                <a:cubicBezTo>
                  <a:pt x="219" y="258"/>
                  <a:pt x="263" y="214"/>
                  <a:pt x="316" y="214"/>
                </a:cubicBezTo>
                <a:cubicBezTo>
                  <a:pt x="370" y="214"/>
                  <a:pt x="414" y="258"/>
                  <a:pt x="414" y="312"/>
                </a:cubicBezTo>
                <a:cubicBezTo>
                  <a:pt x="414" y="365"/>
                  <a:pt x="370" y="409"/>
                  <a:pt x="316" y="409"/>
                </a:cubicBezTo>
                <a:close/>
                <a:moveTo>
                  <a:pt x="316" y="228"/>
                </a:moveTo>
                <a:cubicBezTo>
                  <a:pt x="270" y="228"/>
                  <a:pt x="233" y="266"/>
                  <a:pt x="233" y="312"/>
                </a:cubicBezTo>
                <a:cubicBezTo>
                  <a:pt x="233" y="358"/>
                  <a:pt x="270" y="395"/>
                  <a:pt x="316" y="395"/>
                </a:cubicBezTo>
                <a:cubicBezTo>
                  <a:pt x="362" y="395"/>
                  <a:pt x="400" y="358"/>
                  <a:pt x="400" y="312"/>
                </a:cubicBezTo>
                <a:cubicBezTo>
                  <a:pt x="400" y="266"/>
                  <a:pt x="362" y="228"/>
                  <a:pt x="316" y="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2102" tIns="46051" rIns="92102" bIns="46051" numCol="1" anchor="t" anchorCtr="0" compatLnSpc="1">
            <a:prstTxWarp prst="textNoShape">
              <a:avLst/>
            </a:prstTxWarp>
          </a:bodyPr>
          <a:lstStyle/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500" dirty="0"/>
              <a:t>Композиция былин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4" y="1219674"/>
            <a:ext cx="11809312" cy="56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534" y="269140"/>
            <a:ext cx="10344310" cy="837054"/>
          </a:xfrm>
        </p:spPr>
        <p:txBody>
          <a:bodyPr>
            <a:normAutofit/>
          </a:bodyPr>
          <a:lstStyle/>
          <a:p>
            <a:r>
              <a:rPr lang="ru-RU" sz="4500" dirty="0"/>
              <a:t>Русские богатыри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44" y="1530535"/>
            <a:ext cx="11557494" cy="4902266"/>
          </a:xfrm>
        </p:spPr>
        <p:txBody>
          <a:bodyPr/>
          <a:lstStyle/>
          <a:p>
            <a:pPr marL="0" indent="0" algn="ctr">
              <a:buNone/>
            </a:pPr>
            <a:r>
              <a:rPr lang="ru-RU" sz="4500" dirty="0">
                <a:solidFill>
                  <a:srgbClr val="00B050"/>
                </a:solidFill>
              </a:rPr>
              <a:t>Самые популярные, любимые народом богатыри, герои былин – по происхождению крестьяне, землепашцы. Народ в своей поэзии сделал их богатырями. Множество достоверных черт древнего быта и жизни придаёт былинам </a:t>
            </a:r>
            <a:r>
              <a:rPr lang="ru-RU" sz="4500" dirty="0" smtClean="0">
                <a:solidFill>
                  <a:srgbClr val="00B050"/>
                </a:solidFill>
              </a:rPr>
              <a:t>документальную </a:t>
            </a:r>
            <a:r>
              <a:rPr lang="ru-RU" sz="4500" dirty="0">
                <a:solidFill>
                  <a:srgbClr val="00B050"/>
                </a:solidFill>
              </a:rPr>
              <a:t>ценность. </a:t>
            </a:r>
          </a:p>
        </p:txBody>
      </p:sp>
    </p:spTree>
    <p:extLst>
      <p:ext uri="{BB962C8B-B14F-4D97-AF65-F5344CB8AC3E}">
        <p14:creationId xmlns:p14="http://schemas.microsoft.com/office/powerpoint/2010/main" val="20434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6795" y="225122"/>
            <a:ext cx="10956707" cy="736402"/>
          </a:xfrm>
          <a:prstGeom prst="rect">
            <a:avLst/>
          </a:prstGeom>
        </p:spPr>
        <p:txBody>
          <a:bodyPr vert="horz" wrap="square" lIns="0" tIns="35152" rIns="0" bIns="0" rtlCol="0" anchor="ctr">
            <a:spAutoFit/>
          </a:bodyPr>
          <a:lstStyle/>
          <a:p>
            <a:pPr marL="27038">
              <a:lnSpc>
                <a:spcPct val="100000"/>
              </a:lnSpc>
              <a:spcBef>
                <a:spcPts val="277"/>
              </a:spcBef>
            </a:pPr>
            <a:r>
              <a:rPr lang="ru-RU" sz="4500" dirty="0"/>
              <a:t>Былины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216236" y="1245790"/>
            <a:ext cx="11676842" cy="360168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94969" tIns="97484" rIns="194969" bIns="97484" rtlCol="0">
            <a:spAutoFit/>
          </a:bodyPr>
          <a:lstStyle/>
          <a:p>
            <a:pPr algn="just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Пение былин в древности сопровождалось игрой на гуслях. Музыканты считают, что гусли – самый подходящий инструмент для </a:t>
            </a:r>
            <a:r>
              <a:rPr lang="ru-RU" sz="36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подыгрывания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словам: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мерные звуки гуслей не заглушали пения и располагали к восприятию былины. </a:t>
            </a:r>
          </a:p>
          <a:p>
            <a:endParaRPr lang="en-US" sz="36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76" y="4410856"/>
            <a:ext cx="4536504" cy="24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022" y="278105"/>
            <a:ext cx="10344310" cy="837054"/>
          </a:xfrm>
        </p:spPr>
        <p:txBody>
          <a:bodyPr>
            <a:normAutofit/>
          </a:bodyPr>
          <a:lstStyle/>
          <a:p>
            <a:r>
              <a:rPr lang="ru-RU" sz="4500" dirty="0"/>
              <a:t>Мировое наследие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8244" y="1278510"/>
            <a:ext cx="5292588" cy="5669287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rgbClr val="00B050"/>
                </a:solidFill>
              </a:rPr>
              <a:t>Былинны</a:t>
            </a:r>
            <a:r>
              <a:rPr lang="ru-RU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 эпос – великое наследие русской и мировой культуры. На былинные сюжеты написаны картины художниками И.Е Репиным, В.М. Васнецовым, оперы и другие музыкальные произведения.</a:t>
            </a:r>
            <a:endParaRPr lang="ru-RU" sz="3600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49" y="1425028"/>
            <a:ext cx="6084676" cy="3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86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500" dirty="0" smtClean="0"/>
              <a:t>задание</a:t>
            </a:r>
            <a:endParaRPr lang="ru-RU" sz="45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54444" y="1246942"/>
            <a:ext cx="11413268" cy="5096780"/>
          </a:xfrm>
          <a:solidFill>
            <a:srgbClr val="00B05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     Ответьте на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вопросы: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02" indent="-514302">
              <a:buAutoNum type="arabicPeriod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 какому роду литературы относятся былины?</a:t>
            </a:r>
          </a:p>
          <a:p>
            <a:pPr marL="514302" indent="-514302">
              <a:buAutoNum type="arabicPeriod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На какие основные два цикла делятся былины?</a:t>
            </a:r>
          </a:p>
          <a:p>
            <a:pPr marL="514302" indent="-514302">
              <a:buAutoNum type="arabicPeriod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Что придаёт былинам документальную ценность?</a:t>
            </a:r>
          </a:p>
          <a:p>
            <a:pPr marL="514302" indent="-514302">
              <a:buAutoNum type="arabicPeriod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Назовите главных героев былин. Кто они? Какие былины, посвящённые им, вы знаете?</a:t>
            </a:r>
          </a:p>
          <a:p>
            <a:pPr marL="514302" indent="-514302">
              <a:buAutoNum type="arabicPeriod"/>
            </a:pP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96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9477" y="237880"/>
            <a:ext cx="11506475" cy="736402"/>
          </a:xfrm>
          <a:prstGeom prst="rect">
            <a:avLst/>
          </a:prstGeom>
        </p:spPr>
        <p:txBody>
          <a:bodyPr vert="horz" wrap="square" lIns="0" tIns="35152" rIns="0" bIns="0" rtlCol="0" anchor="ctr">
            <a:spAutoFit/>
          </a:bodyPr>
          <a:lstStyle/>
          <a:p>
            <a:pPr marL="27038">
              <a:lnSpc>
                <a:spcPct val="100000"/>
              </a:lnSpc>
              <a:spcBef>
                <a:spcPts val="277"/>
              </a:spcBef>
            </a:pPr>
            <a:r>
              <a:rPr lang="ru-RU" sz="4500" dirty="0"/>
              <a:t>Устное народное творчество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877" y="1278510"/>
            <a:ext cx="11676071" cy="26642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ru-RU" sz="3600" dirty="0">
                <a:solidFill>
                  <a:srgbClr val="00B050"/>
                </a:solidFill>
              </a:rPr>
              <a:t>Творчество русского народа существует с незапамятной древности, неразрывно связано с историей развития Русского государства, русской народности, проникнуто героическим и патриотическим пафосом.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24" y="4122826"/>
            <a:ext cx="7640405" cy="26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50657" y="1530536"/>
            <a:ext cx="11559856" cy="4735539"/>
          </a:xfrm>
          <a:prstGeom prst="rect">
            <a:avLst/>
          </a:prstGeom>
          <a:noFill/>
        </p:spPr>
        <p:txBody>
          <a:bodyPr wrap="square" lIns="194969" tIns="97484" rIns="194969" bIns="97484" rtlCol="0">
            <a:spAutoFit/>
          </a:bodyPr>
          <a:lstStyle/>
          <a:p>
            <a:pPr algn="ctr" defTabSz="1228013">
              <a:spcAft>
                <a:spcPts val="200"/>
              </a:spcAft>
              <a:defRPr/>
            </a:pPr>
            <a:r>
              <a:rPr lang="ru-RU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красоты и величия Руси – одна из центральных тем народного творчества. Оно прославляет созидательный труд отцов и дедов, самоотверженно защищавших </a:t>
            </a:r>
            <a:r>
              <a:rPr lang="ru-RU" sz="36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землю Русскую от внешних врагов и крепивших могучее суверенное государство, выражает глубокую веру в силу и конечное торжество добра, в способность человека возвысить </a:t>
            </a:r>
            <a:r>
              <a:rPr lang="ru-RU" sz="360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 </a:t>
            </a:r>
            <a:r>
              <a:rPr lang="ru-RU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 и победить зло.  </a:t>
            </a:r>
            <a:endParaRPr lang="en-US" sz="45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4992" y="198387"/>
            <a:ext cx="11555656" cy="837054"/>
          </a:xfrm>
        </p:spPr>
        <p:txBody>
          <a:bodyPr>
            <a:normAutofit/>
          </a:bodyPr>
          <a:lstStyle/>
          <a:p>
            <a:r>
              <a:rPr lang="ru-RU" sz="4500" dirty="0"/>
              <a:t>Устное народное творчество</a:t>
            </a: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6792" y="225122"/>
            <a:ext cx="11100724" cy="736402"/>
          </a:xfrm>
          <a:prstGeom prst="rect">
            <a:avLst/>
          </a:prstGeom>
        </p:spPr>
        <p:txBody>
          <a:bodyPr vert="horz" wrap="square" lIns="0" tIns="35152" rIns="0" bIns="0" rtlCol="0" anchor="ctr">
            <a:spAutoFit/>
          </a:bodyPr>
          <a:lstStyle/>
          <a:p>
            <a:pPr marL="27038">
              <a:lnSpc>
                <a:spcPct val="100000"/>
              </a:lnSpc>
              <a:spcBef>
                <a:spcPts val="277"/>
              </a:spcBef>
            </a:pPr>
            <a:r>
              <a:rPr lang="ru-RU" sz="4500" dirty="0"/>
              <a:t>Устное народное творчество</a:t>
            </a:r>
            <a:endParaRPr sz="4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9055" y="1386522"/>
            <a:ext cx="11629291" cy="52925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ru-RU" sz="3600" dirty="0">
                <a:solidFill>
                  <a:srgbClr val="00B050"/>
                </a:solidFill>
              </a:rPr>
              <a:t>Известно, что уже в </a:t>
            </a:r>
            <a:r>
              <a:rPr lang="ru-RU" sz="3600" dirty="0" err="1" smtClean="0">
                <a:solidFill>
                  <a:srgbClr val="00B050"/>
                </a:solidFill>
              </a:rPr>
              <a:t>докиевский</a:t>
            </a:r>
            <a:r>
              <a:rPr lang="ru-RU" sz="3600" dirty="0" smtClean="0">
                <a:solidFill>
                  <a:srgbClr val="00B050"/>
                </a:solidFill>
              </a:rPr>
              <a:t> </a:t>
            </a:r>
            <a:r>
              <a:rPr lang="ru-RU" sz="3600" dirty="0">
                <a:solidFill>
                  <a:srgbClr val="00B050"/>
                </a:solidFill>
              </a:rPr>
              <a:t>период в области народного творчества народом было создано большое богатство. Часть этих словесных произведений носила характер преданий, в которых сохранялась память об основании городов, о походах, о </a:t>
            </a:r>
            <a:r>
              <a:rPr lang="ru-RU" sz="3600" dirty="0" smtClean="0">
                <a:solidFill>
                  <a:srgbClr val="00B050"/>
                </a:solidFill>
              </a:rPr>
              <a:t>героях, </a:t>
            </a:r>
            <a:r>
              <a:rPr lang="ru-RU" sz="3600" dirty="0">
                <a:solidFill>
                  <a:srgbClr val="00B050"/>
                </a:solidFill>
              </a:rPr>
              <a:t>прославившихся своей силой и храбростью. В том числе – былины.  </a:t>
            </a:r>
          </a:p>
        </p:txBody>
      </p:sp>
    </p:spTree>
    <p:extLst>
      <p:ext uri="{BB962C8B-B14F-4D97-AF65-F5344CB8AC3E}">
        <p14:creationId xmlns:p14="http://schemas.microsoft.com/office/powerpoint/2010/main" val="4099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2674" y="162385"/>
            <a:ext cx="11989545" cy="1008112"/>
          </a:xfrm>
        </p:spPr>
        <p:txBody>
          <a:bodyPr>
            <a:noAutofit/>
          </a:bodyPr>
          <a:lstStyle/>
          <a:p>
            <a:r>
              <a:rPr lang="ru-RU" sz="4500" dirty="0"/>
              <a:t>Былины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7" y="1296716"/>
            <a:ext cx="5616624" cy="34852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40872" y="1304113"/>
            <a:ext cx="6012668" cy="3595463"/>
          </a:xfrm>
          <a:prstGeom prst="rect">
            <a:avLst/>
          </a:prstGeom>
          <a:solidFill>
            <a:srgbClr val="00B0F0"/>
          </a:solidFill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Былины – произведения устной поэзии о русских богатырях и народных героях.</a:t>
            </a:r>
          </a:p>
        </p:txBody>
      </p:sp>
    </p:spTree>
    <p:extLst>
      <p:ext uri="{BB962C8B-B14F-4D97-AF65-F5344CB8AC3E}">
        <p14:creationId xmlns:p14="http://schemas.microsoft.com/office/powerpoint/2010/main" val="16366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6156896" y="1345112"/>
            <a:ext cx="5472818" cy="53604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4205" tIns="184205" rIns="184205" bIns="184205">
            <a:noAutofit/>
          </a:bodyPr>
          <a:lstStyle/>
          <a:p>
            <a:pPr algn="ctr">
              <a:lnSpc>
                <a:spcPct val="94000"/>
              </a:lnSpc>
              <a:spcAft>
                <a:spcPts val="806"/>
              </a:spcAft>
              <a:buClr>
                <a:schemeClr val="accent1"/>
              </a:buClr>
            </a:pPr>
            <a:r>
              <a:rPr lang="ru-RU" sz="4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Былины – это жанр устного народного творчества, то есть былины передавались из уст в уста. Их сказывали гусляры, которые ходили из города в город.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500" dirty="0"/>
              <a:t>Былины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2" y="1433031"/>
            <a:ext cx="5120890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48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2901" y="262338"/>
            <a:ext cx="2938942" cy="736402"/>
          </a:xfrm>
          <a:prstGeom prst="rect">
            <a:avLst/>
          </a:prstGeom>
        </p:spPr>
        <p:txBody>
          <a:bodyPr vert="horz" wrap="square" lIns="0" tIns="35152" rIns="0" bIns="0" rtlCol="0" anchor="ctr">
            <a:spAutoFit/>
          </a:bodyPr>
          <a:lstStyle/>
          <a:p>
            <a:pPr marL="27038" algn="l">
              <a:lnSpc>
                <a:spcPct val="100000"/>
              </a:lnSpc>
              <a:spcBef>
                <a:spcPts val="277"/>
              </a:spcBef>
            </a:pPr>
            <a:r>
              <a:rPr lang="ru-RU" sz="4500" dirty="0"/>
              <a:t> Былины</a:t>
            </a:r>
            <a:endParaRPr sz="45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1" y="1278507"/>
            <a:ext cx="11017224" cy="55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1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25353" y="252042"/>
            <a:ext cx="2628293" cy="736402"/>
          </a:xfrm>
          <a:prstGeom prst="rect">
            <a:avLst/>
          </a:prstGeom>
        </p:spPr>
        <p:txBody>
          <a:bodyPr vert="horz" wrap="square" lIns="0" tIns="35152" rIns="0" bIns="0" rtlCol="0" anchor="ctr">
            <a:spAutoFit/>
          </a:bodyPr>
          <a:lstStyle/>
          <a:p>
            <a:pPr marL="27038" algn="l">
              <a:lnSpc>
                <a:spcPct val="100000"/>
              </a:lnSpc>
              <a:spcBef>
                <a:spcPts val="277"/>
              </a:spcBef>
            </a:pPr>
            <a:r>
              <a:rPr lang="ru-RU" sz="4500" dirty="0"/>
              <a:t>Былины</a:t>
            </a:r>
            <a:endParaRPr sz="45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270F5E-51F7-43B4-A683-38D44C2DD250}"/>
              </a:ext>
            </a:extLst>
          </p:cNvPr>
          <p:cNvSpPr txBox="1"/>
          <p:nvPr/>
        </p:nvSpPr>
        <p:spPr>
          <a:xfrm>
            <a:off x="1596704" y="1716220"/>
            <a:ext cx="946262" cy="666976"/>
          </a:xfrm>
          <a:prstGeom prst="rect">
            <a:avLst/>
          </a:prstGeom>
          <a:noFill/>
        </p:spPr>
        <p:txBody>
          <a:bodyPr wrap="square" lIns="194969" tIns="97484" rIns="194969" bIns="97484" rtlCol="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:a16="http://schemas.microsoft.com/office/drawing/2014/main" xmlns="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7135130" y="5350600"/>
            <a:ext cx="311222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:a16="http://schemas.microsoft.com/office/drawing/2014/main" xmlns="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9507788" y="5350600"/>
            <a:ext cx="311222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:a16="http://schemas.microsoft.com/office/drawing/2014/main" xmlns="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4737905" y="5367282"/>
            <a:ext cx="311222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:a16="http://schemas.microsoft.com/office/drawing/2014/main" xmlns="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2336927" y="5367282"/>
            <a:ext cx="311222" cy="214534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endParaRPr lang="en-US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6704" y="1386521"/>
            <a:ext cx="9134719" cy="51304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4969" tIns="97484" rIns="194969" bIns="97484" rtlCol="0" anchor="ctr"/>
          <a:lstStyle/>
          <a:p>
            <a:pPr algn="ctr"/>
            <a:r>
              <a:rPr lang="ru-RU" sz="3200" dirty="0">
                <a:solidFill>
                  <a:srgbClr val="00B050"/>
                </a:solidFill>
              </a:rPr>
              <a:t>Различаются в основном два цикла былин: киевский и новгородский.</a:t>
            </a:r>
          </a:p>
          <a:p>
            <a:pPr algn="ctr"/>
            <a:endParaRPr lang="ru-RU" sz="3200" dirty="0">
              <a:solidFill>
                <a:srgbClr val="00B050"/>
              </a:solidFill>
            </a:endParaRPr>
          </a:p>
          <a:p>
            <a:pPr algn="ctr"/>
            <a:r>
              <a:rPr lang="ru-RU" sz="3200" dirty="0">
                <a:solidFill>
                  <a:srgbClr val="0070C0"/>
                </a:solidFill>
              </a:rPr>
              <a:t>Киевское былины прославляют главным образом трёх великих русских богатырей – Илью Муромца, Добрыню Никитича, Алёшу Поповича. Это застава богатырская, воины киевского князя Владимира. Главная их задача – охранять границы Русского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3077087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8" grpId="0" animBg="1"/>
      <p:bldP spid="89" grpId="0" animBg="1"/>
      <p:bldP spid="90" grpId="0" animBg="1"/>
      <p:bldP spid="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2620" y="234801"/>
            <a:ext cx="5194117" cy="736402"/>
          </a:xfrm>
          <a:prstGeom prst="rect">
            <a:avLst/>
          </a:prstGeom>
        </p:spPr>
        <p:txBody>
          <a:bodyPr vert="horz" wrap="square" lIns="0" tIns="35152" rIns="0" bIns="0" rtlCol="0" anchor="ctr">
            <a:spAutoFit/>
          </a:bodyPr>
          <a:lstStyle/>
          <a:p>
            <a:pPr marL="27038" algn="l">
              <a:lnSpc>
                <a:spcPct val="100000"/>
              </a:lnSpc>
              <a:spcBef>
                <a:spcPts val="277"/>
              </a:spcBef>
            </a:pPr>
            <a:r>
              <a:rPr lang="ru-RU" sz="4500" dirty="0"/>
              <a:t>Русские богатыри</a:t>
            </a:r>
            <a:endParaRPr sz="4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1" y="1350518"/>
            <a:ext cx="5688632" cy="5328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71" y="1350518"/>
            <a:ext cx="590688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37e634bcfc7cfa6db1acc16b18d8ba3d444c7"/>
</p:tagLst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152258</TotalTime>
  <Words>496</Words>
  <Application>Microsoft Office PowerPoint</Application>
  <PresentationFormat>Произвольный</PresentationFormat>
  <Paragraphs>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Литература</vt:lpstr>
      <vt:lpstr>Устное народное творчество</vt:lpstr>
      <vt:lpstr>Устное народное творчество</vt:lpstr>
      <vt:lpstr>Устное народное творчество</vt:lpstr>
      <vt:lpstr>Былины</vt:lpstr>
      <vt:lpstr>Былины</vt:lpstr>
      <vt:lpstr> Былины</vt:lpstr>
      <vt:lpstr>Былины</vt:lpstr>
      <vt:lpstr>Русские богатыри</vt:lpstr>
      <vt:lpstr>Русские богатыри</vt:lpstr>
      <vt:lpstr>Русские богатыри</vt:lpstr>
      <vt:lpstr>Русские богатыри</vt:lpstr>
      <vt:lpstr>Русские богатыри</vt:lpstr>
      <vt:lpstr>Композиция былин</vt:lpstr>
      <vt:lpstr>Русские богатыри</vt:lpstr>
      <vt:lpstr>Былины</vt:lpstr>
      <vt:lpstr>Мировое наследие</vt:lpstr>
      <vt:lpstr>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azat</cp:lastModifiedBy>
  <cp:revision>1541</cp:revision>
  <dcterms:created xsi:type="dcterms:W3CDTF">2014-10-08T23:03:32Z</dcterms:created>
  <dcterms:modified xsi:type="dcterms:W3CDTF">2020-09-08T19:11:41Z</dcterms:modified>
</cp:coreProperties>
</file>