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9"/>
  </p:notesMasterIdLst>
  <p:sldIdLst>
    <p:sldId id="1356" r:id="rId11"/>
    <p:sldId id="1370" r:id="rId12"/>
    <p:sldId id="1372" r:id="rId13"/>
    <p:sldId id="1357" r:id="rId14"/>
    <p:sldId id="1418" r:id="rId15"/>
    <p:sldId id="1421" r:id="rId16"/>
    <p:sldId id="1422" r:id="rId17"/>
    <p:sldId id="1427" r:id="rId18"/>
    <p:sldId id="1428" r:id="rId19"/>
    <p:sldId id="1366" r:id="rId20"/>
    <p:sldId id="1413" r:id="rId21"/>
    <p:sldId id="1405" r:id="rId22"/>
    <p:sldId id="1419" r:id="rId23"/>
    <p:sldId id="1420" r:id="rId24"/>
    <p:sldId id="1402" r:id="rId25"/>
    <p:sldId id="1429" r:id="rId26"/>
    <p:sldId id="1374" r:id="rId27"/>
    <p:sldId id="1373" r:id="rId28"/>
  </p:sldIdLst>
  <p:sldSz cx="12482513" cy="7021513"/>
  <p:notesSz cx="6858000" cy="9144000"/>
  <p:custDataLst>
    <p:tags r:id="rId30"/>
  </p:custDataLst>
  <p:defaultTextStyle>
    <a:defPPr>
      <a:defRPr lang="en-US"/>
    </a:defPPr>
    <a:lvl1pPr marL="0" algn="l" defTabSz="1228038" rtl="0" eaLnBrk="1" latinLnBrk="0" hangingPunct="1">
      <a:defRPr sz="2400" kern="1200">
        <a:solidFill>
          <a:schemeClr val="tx1"/>
        </a:solidFill>
        <a:latin typeface="+mn-lt"/>
        <a:ea typeface="+mn-ea"/>
        <a:cs typeface="+mn-cs"/>
      </a:defRPr>
    </a:lvl1pPr>
    <a:lvl2pPr marL="614020" algn="l" defTabSz="1228038" rtl="0" eaLnBrk="1" latinLnBrk="0" hangingPunct="1">
      <a:defRPr sz="2400" kern="1200">
        <a:solidFill>
          <a:schemeClr val="tx1"/>
        </a:solidFill>
        <a:latin typeface="+mn-lt"/>
        <a:ea typeface="+mn-ea"/>
        <a:cs typeface="+mn-cs"/>
      </a:defRPr>
    </a:lvl2pPr>
    <a:lvl3pPr marL="1228038" algn="l" defTabSz="1228038" rtl="0" eaLnBrk="1" latinLnBrk="0" hangingPunct="1">
      <a:defRPr sz="2400" kern="1200">
        <a:solidFill>
          <a:schemeClr val="tx1"/>
        </a:solidFill>
        <a:latin typeface="+mn-lt"/>
        <a:ea typeface="+mn-ea"/>
        <a:cs typeface="+mn-cs"/>
      </a:defRPr>
    </a:lvl3pPr>
    <a:lvl4pPr marL="1842057" algn="l" defTabSz="1228038" rtl="0" eaLnBrk="1" latinLnBrk="0" hangingPunct="1">
      <a:defRPr sz="2400" kern="1200">
        <a:solidFill>
          <a:schemeClr val="tx1"/>
        </a:solidFill>
        <a:latin typeface="+mn-lt"/>
        <a:ea typeface="+mn-ea"/>
        <a:cs typeface="+mn-cs"/>
      </a:defRPr>
    </a:lvl4pPr>
    <a:lvl5pPr marL="2456075" algn="l" defTabSz="1228038" rtl="0" eaLnBrk="1" latinLnBrk="0" hangingPunct="1">
      <a:defRPr sz="2400" kern="1200">
        <a:solidFill>
          <a:schemeClr val="tx1"/>
        </a:solidFill>
        <a:latin typeface="+mn-lt"/>
        <a:ea typeface="+mn-ea"/>
        <a:cs typeface="+mn-cs"/>
      </a:defRPr>
    </a:lvl5pPr>
    <a:lvl6pPr marL="3070095" algn="l" defTabSz="1228038" rtl="0" eaLnBrk="1" latinLnBrk="0" hangingPunct="1">
      <a:defRPr sz="2400" kern="1200">
        <a:solidFill>
          <a:schemeClr val="tx1"/>
        </a:solidFill>
        <a:latin typeface="+mn-lt"/>
        <a:ea typeface="+mn-ea"/>
        <a:cs typeface="+mn-cs"/>
      </a:defRPr>
    </a:lvl6pPr>
    <a:lvl7pPr marL="3684113" algn="l" defTabSz="1228038" rtl="0" eaLnBrk="1" latinLnBrk="0" hangingPunct="1">
      <a:defRPr sz="2400" kern="1200">
        <a:solidFill>
          <a:schemeClr val="tx1"/>
        </a:solidFill>
        <a:latin typeface="+mn-lt"/>
        <a:ea typeface="+mn-ea"/>
        <a:cs typeface="+mn-cs"/>
      </a:defRPr>
    </a:lvl7pPr>
    <a:lvl8pPr marL="4298134" algn="l" defTabSz="1228038" rtl="0" eaLnBrk="1" latinLnBrk="0" hangingPunct="1">
      <a:defRPr sz="2400" kern="1200">
        <a:solidFill>
          <a:schemeClr val="tx1"/>
        </a:solidFill>
        <a:latin typeface="+mn-lt"/>
        <a:ea typeface="+mn-ea"/>
        <a:cs typeface="+mn-cs"/>
      </a:defRPr>
    </a:lvl8pPr>
    <a:lvl9pPr marL="4912154" algn="l" defTabSz="1228038"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370"/>
            <p14:sldId id="1372"/>
            <p14:sldId id="1357"/>
            <p14:sldId id="1418"/>
            <p14:sldId id="1421"/>
            <p14:sldId id="1422"/>
            <p14:sldId id="1427"/>
            <p14:sldId id="1428"/>
            <p14:sldId id="1366"/>
            <p14:sldId id="1413"/>
            <p14:sldId id="1405"/>
            <p14:sldId id="1419"/>
            <p14:sldId id="1420"/>
            <p14:sldId id="1402"/>
            <p14:sldId id="1429"/>
            <p14:sldId id="1374"/>
          </p14:sldIdLst>
        </p14:section>
        <p14:section name="Раздел без заголовка" id="{3375A2AD-79D0-4D6E-8B30-D2032A0CE601}">
          <p14:sldIdLst/>
        </p14:section>
        <p14:section name="Раздел без заголовка" id="{C4BC3DC4-CF3A-43EA-AAA0-FCE152E847CB}">
          <p14:sldIdLst>
            <p14:sldId id="1373"/>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930" userDrawn="1">
          <p15:clr>
            <a:srgbClr val="A4A3A4"/>
          </p15:clr>
        </p15:guide>
        <p15:guide id="3" orient="horz" pos="517" userDrawn="1">
          <p15:clr>
            <a:srgbClr val="A4A3A4"/>
          </p15:clr>
        </p15:guide>
        <p15:guide id="4" pos="1608" userDrawn="1">
          <p15:clr>
            <a:srgbClr val="A4A3A4"/>
          </p15:clr>
        </p15:guide>
        <p15:guide id="5" orient="horz" pos="1608" userDrawn="1">
          <p15:clr>
            <a:srgbClr val="A4A3A4"/>
          </p15:clr>
        </p15:guide>
        <p15:guide id="6" orient="horz" pos="1120" userDrawn="1">
          <p15:clr>
            <a:srgbClr val="A4A3A4"/>
          </p15:clr>
        </p15:guide>
        <p15:guide id="7" pos="4079" userDrawn="1">
          <p15:clr>
            <a:srgbClr val="A4A3A4"/>
          </p15:clr>
        </p15:guide>
        <p15:guide id="8" pos="339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7F7F7F"/>
    <a:srgbClr val="5F5F5F"/>
    <a:srgbClr val="B2B2B2"/>
    <a:srgbClr val="DDDDDD"/>
    <a:srgbClr val="808080"/>
    <a:srgbClr val="C0C0C0"/>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00" autoAdjust="0"/>
    <p:restoredTop sz="86736" autoAdjust="0"/>
  </p:normalViewPr>
  <p:slideViewPr>
    <p:cSldViewPr snapToObjects="1">
      <p:cViewPr>
        <p:scale>
          <a:sx n="64" d="100"/>
          <a:sy n="64" d="100"/>
        </p:scale>
        <p:origin x="-594" y="-228"/>
      </p:cViewPr>
      <p:guideLst>
        <p:guide orient="horz" pos="742"/>
        <p:guide orient="horz" pos="517"/>
        <p:guide orient="horz" pos="1608"/>
        <p:guide orient="horz" pos="1120"/>
        <p:guide pos="1930"/>
        <p:guide pos="1608"/>
        <p:guide pos="4079"/>
        <p:guide pos="3398"/>
      </p:guideLst>
    </p:cSldViewPr>
  </p:slideViewPr>
  <p:outlineViewPr>
    <p:cViewPr>
      <p:scale>
        <a:sx n="33" d="100"/>
        <a:sy n="33" d="100"/>
      </p:scale>
      <p:origin x="0" y="0"/>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9/24/2020</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14020" rtl="0" eaLnBrk="1" latinLnBrk="0" hangingPunct="1">
      <a:defRPr sz="1600" kern="1200">
        <a:solidFill>
          <a:schemeClr val="tx1"/>
        </a:solidFill>
        <a:latin typeface="+mn-lt"/>
        <a:ea typeface="+mn-ea"/>
        <a:cs typeface="+mn-cs"/>
      </a:defRPr>
    </a:lvl1pPr>
    <a:lvl2pPr marL="614020" algn="l" defTabSz="614020" rtl="0" eaLnBrk="1" latinLnBrk="0" hangingPunct="1">
      <a:defRPr sz="1600" kern="1200">
        <a:solidFill>
          <a:schemeClr val="tx1"/>
        </a:solidFill>
        <a:latin typeface="+mn-lt"/>
        <a:ea typeface="+mn-ea"/>
        <a:cs typeface="+mn-cs"/>
      </a:defRPr>
    </a:lvl2pPr>
    <a:lvl3pPr marL="1228038" algn="l" defTabSz="614020" rtl="0" eaLnBrk="1" latinLnBrk="0" hangingPunct="1">
      <a:defRPr sz="1600" kern="1200">
        <a:solidFill>
          <a:schemeClr val="tx1"/>
        </a:solidFill>
        <a:latin typeface="+mn-lt"/>
        <a:ea typeface="+mn-ea"/>
        <a:cs typeface="+mn-cs"/>
      </a:defRPr>
    </a:lvl3pPr>
    <a:lvl4pPr marL="1842057" algn="l" defTabSz="614020" rtl="0" eaLnBrk="1" latinLnBrk="0" hangingPunct="1">
      <a:defRPr sz="1600" kern="1200">
        <a:solidFill>
          <a:schemeClr val="tx1"/>
        </a:solidFill>
        <a:latin typeface="+mn-lt"/>
        <a:ea typeface="+mn-ea"/>
        <a:cs typeface="+mn-cs"/>
      </a:defRPr>
    </a:lvl4pPr>
    <a:lvl5pPr marL="2456075" algn="l" defTabSz="614020" rtl="0" eaLnBrk="1" latinLnBrk="0" hangingPunct="1">
      <a:defRPr sz="1600" kern="1200">
        <a:solidFill>
          <a:schemeClr val="tx1"/>
        </a:solidFill>
        <a:latin typeface="+mn-lt"/>
        <a:ea typeface="+mn-ea"/>
        <a:cs typeface="+mn-cs"/>
      </a:defRPr>
    </a:lvl5pPr>
    <a:lvl6pPr marL="3070095" algn="l" defTabSz="614020" rtl="0" eaLnBrk="1" latinLnBrk="0" hangingPunct="1">
      <a:defRPr sz="1600" kern="1200">
        <a:solidFill>
          <a:schemeClr val="tx1"/>
        </a:solidFill>
        <a:latin typeface="+mn-lt"/>
        <a:ea typeface="+mn-ea"/>
        <a:cs typeface="+mn-cs"/>
      </a:defRPr>
    </a:lvl6pPr>
    <a:lvl7pPr marL="3684113" algn="l" defTabSz="614020" rtl="0" eaLnBrk="1" latinLnBrk="0" hangingPunct="1">
      <a:defRPr sz="1600" kern="1200">
        <a:solidFill>
          <a:schemeClr val="tx1"/>
        </a:solidFill>
        <a:latin typeface="+mn-lt"/>
        <a:ea typeface="+mn-ea"/>
        <a:cs typeface="+mn-cs"/>
      </a:defRPr>
    </a:lvl7pPr>
    <a:lvl8pPr marL="4298134" algn="l" defTabSz="614020" rtl="0" eaLnBrk="1" latinLnBrk="0" hangingPunct="1">
      <a:defRPr sz="1600" kern="1200">
        <a:solidFill>
          <a:schemeClr val="tx1"/>
        </a:solidFill>
        <a:latin typeface="+mn-lt"/>
        <a:ea typeface="+mn-ea"/>
        <a:cs typeface="+mn-cs"/>
      </a:defRPr>
    </a:lvl8pPr>
    <a:lvl9pPr marL="4912154" algn="l" defTabSz="61402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7752"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21"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3"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37752"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21"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6"/>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4188086"/>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4188086"/>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4188086"/>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6"/>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4188086"/>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4188086"/>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4188086"/>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2"/>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4503232"/>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4503232"/>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2"/>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4503232"/>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4503232"/>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4818377"/>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4818377"/>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4818377"/>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4818377"/>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70"/>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2527370"/>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2527370"/>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2527370"/>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70"/>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2527370"/>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2527370"/>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2527370"/>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6"/>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2842516"/>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2842516"/>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36193"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6"/>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2842516"/>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2842516"/>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3157663"/>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3157663"/>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36193"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341119"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3157663"/>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3157663"/>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36193"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341119"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566723"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54434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521968"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566723"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54434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521968"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566723"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54434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521968"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566723"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54434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521968"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566723"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54434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521968"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566723"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54434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521968"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8"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46422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3"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339352"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6"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8"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46422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3"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339352"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6"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7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8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7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8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7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8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7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8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60150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3"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5476626"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9"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9351752"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2"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60150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3"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5476626"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9"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9351752"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2"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250712"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121385"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8"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992059"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10" name="Picture Placeholder 3"/>
          <p:cNvSpPr>
            <a:spLocks noGrp="1"/>
          </p:cNvSpPr>
          <p:nvPr>
            <p:ph type="pic" sz="quarter" idx="42"/>
          </p:nvPr>
        </p:nvSpPr>
        <p:spPr>
          <a:xfrm>
            <a:off x="9862733"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5"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250712"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121385"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8"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992059"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9862733"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5"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36193"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192"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192"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36193" y="1248272"/>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4" name="Content Placeholder 3"/>
          <p:cNvSpPr>
            <a:spLocks noGrp="1"/>
          </p:cNvSpPr>
          <p:nvPr>
            <p:ph sz="half" idx="2"/>
          </p:nvPr>
        </p:nvSpPr>
        <p:spPr>
          <a:xfrm>
            <a:off x="936193"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40947" y="1248272"/>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36193" y="1497152"/>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4" name="Content Placeholder 3"/>
          <p:cNvSpPr>
            <a:spLocks noGrp="1"/>
          </p:cNvSpPr>
          <p:nvPr>
            <p:ph sz="half" idx="2"/>
          </p:nvPr>
        </p:nvSpPr>
        <p:spPr>
          <a:xfrm>
            <a:off x="936193" y="1846371"/>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40947" y="1497152"/>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6" name="Content Placeholder 5"/>
          <p:cNvSpPr>
            <a:spLocks noGrp="1"/>
          </p:cNvSpPr>
          <p:nvPr>
            <p:ph sz="quarter" idx="4"/>
          </p:nvPr>
        </p:nvSpPr>
        <p:spPr>
          <a:xfrm>
            <a:off x="6340947" y="1846371"/>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4"/>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4"/>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4"/>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4"/>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4"/>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9"/>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9"/>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9"/>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9"/>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9"/>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2"/>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505085" y="4671652"/>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5000808" y="4671652"/>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96530" y="4671652"/>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2"/>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640735"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345276"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9049821"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61"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640735"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345276"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9049821"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61"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537394"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138598"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537394"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138598"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2"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339558"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348868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348868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2"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339558"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9693"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3196"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6700"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9693"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3196"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6700"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150728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3"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150728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150728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3"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5149" y="1430310"/>
            <a:ext cx="2496503" cy="1511361"/>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35149" y="3129892"/>
            <a:ext cx="2496503" cy="1511361"/>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5149" y="1430310"/>
            <a:ext cx="2496503" cy="1511361"/>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35149" y="3129892"/>
            <a:ext cx="2496503" cy="1511361"/>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36190"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36190"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7752" y="1430310"/>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21" y="1430310"/>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3"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37752" y="3133968"/>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21" y="3133968"/>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7752" y="1430310"/>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21" y="1430310"/>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3"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37752" y="3133968"/>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21" y="3133968"/>
            <a:ext cx="5206769" cy="1507285"/>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2496503" cy="4367824"/>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6"/>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4188086"/>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4188086"/>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4188086"/>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2496503" cy="4367824"/>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6"/>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4188086"/>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4188086"/>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4188086"/>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3407726" cy="4367824"/>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2"/>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4503232"/>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4503232"/>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9"/>
            <a:ext cx="3407726" cy="4367824"/>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2"/>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4503232"/>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4503232"/>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9"/>
            <a:ext cx="5206769"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9"/>
            <a:ext cx="5206769"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4818377"/>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4818377"/>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9"/>
            <a:ext cx="5206769"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9"/>
            <a:ext cx="5206769" cy="4367824"/>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4818377"/>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4818377"/>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2496503" cy="2707110"/>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70"/>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2527370"/>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2527370"/>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2527370"/>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2496503" cy="2707110"/>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70"/>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639693" y="2527370"/>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343196" y="2527370"/>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9046700" y="2527370"/>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3407726" cy="2707110"/>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6"/>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2842516"/>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2842516"/>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08"/>
            <a:ext cx="3407726" cy="2707110"/>
          </a:xfrm>
          <a:solidFill>
            <a:schemeClr val="bg1">
              <a:lumMod val="90000"/>
              <a:lumOff val="10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6"/>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537394" y="2842516"/>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8138598" y="2842516"/>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8"/>
            <a:ext cx="5206769"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8"/>
            <a:ext cx="5206769"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3157663"/>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3157663"/>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36193"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341119"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08"/>
            <a:ext cx="5206769"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8" y="1430308"/>
            <a:ext cx="5206769" cy="2707110"/>
          </a:xfr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3" y="3157663"/>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341119" y="3157663"/>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36193"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341119"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1" y="2181223"/>
            <a:ext cx="10610137" cy="1505075"/>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936191"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6190"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24827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24827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36191" y="1497150"/>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4" name="Content Placeholder 3"/>
          <p:cNvSpPr>
            <a:spLocks noGrp="1"/>
          </p:cNvSpPr>
          <p:nvPr>
            <p:ph sz="half" idx="2"/>
          </p:nvPr>
        </p:nvSpPr>
        <p:spPr>
          <a:xfrm>
            <a:off x="936191" y="1846368"/>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340947" y="1497150"/>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340947" y="1846368"/>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566723"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544347"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521968"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566723"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544347"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521968"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566723"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544347"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521968"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2"/>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2"/>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2"/>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2"/>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7"/>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7"/>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7"/>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7"/>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7"/>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0"/>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0"/>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0"/>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0"/>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0"/>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3640735"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6345276"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9049821" y="5099318"/>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939" userDrawn="1">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537394"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8138598" y="5099318"/>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566723"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544347"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521968"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9"/>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566723"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544347"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521968"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40"/>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566723"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544347"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521968"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8"/>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6339556" y="5099318"/>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9693"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3196"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6700" y="3128128"/>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3128128"/>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6"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1"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3128128"/>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22873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8"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464226"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3"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339352" y="477858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6"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7750"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19"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1"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6341116"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937750"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19"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2" name="Text Placeholder 4"/>
          <p:cNvSpPr>
            <a:spLocks noGrp="1"/>
          </p:cNvSpPr>
          <p:nvPr>
            <p:ph type="body" sz="quarter" idx="26"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2496503"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9"/>
            <a:ext cx="2496503"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4188084"/>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4188084"/>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4188084"/>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4188084"/>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3407726" cy="4367824"/>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9"/>
            <a:ext cx="3407726"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4503230"/>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4503230"/>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4503230"/>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9"/>
            <a:ext cx="5206769" cy="4367824"/>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4818375"/>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4818375"/>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228738"/>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22873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228740"/>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89100"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8"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464226" y="4778586"/>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3"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339352" y="477858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6" y="4778588"/>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2496503"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40735"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5276"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9821" y="1430308"/>
            <a:ext cx="2496503"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19"/>
          </p:nvPr>
        </p:nvSpPr>
        <p:spPr>
          <a:xfrm>
            <a:off x="936189" y="2527368"/>
            <a:ext cx="2499624" cy="1610050"/>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3639693" y="2527368"/>
            <a:ext cx="2499624" cy="1610050"/>
          </a:xfrm>
          <a:solidFill>
            <a:schemeClr val="accent3">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6343196" y="2527368"/>
            <a:ext cx="2499624" cy="1610050"/>
          </a:xfrm>
          <a:solidFill>
            <a:schemeClr val="accent5">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9046700" y="2527368"/>
            <a:ext cx="2499624" cy="1610050"/>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936189" y="4312738"/>
            <a:ext cx="2499624" cy="1754414"/>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3639693"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6343196"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9046700" y="4312738"/>
            <a:ext cx="2499624" cy="1754414"/>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3407726" cy="2707110"/>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4537394"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08"/>
            <a:ext cx="3407726"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9" name="Text Placeholder 7"/>
          <p:cNvSpPr>
            <a:spLocks noGrp="1"/>
          </p:cNvSpPr>
          <p:nvPr>
            <p:ph type="body" sz="quarter" idx="21"/>
          </p:nvPr>
        </p:nvSpPr>
        <p:spPr>
          <a:xfrm>
            <a:off x="936190" y="2842514"/>
            <a:ext cx="3407726" cy="1294905"/>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4537394" y="2842514"/>
            <a:ext cx="3407726" cy="1294905"/>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8138598" y="2842514"/>
            <a:ext cx="3407726" cy="1294905"/>
          </a:xfrm>
          <a:solidFill>
            <a:schemeClr val="bg2">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936190"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4537394"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8138598" y="4312739"/>
            <a:ext cx="3407726" cy="1792433"/>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90"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39556" y="1430308"/>
            <a:ext cx="5206769" cy="2707110"/>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8" name="Text Placeholder 7"/>
          <p:cNvSpPr>
            <a:spLocks noGrp="1"/>
          </p:cNvSpPr>
          <p:nvPr>
            <p:ph type="body" sz="quarter" idx="21"/>
          </p:nvPr>
        </p:nvSpPr>
        <p:spPr>
          <a:xfrm>
            <a:off x="936191" y="3157661"/>
            <a:ext cx="5205209" cy="979758"/>
          </a:xfrm>
          <a:solidFill>
            <a:schemeClr val="accent1">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6341116" y="3157661"/>
            <a:ext cx="5205209" cy="979758"/>
          </a:xfrm>
          <a:solidFill>
            <a:schemeClr val="accent4">
              <a:alpha val="80000"/>
            </a:schemeClr>
          </a:solidFill>
        </p:spPr>
        <p:txBody>
          <a:bodyPr lIns="389973" tIns="194987" rIns="389973" bIns="194987" anchor="b" anchorCtr="0">
            <a:spAutoFit/>
          </a:bodyPr>
          <a:lstStyle>
            <a:lvl1pPr marL="0" indent="0">
              <a:buNone/>
              <a:defRPr sz="2000">
                <a:solidFill>
                  <a:srgbClr val="FFFFFF"/>
                </a:solidFill>
              </a:defRPr>
            </a:lvl1pPr>
            <a:lvl2pPr marL="0" indent="0">
              <a:buFont typeface="Arial" panose="020B0604020202020204" pitchFamily="34" charset="0"/>
              <a:buNone/>
              <a:defRPr sz="1400">
                <a:solidFill>
                  <a:srgbClr val="FFFFFF"/>
                </a:solidFill>
              </a:defRPr>
            </a:lvl2pPr>
            <a:lvl3pPr marL="345419" indent="-172709">
              <a:defRPr sz="1400">
                <a:solidFill>
                  <a:srgbClr val="FFFFFF"/>
                </a:solidFill>
              </a:defRPr>
            </a:lvl3pPr>
            <a:lvl4pPr marL="518128" indent="-172709">
              <a:defRPr sz="1400">
                <a:solidFill>
                  <a:srgbClr val="FFFFFF"/>
                </a:solidFill>
              </a:defRPr>
            </a:lvl4pPr>
            <a:lvl5pPr marL="748408" indent="-230280">
              <a:defRPr sz="14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936191"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6341116" y="4312737"/>
            <a:ext cx="5205209" cy="174367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4"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566721"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654567"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544345"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7632191"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9521966"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32" name="Content Placeholder 13"/>
          <p:cNvSpPr>
            <a:spLocks noGrp="1"/>
          </p:cNvSpPr>
          <p:nvPr>
            <p:ph sz="quarter" idx="24" hasCustomPrompt="1"/>
          </p:nvPr>
        </p:nvSpPr>
        <p:spPr>
          <a:xfrm>
            <a:off x="10609813" y="167888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4"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566721"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4654567"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544345"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7632191"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9521966"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0" name="Content Placeholder 13"/>
          <p:cNvSpPr>
            <a:spLocks noGrp="1"/>
          </p:cNvSpPr>
          <p:nvPr>
            <p:ph sz="quarter" idx="32" hasCustomPrompt="1"/>
          </p:nvPr>
        </p:nvSpPr>
        <p:spPr>
          <a:xfrm>
            <a:off x="10609813" y="3228737"/>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4"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566721"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4654567"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544345"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7632191"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9521966"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100"/>
            </a:lvl1pPr>
          </a:lstStyle>
          <a:p>
            <a:endParaRPr lang="en-US" dirty="0"/>
          </a:p>
        </p:txBody>
      </p:sp>
      <p:sp>
        <p:nvSpPr>
          <p:cNvPr id="48" name="Content Placeholder 13"/>
          <p:cNvSpPr>
            <a:spLocks noGrp="1"/>
          </p:cNvSpPr>
          <p:nvPr>
            <p:ph sz="quarter" idx="40" hasCustomPrompt="1"/>
          </p:nvPr>
        </p:nvSpPr>
        <p:spPr>
          <a:xfrm>
            <a:off x="10609813" y="4778586"/>
            <a:ext cx="1412094"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228738"/>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22873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228737"/>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589097"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42" name="Content Placeholder 13"/>
          <p:cNvSpPr>
            <a:spLocks noGrp="1"/>
          </p:cNvSpPr>
          <p:nvPr>
            <p:ph sz="quarter" idx="34" hasCustomPrompt="1"/>
          </p:nvPr>
        </p:nvSpPr>
        <p:spPr>
          <a:xfrm>
            <a:off x="1676946"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4464224" y="4778586"/>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44" name="Content Placeholder 13"/>
          <p:cNvSpPr>
            <a:spLocks noGrp="1"/>
          </p:cNvSpPr>
          <p:nvPr>
            <p:ph sz="quarter" idx="36" hasCustomPrompt="1"/>
          </p:nvPr>
        </p:nvSpPr>
        <p:spPr>
          <a:xfrm>
            <a:off x="5555941"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8339350" y="477858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46" name="Content Placeholder 13"/>
          <p:cNvSpPr>
            <a:spLocks noGrp="1"/>
          </p:cNvSpPr>
          <p:nvPr>
            <p:ph sz="quarter" idx="38" hasCustomPrompt="1"/>
          </p:nvPr>
        </p:nvSpPr>
        <p:spPr>
          <a:xfrm>
            <a:off x="9434934" y="4778586"/>
            <a:ext cx="2369557" cy="1001737"/>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97924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97924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979241"/>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6"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464224" y="1678887"/>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1"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8339350" y="1678885"/>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4" y="1678887"/>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6"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464224" y="3979244"/>
            <a:ext cx="936189" cy="93620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1"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8339350" y="3979241"/>
            <a:ext cx="936189" cy="93620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4" y="3979243"/>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89097"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6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6429440" y="1678889"/>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79" y="1678887"/>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589097"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6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6429440" y="3979245"/>
            <a:ext cx="1570710" cy="1570733"/>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79" y="3979243"/>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601498"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5476624"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7"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9351750"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0"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936191" y="955708"/>
            <a:ext cx="10610137" cy="416089"/>
          </a:xfrm>
        </p:spPr>
        <p:txBody>
          <a:bodyPr>
            <a:normAutofit/>
          </a:bodyPr>
          <a:lstStyle>
            <a:lvl1pPr marL="0" indent="0" algn="ctr">
              <a:lnSpc>
                <a:spcPct val="86000"/>
              </a:lnSpc>
              <a:spcBef>
                <a:spcPts val="0"/>
              </a:spcBef>
              <a:buNone/>
              <a:defRPr sz="18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250710"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121383"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6"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992057" y="1678888"/>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9862731" y="1678886"/>
            <a:ext cx="1432603" cy="143262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1" y="286637"/>
            <a:ext cx="10610137" cy="837054"/>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36189"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2"/>
            <a:ext cx="2408310" cy="3619979"/>
          </a:xfrm>
          <a:solidFill>
            <a:schemeClr val="bg1">
              <a:lumMod val="95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9007424" y="1299012"/>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936190" y="5099318"/>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6407088" y="5099318"/>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100"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1676948"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464226" y="1678887"/>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5555943"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339352" y="1678885"/>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9434936" y="1678889"/>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100" y="397924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1676948"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464226" y="3979244"/>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5555943"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339352" y="3979241"/>
            <a:ext cx="936189" cy="93620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8" name="Content Placeholder 13"/>
          <p:cNvSpPr>
            <a:spLocks noGrp="1"/>
          </p:cNvSpPr>
          <p:nvPr>
            <p:ph sz="quarter" idx="30" hasCustomPrompt="1"/>
          </p:nvPr>
        </p:nvSpPr>
        <p:spPr>
          <a:xfrm>
            <a:off x="9434936" y="3979245"/>
            <a:ext cx="2369557"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097" y="1678889"/>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7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429440" y="1678889"/>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8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097" y="3979245"/>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7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429440" y="3979245"/>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8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589097" y="1678889"/>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235007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429440" y="1678889"/>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8194281" y="1678889"/>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89097" y="3979245"/>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34" name="Content Placeholder 13"/>
          <p:cNvSpPr>
            <a:spLocks noGrp="1"/>
          </p:cNvSpPr>
          <p:nvPr>
            <p:ph sz="quarter" idx="26" hasCustomPrompt="1"/>
          </p:nvPr>
        </p:nvSpPr>
        <p:spPr>
          <a:xfrm>
            <a:off x="235007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429440" y="3979245"/>
            <a:ext cx="1570710" cy="1570733"/>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36" name="Content Placeholder 13"/>
          <p:cNvSpPr>
            <a:spLocks noGrp="1"/>
          </p:cNvSpPr>
          <p:nvPr>
            <p:ph sz="quarter" idx="28" hasCustomPrompt="1"/>
          </p:nvPr>
        </p:nvSpPr>
        <p:spPr>
          <a:xfrm>
            <a:off x="8194281" y="3979245"/>
            <a:ext cx="3643476" cy="1988549"/>
          </a:xfrm>
        </p:spPr>
        <p:txBody>
          <a:bodyPr/>
          <a:lstStyle>
            <a:lvl1pPr marL="0" indent="0">
              <a:lnSpc>
                <a:spcPct val="80000"/>
              </a:lnSpc>
              <a:buNone/>
              <a:defRPr sz="14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806"/>
              </a:spcAft>
              <a:buFont typeface="Arial" panose="020B0604020202020204" pitchFamily="34" charset="0"/>
              <a:buNone/>
              <a:defRPr sz="1200" i="1"/>
            </a:lvl2pPr>
            <a:lvl3pPr marL="0" indent="0">
              <a:buNone/>
              <a:defRPr sz="12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601500"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3"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5476626"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9"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9351752" y="1678886"/>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2"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601500"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589103"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5476626"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4464229"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9351752" y="1678886"/>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8339352" y="3334647"/>
            <a:ext cx="3457403"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250712"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121385"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8"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992059"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10" name="Picture Placeholder 3"/>
          <p:cNvSpPr>
            <a:spLocks noGrp="1"/>
          </p:cNvSpPr>
          <p:nvPr>
            <p:ph type="pic" sz="quarter" idx="42"/>
          </p:nvPr>
        </p:nvSpPr>
        <p:spPr>
          <a:xfrm>
            <a:off x="9862733" y="1678886"/>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5"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1250712"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1100"/>
            </a:lvl1pPr>
          </a:lstStyle>
          <a:p>
            <a:endParaRPr lang="en-US" dirty="0"/>
          </a:p>
        </p:txBody>
      </p:sp>
      <p:sp>
        <p:nvSpPr>
          <p:cNvPr id="14" name="Content Placeholder 13"/>
          <p:cNvSpPr>
            <a:spLocks noGrp="1"/>
          </p:cNvSpPr>
          <p:nvPr>
            <p:ph sz="quarter" idx="18" hasCustomPrompt="1"/>
          </p:nvPr>
        </p:nvSpPr>
        <p:spPr>
          <a:xfrm>
            <a:off x="736393"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121385"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1100"/>
            </a:lvl1pPr>
          </a:lstStyle>
          <a:p>
            <a:endParaRPr lang="en-US" dirty="0"/>
          </a:p>
        </p:txBody>
      </p:sp>
      <p:sp>
        <p:nvSpPr>
          <p:cNvPr id="28" name="Content Placeholder 13"/>
          <p:cNvSpPr>
            <a:spLocks noGrp="1"/>
          </p:cNvSpPr>
          <p:nvPr>
            <p:ph sz="quarter" idx="20" hasCustomPrompt="1"/>
          </p:nvPr>
        </p:nvSpPr>
        <p:spPr>
          <a:xfrm>
            <a:off x="3607068"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992059" y="1678888"/>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1100"/>
            </a:lvl1pPr>
          </a:lstStyle>
          <a:p>
            <a:endParaRPr lang="en-US" dirty="0"/>
          </a:p>
        </p:txBody>
      </p:sp>
      <p:sp>
        <p:nvSpPr>
          <p:cNvPr id="30" name="Content Placeholder 13"/>
          <p:cNvSpPr>
            <a:spLocks noGrp="1"/>
          </p:cNvSpPr>
          <p:nvPr>
            <p:ph sz="quarter" idx="22" hasCustomPrompt="1"/>
          </p:nvPr>
        </p:nvSpPr>
        <p:spPr>
          <a:xfrm>
            <a:off x="6477740"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9862733" y="1678886"/>
            <a:ext cx="1432603" cy="1432623"/>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1100"/>
            </a:lvl1pPr>
          </a:lstStyle>
          <a:p>
            <a:endParaRPr lang="en-US" dirty="0"/>
          </a:p>
        </p:txBody>
      </p:sp>
      <p:sp>
        <p:nvSpPr>
          <p:cNvPr id="11" name="Content Placeholder 13"/>
          <p:cNvSpPr>
            <a:spLocks noGrp="1"/>
          </p:cNvSpPr>
          <p:nvPr>
            <p:ph sz="quarter" idx="43" hasCustomPrompt="1"/>
          </p:nvPr>
        </p:nvSpPr>
        <p:spPr>
          <a:xfrm>
            <a:off x="9348415" y="3334647"/>
            <a:ext cx="2461238" cy="2460518"/>
          </a:xfrm>
        </p:spPr>
        <p:txBody>
          <a:bodyPr>
            <a:normAutofit/>
          </a:bodyPr>
          <a:lstStyle>
            <a:lvl1pPr marL="0" indent="0" algn="ctr">
              <a:lnSpc>
                <a:spcPct val="8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806"/>
              </a:spcAft>
              <a:buFont typeface="Arial" panose="020B0604020202020204" pitchFamily="34" charset="0"/>
              <a:buNone/>
              <a:defRPr sz="1400" i="1"/>
            </a:lvl2pPr>
            <a:lvl3pPr marL="0" indent="0" algn="ctr">
              <a:buNone/>
              <a:defRPr sz="1400"/>
            </a:lvl3pPr>
            <a:lvl4pPr marL="518128" indent="-172709">
              <a:defRPr sz="1200"/>
            </a:lvl4pPr>
            <a:lvl5pPr>
              <a:defRPr sz="12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89" y="1299014"/>
            <a:ext cx="2408310" cy="3619979"/>
          </a:xfrm>
          <a:solidFill>
            <a:schemeClr val="bg1">
              <a:lumMod val="90000"/>
              <a:lumOff val="10000"/>
            </a:schemeClr>
          </a:solidFill>
        </p:spPr>
        <p:txBody>
          <a:bodyPr anchor="ctr">
            <a:normAutofit/>
          </a:bodyPr>
          <a:lstStyle>
            <a:lvl1pPr marL="0" indent="0" algn="ctr">
              <a:buNone/>
              <a:defRPr sz="1400"/>
            </a:lvl1pPr>
          </a:lstStyle>
          <a:p>
            <a:endParaRPr lang="en-US"/>
          </a:p>
        </p:txBody>
      </p:sp>
      <p:sp>
        <p:nvSpPr>
          <p:cNvPr id="5" name="Picture Placeholder 3"/>
          <p:cNvSpPr>
            <a:spLocks noGrp="1"/>
          </p:cNvSpPr>
          <p:nvPr>
            <p:ph type="pic" sz="quarter" idx="11"/>
          </p:nvPr>
        </p:nvSpPr>
        <p:spPr>
          <a:xfrm>
            <a:off x="6407087" y="1299014"/>
            <a:ext cx="2408310" cy="3619979"/>
          </a:xfrm>
          <a:solidFill>
            <a:schemeClr val="bg1">
              <a:lumMod val="90000"/>
              <a:lumOff val="10000"/>
            </a:schemeClr>
          </a:solidFill>
        </p:spPr>
        <p:txBody>
          <a:bodyPr anchor="ctr">
            <a:normAutofit/>
          </a:bodyPr>
          <a:lstStyle>
            <a:lvl1pPr marL="0" indent="0" algn="ctr">
              <a:buNone/>
              <a:defRPr sz="1400"/>
            </a:lvl1pPr>
          </a:lstStyle>
          <a:p>
            <a:endParaRPr lang="en-US"/>
          </a:p>
        </p:txBody>
      </p:sp>
      <p:sp>
        <p:nvSpPr>
          <p:cNvPr id="8" name="Text Placeholder 9"/>
          <p:cNvSpPr>
            <a:spLocks noGrp="1"/>
          </p:cNvSpPr>
          <p:nvPr>
            <p:ph type="body" sz="quarter" idx="14"/>
          </p:nvPr>
        </p:nvSpPr>
        <p:spPr>
          <a:xfrm>
            <a:off x="3550337" y="1299014"/>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9007424" y="1299014"/>
            <a:ext cx="2538900" cy="3619979"/>
          </a:xfrm>
        </p:spPr>
        <p:txBody>
          <a:bodyPr>
            <a:noAutofit/>
          </a:bodyPr>
          <a:lstStyle>
            <a:lvl1pPr marL="0" indent="0">
              <a:buNone/>
              <a:defRPr sz="14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400"/>
            </a:lvl2pPr>
            <a:lvl3pPr marL="151921" indent="-151921">
              <a:defRPr sz="1400"/>
            </a:lvl3pPr>
            <a:lvl4pPr marL="404589" indent="-209491">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936190" y="5099320"/>
            <a:ext cx="515304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6407088" y="5099320"/>
            <a:ext cx="5139238"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44705" y="1160211"/>
            <a:ext cx="12233689" cy="57326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400"/>
          </a:p>
        </p:txBody>
      </p:sp>
      <p:sp>
        <p:nvSpPr>
          <p:cNvPr id="17" name="bg object 17"/>
          <p:cNvSpPr/>
          <p:nvPr/>
        </p:nvSpPr>
        <p:spPr>
          <a:xfrm>
            <a:off x="144722" y="153981"/>
            <a:ext cx="12233689" cy="928871"/>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400"/>
          </a:p>
        </p:txBody>
      </p:sp>
      <p:sp>
        <p:nvSpPr>
          <p:cNvPr id="2" name="Holder 2"/>
          <p:cNvSpPr>
            <a:spLocks noGrp="1"/>
          </p:cNvSpPr>
          <p:nvPr>
            <p:ph type="title"/>
          </p:nvPr>
        </p:nvSpPr>
        <p:spPr/>
        <p:txBody>
          <a:bodyPr lIns="0" tIns="0" rIns="0" bIns="0"/>
          <a:lstStyle>
            <a:lvl1pPr>
              <a:defRPr sz="5600" b="1" i="0">
                <a:solidFill>
                  <a:srgbClr val="FEFEFE"/>
                </a:solidFill>
                <a:latin typeface="Arial"/>
                <a:cs typeface="Arial"/>
              </a:defRPr>
            </a:lvl1pPr>
          </a:lstStyle>
          <a:p>
            <a:endParaRPr/>
          </a:p>
        </p:txBody>
      </p:sp>
      <p:sp>
        <p:nvSpPr>
          <p:cNvPr id="3" name="Holder 3"/>
          <p:cNvSpPr>
            <a:spLocks noGrp="1"/>
          </p:cNvSpPr>
          <p:nvPr>
            <p:ph sz="half" idx="2"/>
          </p:nvPr>
        </p:nvSpPr>
        <p:spPr>
          <a:xfrm>
            <a:off x="537142" y="1559655"/>
            <a:ext cx="3949588" cy="466188"/>
          </a:xfrm>
          <a:prstGeom prst="rect">
            <a:avLst/>
          </a:prstGeom>
        </p:spPr>
        <p:txBody>
          <a:bodyPr wrap="square" lIns="0" tIns="0" rIns="0" bIns="0">
            <a:spAutoFit/>
          </a:bodyPr>
          <a:lstStyle>
            <a:lvl1pPr>
              <a:defRPr sz="3000" b="0" i="0">
                <a:solidFill>
                  <a:srgbClr val="FEFEFE"/>
                </a:solidFill>
                <a:latin typeface="Arial"/>
                <a:cs typeface="Arial"/>
              </a:defRPr>
            </a:lvl1pPr>
          </a:lstStyle>
          <a:p>
            <a:endParaRPr/>
          </a:p>
        </p:txBody>
      </p:sp>
      <p:sp>
        <p:nvSpPr>
          <p:cNvPr id="4" name="Holder 4"/>
          <p:cNvSpPr>
            <a:spLocks noGrp="1"/>
          </p:cNvSpPr>
          <p:nvPr>
            <p:ph sz="half" idx="3"/>
          </p:nvPr>
        </p:nvSpPr>
        <p:spPr>
          <a:xfrm>
            <a:off x="6428497" y="1614948"/>
            <a:ext cx="5429894" cy="31514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073510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36193" y="1487050"/>
            <a:ext cx="10610137" cy="4737897"/>
          </a:xfrm>
        </p:spPr>
        <p:txBody>
          <a:bodyPr/>
          <a:lstStyle>
            <a:lvl1pPr>
              <a:spcBef>
                <a:spcPts val="1209"/>
              </a:spcBef>
              <a:defRPr/>
            </a:lvl1pPr>
            <a:lvl2pPr>
              <a:spcBef>
                <a:spcPts val="1209"/>
              </a:spcBef>
              <a:defRPr/>
            </a:lvl2pPr>
            <a:lvl3pPr>
              <a:spcBef>
                <a:spcPts val="1209"/>
              </a:spcBef>
              <a:defRPr/>
            </a:lvl3pPr>
            <a:lvl4pPr>
              <a:spcBef>
                <a:spcPts val="1209"/>
              </a:spcBef>
              <a:defRPr/>
            </a:lvl4pPr>
            <a:lvl5pPr>
              <a:spcBef>
                <a:spcPts val="1209"/>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79737" indent="-249463">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36193" y="1487050"/>
            <a:ext cx="10610137" cy="4737897"/>
          </a:xfrm>
        </p:spPr>
        <p:txBody>
          <a:bodyPr numCol="2" spcCol="584960">
            <a:normAutofit/>
          </a:bodyPr>
          <a:lstStyle>
            <a:lvl1pPr marL="0" indent="0">
              <a:spcBef>
                <a:spcPts val="1209"/>
              </a:spcBef>
              <a:buNone/>
              <a:defRPr sz="1600"/>
            </a:lvl1pPr>
            <a:lvl2pPr marL="230274" indent="-230274">
              <a:spcBef>
                <a:spcPts val="1209"/>
              </a:spcBef>
              <a:buFont typeface="Arial" panose="020B0604020202020204" pitchFamily="34" charset="0"/>
              <a:buChar char="•"/>
              <a:defRPr sz="1600"/>
            </a:lvl2pPr>
            <a:lvl3pPr marL="460547" indent="-230274">
              <a:spcBef>
                <a:spcPts val="1209"/>
              </a:spcBef>
              <a:buFont typeface="Open Sans Light" panose="020B0306030504020204" pitchFamily="34" charset="0"/>
              <a:buChar char="–"/>
              <a:defRPr sz="1600"/>
            </a:lvl3pPr>
            <a:lvl4pPr marL="690821" indent="-230274">
              <a:spcBef>
                <a:spcPts val="1209"/>
              </a:spcBef>
              <a:buFont typeface="Arial" panose="020B0604020202020204" pitchFamily="34" charset="0"/>
              <a:buChar char="•"/>
              <a:defRPr sz="1600"/>
            </a:lvl4pPr>
            <a:lvl5pPr marL="921094" indent="-230274">
              <a:spcBef>
                <a:spcPts val="1209"/>
              </a:spcBef>
              <a:buFont typeface="Open Sans Light" panose="020B0306030504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192"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5277" y="1487052"/>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192"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5277" y="1248271"/>
            <a:ext cx="5201048" cy="4633873"/>
          </a:xfrm>
        </p:spPr>
        <p:txBody>
          <a:bodyPr>
            <a:normAutofit/>
          </a:bodyPr>
          <a:lstStyle>
            <a:lvl1pPr>
              <a:defRPr sz="20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36193" y="1248272"/>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4" name="Content Placeholder 3"/>
          <p:cNvSpPr>
            <a:spLocks noGrp="1"/>
          </p:cNvSpPr>
          <p:nvPr>
            <p:ph sz="half" idx="2"/>
          </p:nvPr>
        </p:nvSpPr>
        <p:spPr>
          <a:xfrm>
            <a:off x="936193" y="1597487"/>
            <a:ext cx="5203215"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40947" y="1248272"/>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6" name="Content Placeholder 5"/>
          <p:cNvSpPr>
            <a:spLocks noGrp="1"/>
          </p:cNvSpPr>
          <p:nvPr>
            <p:ph sz="quarter" idx="4"/>
          </p:nvPr>
        </p:nvSpPr>
        <p:spPr>
          <a:xfrm>
            <a:off x="6340947" y="1597487"/>
            <a:ext cx="5205380" cy="4674740"/>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36193" y="1497152"/>
            <a:ext cx="5203215"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4" name="Content Placeholder 3"/>
          <p:cNvSpPr>
            <a:spLocks noGrp="1"/>
          </p:cNvSpPr>
          <p:nvPr>
            <p:ph sz="half" idx="2"/>
          </p:nvPr>
        </p:nvSpPr>
        <p:spPr>
          <a:xfrm>
            <a:off x="936193" y="1846371"/>
            <a:ext cx="5203215"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40947" y="1497152"/>
            <a:ext cx="5205380" cy="315114"/>
          </a:xfrm>
        </p:spPr>
        <p:txBody>
          <a:bodyPr wrap="square" anchor="b">
            <a:spAutoFit/>
          </a:bodyPr>
          <a:lstStyle>
            <a:lvl1pPr marL="0" indent="0">
              <a:spcBef>
                <a:spcPts val="0"/>
              </a:spcBef>
              <a:buNone/>
              <a:defRPr sz="2000" b="1"/>
            </a:lvl1pPr>
            <a:lvl2pPr marL="614063" indent="0">
              <a:buNone/>
              <a:defRPr sz="2700" b="1"/>
            </a:lvl2pPr>
            <a:lvl3pPr marL="1228126" indent="0">
              <a:buNone/>
              <a:defRPr sz="2400" b="1"/>
            </a:lvl3pPr>
            <a:lvl4pPr marL="1842187" indent="0">
              <a:buNone/>
              <a:defRPr sz="2100" b="1"/>
            </a:lvl4pPr>
            <a:lvl5pPr marL="2456250" indent="0">
              <a:buNone/>
              <a:defRPr sz="2100" b="1"/>
            </a:lvl5pPr>
            <a:lvl6pPr marL="3070313" indent="0">
              <a:buNone/>
              <a:defRPr sz="2100" b="1"/>
            </a:lvl6pPr>
            <a:lvl7pPr marL="3684376" indent="0">
              <a:buNone/>
              <a:defRPr sz="2100" b="1"/>
            </a:lvl7pPr>
            <a:lvl8pPr marL="4298439" indent="0">
              <a:buNone/>
              <a:defRPr sz="2100" b="1"/>
            </a:lvl8pPr>
            <a:lvl9pPr marL="4912502" indent="0">
              <a:buNone/>
              <a:defRPr sz="2100" b="1"/>
            </a:lvl9pPr>
          </a:lstStyle>
          <a:p>
            <a:pPr lvl="0"/>
            <a:r>
              <a:rPr lang="en-US" dirty="0"/>
              <a:t>Click to edit Master text styles</a:t>
            </a:r>
          </a:p>
        </p:txBody>
      </p:sp>
      <p:sp>
        <p:nvSpPr>
          <p:cNvPr id="6" name="Content Placeholder 5"/>
          <p:cNvSpPr>
            <a:spLocks noGrp="1"/>
          </p:cNvSpPr>
          <p:nvPr>
            <p:ph sz="quarter" idx="4"/>
          </p:nvPr>
        </p:nvSpPr>
        <p:spPr>
          <a:xfrm>
            <a:off x="6340947" y="1846371"/>
            <a:ext cx="5205380" cy="4472996"/>
          </a:xfrm>
        </p:spPr>
        <p:txBody>
          <a:bodyPr>
            <a:normAutofit/>
          </a:bodyPr>
          <a:lstStyle>
            <a:lvl1pPr>
              <a:defRPr sz="2000"/>
            </a:lvl1pPr>
            <a:lvl2pPr>
              <a:defRPr sz="1600"/>
            </a:lvl2pPr>
            <a:lvl3pPr>
              <a:defRPr sz="1600"/>
            </a:lvl3pPr>
            <a:lvl4pPr>
              <a:defRPr sz="1600"/>
            </a:lvl4pPr>
            <a:lvl5pPr>
              <a:defRPr sz="1600"/>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6193" y="2181226"/>
            <a:ext cx="10610137" cy="1505075"/>
          </a:xfrm>
        </p:spPr>
        <p:txBody>
          <a:bodyPr>
            <a:normAutofit/>
          </a:bodyPr>
          <a:lstStyle>
            <a:lvl1pPr>
              <a:defRPr sz="3600"/>
            </a:lvl1pPr>
          </a:lstStyle>
          <a:p>
            <a:r>
              <a:rPr lang="en-US" dirty="0"/>
              <a:t>Click to edit Master title style</a:t>
            </a:r>
          </a:p>
        </p:txBody>
      </p:sp>
      <p:sp>
        <p:nvSpPr>
          <p:cNvPr id="3" name="Subtitle 2"/>
          <p:cNvSpPr>
            <a:spLocks noGrp="1"/>
          </p:cNvSpPr>
          <p:nvPr>
            <p:ph type="subTitle" idx="1"/>
          </p:nvPr>
        </p:nvSpPr>
        <p:spPr>
          <a:xfrm>
            <a:off x="1872379" y="3978857"/>
            <a:ext cx="8737760" cy="1794386"/>
          </a:xfrm>
        </p:spPr>
        <p:txBody>
          <a:bodyPr/>
          <a:lstStyle>
            <a:lvl1pPr marL="0" indent="0" algn="ctr">
              <a:buNone/>
              <a:defRPr>
                <a:solidFill>
                  <a:schemeClr val="tx1">
                    <a:tint val="75000"/>
                  </a:schemeClr>
                </a:solidFill>
              </a:defRPr>
            </a:lvl1pPr>
            <a:lvl2pPr marL="614063" indent="0" algn="ctr">
              <a:buNone/>
              <a:defRPr>
                <a:solidFill>
                  <a:schemeClr val="tx1">
                    <a:tint val="75000"/>
                  </a:schemeClr>
                </a:solidFill>
              </a:defRPr>
            </a:lvl2pPr>
            <a:lvl3pPr marL="1228126" indent="0" algn="ctr">
              <a:buNone/>
              <a:defRPr>
                <a:solidFill>
                  <a:schemeClr val="tx1">
                    <a:tint val="75000"/>
                  </a:schemeClr>
                </a:solidFill>
              </a:defRPr>
            </a:lvl3pPr>
            <a:lvl4pPr marL="1842187" indent="0" algn="ctr">
              <a:buNone/>
              <a:defRPr>
                <a:solidFill>
                  <a:schemeClr val="tx1">
                    <a:tint val="75000"/>
                  </a:schemeClr>
                </a:solidFill>
              </a:defRPr>
            </a:lvl4pPr>
            <a:lvl5pPr marL="2456250" indent="0" algn="ctr">
              <a:buNone/>
              <a:defRPr>
                <a:solidFill>
                  <a:schemeClr val="tx1">
                    <a:tint val="75000"/>
                  </a:schemeClr>
                </a:solidFill>
              </a:defRPr>
            </a:lvl5pPr>
            <a:lvl6pPr marL="3070313" indent="0" algn="ctr">
              <a:buNone/>
              <a:defRPr>
                <a:solidFill>
                  <a:schemeClr val="tx1">
                    <a:tint val="75000"/>
                  </a:schemeClr>
                </a:solidFill>
              </a:defRPr>
            </a:lvl6pPr>
            <a:lvl7pPr marL="3684376" indent="0" algn="ctr">
              <a:buNone/>
              <a:defRPr>
                <a:solidFill>
                  <a:schemeClr val="tx1">
                    <a:tint val="75000"/>
                  </a:schemeClr>
                </a:solidFill>
              </a:defRPr>
            </a:lvl7pPr>
            <a:lvl8pPr marL="4298439" indent="0" algn="ctr">
              <a:buNone/>
              <a:defRPr>
                <a:solidFill>
                  <a:schemeClr val="tx1">
                    <a:tint val="75000"/>
                  </a:schemeClr>
                </a:solidFill>
              </a:defRPr>
            </a:lvl8pPr>
            <a:lvl9pPr marL="491250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136231" cy="3520118"/>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3121668" y="0"/>
            <a:ext cx="3136231" cy="3520118"/>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6243337" y="0"/>
            <a:ext cx="3136231" cy="3520118"/>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9365005" y="0"/>
            <a:ext cx="3136231" cy="3520118"/>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3501395"/>
            <a:ext cx="3136231" cy="3520118"/>
          </a:xfrm>
        </p:spPr>
        <p:txBody>
          <a:bodyPr lIns="389973" tIns="194987" rIns="389973" bIns="194987"/>
          <a:lstStyle>
            <a:lvl1pPr marL="0" indent="0">
              <a:buFontTx/>
              <a:buNone/>
              <a:defRPr/>
            </a:lvl1pPr>
          </a:lstStyle>
          <a:p>
            <a:endParaRPr lang="en-US"/>
          </a:p>
        </p:txBody>
      </p:sp>
      <p:sp>
        <p:nvSpPr>
          <p:cNvPr id="16" name="Picture Placeholder 3"/>
          <p:cNvSpPr>
            <a:spLocks noGrp="1"/>
          </p:cNvSpPr>
          <p:nvPr>
            <p:ph type="pic" sz="quarter" idx="16"/>
          </p:nvPr>
        </p:nvSpPr>
        <p:spPr>
          <a:xfrm>
            <a:off x="3121668" y="3501395"/>
            <a:ext cx="3136231" cy="3520118"/>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6243337" y="3501395"/>
            <a:ext cx="3136231" cy="3520118"/>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9365005" y="3501395"/>
            <a:ext cx="3136231" cy="3520118"/>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4"/>
            <a:ext cx="2499624" cy="2349865"/>
          </a:xfrm>
        </p:spPr>
        <p:txBody>
          <a:bodyPr lIns="389973" tIns="194987" rIns="389973" bIns="194987"/>
          <a:lstStyle>
            <a:lvl1pPr marL="0" indent="0">
              <a:buFontTx/>
              <a:buNone/>
              <a:defRPr/>
            </a:lvl1pPr>
          </a:lstStyle>
          <a:p>
            <a:endParaRPr lang="en-US" dirty="0"/>
          </a:p>
        </p:txBody>
      </p:sp>
      <p:sp>
        <p:nvSpPr>
          <p:cNvPr id="7" name="Picture Placeholder 3"/>
          <p:cNvSpPr>
            <a:spLocks noGrp="1"/>
          </p:cNvSpPr>
          <p:nvPr>
            <p:ph type="pic" sz="quarter" idx="11"/>
          </p:nvPr>
        </p:nvSpPr>
        <p:spPr>
          <a:xfrm>
            <a:off x="2495722" y="4"/>
            <a:ext cx="2499624" cy="2349865"/>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991445" y="4"/>
            <a:ext cx="2499624" cy="2349865"/>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7487167" y="4"/>
            <a:ext cx="2499624" cy="2349865"/>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9982889" y="4"/>
            <a:ext cx="2499624" cy="2349865"/>
          </a:xfrm>
        </p:spPr>
        <p:txBody>
          <a:bodyPr lIns="389973" tIns="194987" rIns="389973" bIns="194987"/>
          <a:lstStyle>
            <a:lvl1pPr marL="0" indent="0">
              <a:buFontTx/>
              <a:buNone/>
              <a:defRPr/>
            </a:lvl1pPr>
          </a:lstStyle>
          <a:p>
            <a:endParaRPr lang="en-US"/>
          </a:p>
        </p:txBody>
      </p:sp>
      <p:sp>
        <p:nvSpPr>
          <p:cNvPr id="15" name="Picture Placeholder 3"/>
          <p:cNvSpPr>
            <a:spLocks noGrp="1"/>
          </p:cNvSpPr>
          <p:nvPr>
            <p:ph type="pic" sz="quarter" idx="15"/>
          </p:nvPr>
        </p:nvSpPr>
        <p:spPr>
          <a:xfrm>
            <a:off x="0" y="2335829"/>
            <a:ext cx="2499624" cy="2349865"/>
          </a:xfrm>
        </p:spPr>
        <p:txBody>
          <a:bodyPr lIns="389973" tIns="194987" rIns="389973" bIns="194987"/>
          <a:lstStyle>
            <a:lvl1pPr marL="0" indent="0">
              <a:buFontTx/>
              <a:buNone/>
              <a:defRPr/>
            </a:lvl1pPr>
          </a:lstStyle>
          <a:p>
            <a:endParaRPr lang="en-US" dirty="0"/>
          </a:p>
        </p:txBody>
      </p:sp>
      <p:sp>
        <p:nvSpPr>
          <p:cNvPr id="16" name="Picture Placeholder 3"/>
          <p:cNvSpPr>
            <a:spLocks noGrp="1"/>
          </p:cNvSpPr>
          <p:nvPr>
            <p:ph type="pic" sz="quarter" idx="16"/>
          </p:nvPr>
        </p:nvSpPr>
        <p:spPr>
          <a:xfrm>
            <a:off x="2495722" y="2335829"/>
            <a:ext cx="2499624" cy="2349865"/>
          </a:xfrm>
        </p:spPr>
        <p:txBody>
          <a:bodyPr lIns="389973" tIns="194987" rIns="389973" bIns="194987"/>
          <a:lstStyle>
            <a:lvl1pPr marL="0" indent="0">
              <a:buFontTx/>
              <a:buNone/>
              <a:defRPr/>
            </a:lvl1pPr>
          </a:lstStyle>
          <a:p>
            <a:endParaRPr lang="en-US"/>
          </a:p>
        </p:txBody>
      </p:sp>
      <p:sp>
        <p:nvSpPr>
          <p:cNvPr id="17" name="Picture Placeholder 3"/>
          <p:cNvSpPr>
            <a:spLocks noGrp="1"/>
          </p:cNvSpPr>
          <p:nvPr>
            <p:ph type="pic" sz="quarter" idx="17"/>
          </p:nvPr>
        </p:nvSpPr>
        <p:spPr>
          <a:xfrm>
            <a:off x="4991445" y="2335829"/>
            <a:ext cx="2499624" cy="2349865"/>
          </a:xfrm>
        </p:spPr>
        <p:txBody>
          <a:bodyPr lIns="389973" tIns="194987" rIns="389973" bIns="194987"/>
          <a:lstStyle>
            <a:lvl1pPr marL="0" indent="0">
              <a:buFontTx/>
              <a:buNone/>
              <a:defRPr/>
            </a:lvl1pPr>
          </a:lstStyle>
          <a:p>
            <a:endParaRPr lang="en-US"/>
          </a:p>
        </p:txBody>
      </p:sp>
      <p:sp>
        <p:nvSpPr>
          <p:cNvPr id="18" name="Picture Placeholder 3"/>
          <p:cNvSpPr>
            <a:spLocks noGrp="1"/>
          </p:cNvSpPr>
          <p:nvPr>
            <p:ph type="pic" sz="quarter" idx="18"/>
          </p:nvPr>
        </p:nvSpPr>
        <p:spPr>
          <a:xfrm>
            <a:off x="7487167" y="2335829"/>
            <a:ext cx="2499624" cy="2349865"/>
          </a:xfrm>
        </p:spPr>
        <p:txBody>
          <a:bodyPr lIns="389973" tIns="194987" rIns="389973" bIns="194987"/>
          <a:lstStyle>
            <a:lvl1pPr marL="0" indent="0">
              <a:buFontTx/>
              <a:buNone/>
              <a:defRPr/>
            </a:lvl1pPr>
          </a:lstStyle>
          <a:p>
            <a:endParaRPr lang="en-US"/>
          </a:p>
        </p:txBody>
      </p:sp>
      <p:sp>
        <p:nvSpPr>
          <p:cNvPr id="19" name="Picture Placeholder 3"/>
          <p:cNvSpPr>
            <a:spLocks noGrp="1"/>
          </p:cNvSpPr>
          <p:nvPr>
            <p:ph type="pic" sz="quarter" idx="19"/>
          </p:nvPr>
        </p:nvSpPr>
        <p:spPr>
          <a:xfrm>
            <a:off x="9982889" y="2335829"/>
            <a:ext cx="2499624" cy="2349865"/>
          </a:xfrm>
        </p:spPr>
        <p:txBody>
          <a:bodyPr lIns="389973" tIns="194987" rIns="389973" bIns="194987"/>
          <a:lstStyle>
            <a:lvl1pPr marL="0" indent="0">
              <a:buFontTx/>
              <a:buNone/>
              <a:defRPr/>
            </a:lvl1pPr>
          </a:lstStyle>
          <a:p>
            <a:endParaRPr lang="en-US"/>
          </a:p>
        </p:txBody>
      </p:sp>
      <p:sp>
        <p:nvSpPr>
          <p:cNvPr id="20" name="Picture Placeholder 3"/>
          <p:cNvSpPr>
            <a:spLocks noGrp="1"/>
          </p:cNvSpPr>
          <p:nvPr>
            <p:ph type="pic" sz="quarter" idx="20"/>
          </p:nvPr>
        </p:nvSpPr>
        <p:spPr>
          <a:xfrm>
            <a:off x="0" y="4671652"/>
            <a:ext cx="2499624" cy="2349865"/>
          </a:xfrm>
        </p:spPr>
        <p:txBody>
          <a:bodyPr lIns="389973" tIns="194987" rIns="389973" bIns="194987"/>
          <a:lstStyle>
            <a:lvl1pPr marL="0" indent="0">
              <a:buFontTx/>
              <a:buNone/>
              <a:defRPr/>
            </a:lvl1pPr>
          </a:lstStyle>
          <a:p>
            <a:endParaRPr lang="en-US"/>
          </a:p>
        </p:txBody>
      </p:sp>
      <p:sp>
        <p:nvSpPr>
          <p:cNvPr id="21" name="Picture Placeholder 3"/>
          <p:cNvSpPr>
            <a:spLocks noGrp="1"/>
          </p:cNvSpPr>
          <p:nvPr>
            <p:ph type="pic" sz="quarter" idx="21"/>
          </p:nvPr>
        </p:nvSpPr>
        <p:spPr>
          <a:xfrm>
            <a:off x="2495722" y="4671652"/>
            <a:ext cx="2499624" cy="2349865"/>
          </a:xfrm>
        </p:spPr>
        <p:txBody>
          <a:bodyPr lIns="389973" tIns="194987" rIns="389973" bIns="194987"/>
          <a:lstStyle>
            <a:lvl1pPr marL="0" indent="0">
              <a:buFontTx/>
              <a:buNone/>
              <a:defRPr/>
            </a:lvl1pPr>
          </a:lstStyle>
          <a:p>
            <a:endParaRPr lang="en-US"/>
          </a:p>
        </p:txBody>
      </p:sp>
      <p:sp>
        <p:nvSpPr>
          <p:cNvPr id="22" name="Picture Placeholder 3"/>
          <p:cNvSpPr>
            <a:spLocks noGrp="1"/>
          </p:cNvSpPr>
          <p:nvPr>
            <p:ph type="pic" sz="quarter" idx="22"/>
          </p:nvPr>
        </p:nvSpPr>
        <p:spPr>
          <a:xfrm>
            <a:off x="4991445" y="4671652"/>
            <a:ext cx="2499624" cy="2349865"/>
          </a:xfrm>
        </p:spPr>
        <p:txBody>
          <a:bodyPr lIns="389973" tIns="194987" rIns="389973" bIns="194987"/>
          <a:lstStyle>
            <a:lvl1pPr marL="0" indent="0">
              <a:buFontTx/>
              <a:buNone/>
              <a:defRPr/>
            </a:lvl1pPr>
          </a:lstStyle>
          <a:p>
            <a:endParaRPr lang="en-US"/>
          </a:p>
        </p:txBody>
      </p:sp>
      <p:sp>
        <p:nvSpPr>
          <p:cNvPr id="23" name="Picture Placeholder 3"/>
          <p:cNvSpPr>
            <a:spLocks noGrp="1"/>
          </p:cNvSpPr>
          <p:nvPr>
            <p:ph type="pic" sz="quarter" idx="23"/>
          </p:nvPr>
        </p:nvSpPr>
        <p:spPr>
          <a:xfrm>
            <a:off x="7487167" y="4671652"/>
            <a:ext cx="2499624" cy="2349865"/>
          </a:xfrm>
        </p:spPr>
        <p:txBody>
          <a:bodyPr lIns="389973" tIns="194987" rIns="389973" bIns="194987"/>
          <a:lstStyle>
            <a:lvl1pPr marL="0" indent="0">
              <a:buFontTx/>
              <a:buNone/>
              <a:defRPr/>
            </a:lvl1pPr>
          </a:lstStyle>
          <a:p>
            <a:endParaRPr lang="en-US"/>
          </a:p>
        </p:txBody>
      </p:sp>
      <p:sp>
        <p:nvSpPr>
          <p:cNvPr id="24" name="Picture Placeholder 3"/>
          <p:cNvSpPr>
            <a:spLocks noGrp="1"/>
          </p:cNvSpPr>
          <p:nvPr>
            <p:ph type="pic" sz="quarter" idx="24"/>
          </p:nvPr>
        </p:nvSpPr>
        <p:spPr>
          <a:xfrm>
            <a:off x="9982889" y="4671652"/>
            <a:ext cx="2499624" cy="2349865"/>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097063" cy="1769421"/>
          </a:xfrm>
        </p:spPr>
        <p:txBody>
          <a:bodyPr lIns="389973" tIns="194987" rIns="389973" bIns="194987"/>
          <a:lstStyle>
            <a:lvl1pPr marL="0" indent="0">
              <a:buFontTx/>
              <a:buNone/>
              <a:defRPr/>
            </a:lvl1pPr>
          </a:lstStyle>
          <a:p>
            <a:endParaRPr lang="en-US"/>
          </a:p>
        </p:txBody>
      </p:sp>
      <p:sp>
        <p:nvSpPr>
          <p:cNvPr id="7" name="Picture Placeholder 3"/>
          <p:cNvSpPr>
            <a:spLocks noGrp="1"/>
          </p:cNvSpPr>
          <p:nvPr>
            <p:ph type="pic" sz="quarter" idx="11"/>
          </p:nvPr>
        </p:nvSpPr>
        <p:spPr>
          <a:xfrm>
            <a:off x="2077090" y="0"/>
            <a:ext cx="2097063" cy="1769421"/>
          </a:xfrm>
        </p:spPr>
        <p:txBody>
          <a:bodyPr lIns="389973" tIns="194987" rIns="389973" bIns="194987"/>
          <a:lstStyle>
            <a:lvl1pPr marL="0" indent="0">
              <a:buFontTx/>
              <a:buNone/>
              <a:defRPr/>
            </a:lvl1pPr>
          </a:lstStyle>
          <a:p>
            <a:endParaRPr lang="en-US"/>
          </a:p>
        </p:txBody>
      </p:sp>
      <p:sp>
        <p:nvSpPr>
          <p:cNvPr id="12" name="Picture Placeholder 3"/>
          <p:cNvSpPr>
            <a:spLocks noGrp="1"/>
          </p:cNvSpPr>
          <p:nvPr>
            <p:ph type="pic" sz="quarter" idx="12"/>
          </p:nvPr>
        </p:nvSpPr>
        <p:spPr>
          <a:xfrm>
            <a:off x="4154181" y="0"/>
            <a:ext cx="2097063" cy="1769421"/>
          </a:xfrm>
        </p:spPr>
        <p:txBody>
          <a:bodyPr lIns="389973" tIns="194987" rIns="389973" bIns="194987"/>
          <a:lstStyle>
            <a:lvl1pPr marL="0" indent="0">
              <a:buFontTx/>
              <a:buNone/>
              <a:defRPr/>
            </a:lvl1pPr>
          </a:lstStyle>
          <a:p>
            <a:endParaRPr lang="en-US"/>
          </a:p>
        </p:txBody>
      </p:sp>
      <p:sp>
        <p:nvSpPr>
          <p:cNvPr id="13" name="Picture Placeholder 3"/>
          <p:cNvSpPr>
            <a:spLocks noGrp="1"/>
          </p:cNvSpPr>
          <p:nvPr>
            <p:ph type="pic" sz="quarter" idx="13"/>
          </p:nvPr>
        </p:nvSpPr>
        <p:spPr>
          <a:xfrm>
            <a:off x="6231272" y="0"/>
            <a:ext cx="2097063" cy="1769421"/>
          </a:xfrm>
        </p:spPr>
        <p:txBody>
          <a:bodyPr lIns="389973" tIns="194987" rIns="389973" bIns="194987"/>
          <a:lstStyle>
            <a:lvl1pPr marL="0" indent="0">
              <a:buFontTx/>
              <a:buNone/>
              <a:defRPr/>
            </a:lvl1pPr>
          </a:lstStyle>
          <a:p>
            <a:endParaRPr lang="en-US"/>
          </a:p>
        </p:txBody>
      </p:sp>
      <p:sp>
        <p:nvSpPr>
          <p:cNvPr id="14" name="Picture Placeholder 3"/>
          <p:cNvSpPr>
            <a:spLocks noGrp="1"/>
          </p:cNvSpPr>
          <p:nvPr>
            <p:ph type="pic" sz="quarter" idx="14"/>
          </p:nvPr>
        </p:nvSpPr>
        <p:spPr>
          <a:xfrm>
            <a:off x="10385451" y="0"/>
            <a:ext cx="2097063" cy="1769421"/>
          </a:xfrm>
        </p:spPr>
        <p:txBody>
          <a:bodyPr lIns="389973" tIns="194987" rIns="389973" bIns="194987"/>
          <a:lstStyle>
            <a:lvl1pPr marL="0" indent="0">
              <a:buFontTx/>
              <a:buNone/>
              <a:defRPr/>
            </a:lvl1pPr>
          </a:lstStyle>
          <a:p>
            <a:endParaRPr lang="en-US"/>
          </a:p>
        </p:txBody>
      </p:sp>
      <p:sp>
        <p:nvSpPr>
          <p:cNvPr id="25" name="Picture Placeholder 3"/>
          <p:cNvSpPr>
            <a:spLocks noGrp="1"/>
          </p:cNvSpPr>
          <p:nvPr>
            <p:ph type="pic" sz="quarter" idx="25"/>
          </p:nvPr>
        </p:nvSpPr>
        <p:spPr>
          <a:xfrm>
            <a:off x="8308361" y="0"/>
            <a:ext cx="2097063" cy="1769421"/>
          </a:xfrm>
        </p:spPr>
        <p:txBody>
          <a:bodyPr lIns="389973" tIns="194987" rIns="389973" bIns="194987"/>
          <a:lstStyle>
            <a:lvl1pPr marL="0" indent="0">
              <a:buFontTx/>
              <a:buNone/>
              <a:defRPr/>
            </a:lvl1pPr>
          </a:lstStyle>
          <a:p>
            <a:endParaRPr lang="en-US"/>
          </a:p>
        </p:txBody>
      </p:sp>
      <p:sp>
        <p:nvSpPr>
          <p:cNvPr id="28" name="Picture Placeholder 3"/>
          <p:cNvSpPr>
            <a:spLocks noGrp="1"/>
          </p:cNvSpPr>
          <p:nvPr>
            <p:ph type="pic" sz="quarter" idx="26"/>
          </p:nvPr>
        </p:nvSpPr>
        <p:spPr>
          <a:xfrm>
            <a:off x="1" y="1750698"/>
            <a:ext cx="2097063" cy="1769421"/>
          </a:xfrm>
        </p:spPr>
        <p:txBody>
          <a:bodyPr lIns="389973" tIns="194987" rIns="389973" bIns="194987"/>
          <a:lstStyle>
            <a:lvl1pPr marL="0" indent="0">
              <a:buFontTx/>
              <a:buNone/>
              <a:defRPr/>
            </a:lvl1pPr>
          </a:lstStyle>
          <a:p>
            <a:endParaRPr lang="en-US"/>
          </a:p>
        </p:txBody>
      </p:sp>
      <p:sp>
        <p:nvSpPr>
          <p:cNvPr id="29" name="Picture Placeholder 3"/>
          <p:cNvSpPr>
            <a:spLocks noGrp="1"/>
          </p:cNvSpPr>
          <p:nvPr>
            <p:ph type="pic" sz="quarter" idx="27"/>
          </p:nvPr>
        </p:nvSpPr>
        <p:spPr>
          <a:xfrm>
            <a:off x="2077090" y="1750698"/>
            <a:ext cx="2097063" cy="1769421"/>
          </a:xfrm>
        </p:spPr>
        <p:txBody>
          <a:bodyPr lIns="389973" tIns="194987" rIns="389973" bIns="194987"/>
          <a:lstStyle>
            <a:lvl1pPr marL="0" indent="0">
              <a:buFontTx/>
              <a:buNone/>
              <a:defRPr/>
            </a:lvl1pPr>
          </a:lstStyle>
          <a:p>
            <a:endParaRPr lang="en-US"/>
          </a:p>
        </p:txBody>
      </p:sp>
      <p:sp>
        <p:nvSpPr>
          <p:cNvPr id="30" name="Picture Placeholder 3"/>
          <p:cNvSpPr>
            <a:spLocks noGrp="1"/>
          </p:cNvSpPr>
          <p:nvPr>
            <p:ph type="pic" sz="quarter" idx="28"/>
          </p:nvPr>
        </p:nvSpPr>
        <p:spPr>
          <a:xfrm>
            <a:off x="4154181" y="1750698"/>
            <a:ext cx="2097063" cy="1769421"/>
          </a:xfrm>
        </p:spPr>
        <p:txBody>
          <a:bodyPr lIns="389973" tIns="194987" rIns="389973" bIns="194987"/>
          <a:lstStyle>
            <a:lvl1pPr marL="0" indent="0">
              <a:buFontTx/>
              <a:buNone/>
              <a:defRPr/>
            </a:lvl1pPr>
          </a:lstStyle>
          <a:p>
            <a:endParaRPr lang="en-US"/>
          </a:p>
        </p:txBody>
      </p:sp>
      <p:sp>
        <p:nvSpPr>
          <p:cNvPr id="31" name="Picture Placeholder 3"/>
          <p:cNvSpPr>
            <a:spLocks noGrp="1"/>
          </p:cNvSpPr>
          <p:nvPr>
            <p:ph type="pic" sz="quarter" idx="29"/>
          </p:nvPr>
        </p:nvSpPr>
        <p:spPr>
          <a:xfrm>
            <a:off x="6231272" y="1750698"/>
            <a:ext cx="2097063" cy="1769421"/>
          </a:xfrm>
        </p:spPr>
        <p:txBody>
          <a:bodyPr lIns="389973" tIns="194987" rIns="389973" bIns="194987"/>
          <a:lstStyle>
            <a:lvl1pPr marL="0" indent="0">
              <a:buFontTx/>
              <a:buNone/>
              <a:defRPr/>
            </a:lvl1pPr>
          </a:lstStyle>
          <a:p>
            <a:endParaRPr lang="en-US"/>
          </a:p>
        </p:txBody>
      </p:sp>
      <p:sp>
        <p:nvSpPr>
          <p:cNvPr id="32" name="Picture Placeholder 3"/>
          <p:cNvSpPr>
            <a:spLocks noGrp="1"/>
          </p:cNvSpPr>
          <p:nvPr>
            <p:ph type="pic" sz="quarter" idx="30"/>
          </p:nvPr>
        </p:nvSpPr>
        <p:spPr>
          <a:xfrm>
            <a:off x="10385451" y="1750698"/>
            <a:ext cx="2097063" cy="1769421"/>
          </a:xfrm>
        </p:spPr>
        <p:txBody>
          <a:bodyPr lIns="389973" tIns="194987" rIns="389973" bIns="194987"/>
          <a:lstStyle>
            <a:lvl1pPr marL="0" indent="0">
              <a:buFontTx/>
              <a:buNone/>
              <a:defRPr/>
            </a:lvl1pPr>
          </a:lstStyle>
          <a:p>
            <a:endParaRPr lang="en-US"/>
          </a:p>
        </p:txBody>
      </p:sp>
      <p:sp>
        <p:nvSpPr>
          <p:cNvPr id="33" name="Picture Placeholder 3"/>
          <p:cNvSpPr>
            <a:spLocks noGrp="1"/>
          </p:cNvSpPr>
          <p:nvPr>
            <p:ph type="pic" sz="quarter" idx="31"/>
          </p:nvPr>
        </p:nvSpPr>
        <p:spPr>
          <a:xfrm>
            <a:off x="8308361" y="1750698"/>
            <a:ext cx="2097063" cy="1769421"/>
          </a:xfrm>
        </p:spPr>
        <p:txBody>
          <a:bodyPr lIns="389973" tIns="194987" rIns="389973" bIns="194987"/>
          <a:lstStyle>
            <a:lvl1pPr marL="0" indent="0">
              <a:buFontTx/>
              <a:buNone/>
              <a:defRPr/>
            </a:lvl1pPr>
          </a:lstStyle>
          <a:p>
            <a:endParaRPr lang="en-US"/>
          </a:p>
        </p:txBody>
      </p:sp>
      <p:sp>
        <p:nvSpPr>
          <p:cNvPr id="34" name="Picture Placeholder 3"/>
          <p:cNvSpPr>
            <a:spLocks noGrp="1"/>
          </p:cNvSpPr>
          <p:nvPr>
            <p:ph type="pic" sz="quarter" idx="32"/>
          </p:nvPr>
        </p:nvSpPr>
        <p:spPr>
          <a:xfrm>
            <a:off x="1" y="3501396"/>
            <a:ext cx="2097063" cy="1769421"/>
          </a:xfrm>
        </p:spPr>
        <p:txBody>
          <a:bodyPr lIns="389973" tIns="194987" rIns="389973" bIns="194987"/>
          <a:lstStyle>
            <a:lvl1pPr marL="0" indent="0">
              <a:buFontTx/>
              <a:buNone/>
              <a:defRPr/>
            </a:lvl1pPr>
          </a:lstStyle>
          <a:p>
            <a:endParaRPr lang="en-US"/>
          </a:p>
        </p:txBody>
      </p:sp>
      <p:sp>
        <p:nvSpPr>
          <p:cNvPr id="35" name="Picture Placeholder 3"/>
          <p:cNvSpPr>
            <a:spLocks noGrp="1"/>
          </p:cNvSpPr>
          <p:nvPr>
            <p:ph type="pic" sz="quarter" idx="33"/>
          </p:nvPr>
        </p:nvSpPr>
        <p:spPr>
          <a:xfrm>
            <a:off x="2077090" y="3501396"/>
            <a:ext cx="2097063" cy="1769421"/>
          </a:xfrm>
        </p:spPr>
        <p:txBody>
          <a:bodyPr lIns="389973" tIns="194987" rIns="389973" bIns="194987"/>
          <a:lstStyle>
            <a:lvl1pPr marL="0" indent="0">
              <a:buFontTx/>
              <a:buNone/>
              <a:defRPr/>
            </a:lvl1pPr>
          </a:lstStyle>
          <a:p>
            <a:endParaRPr lang="en-US"/>
          </a:p>
        </p:txBody>
      </p:sp>
      <p:sp>
        <p:nvSpPr>
          <p:cNvPr id="36" name="Picture Placeholder 3"/>
          <p:cNvSpPr>
            <a:spLocks noGrp="1"/>
          </p:cNvSpPr>
          <p:nvPr>
            <p:ph type="pic" sz="quarter" idx="34"/>
          </p:nvPr>
        </p:nvSpPr>
        <p:spPr>
          <a:xfrm>
            <a:off x="4154181" y="3501396"/>
            <a:ext cx="2097063" cy="1769421"/>
          </a:xfrm>
        </p:spPr>
        <p:txBody>
          <a:bodyPr lIns="389973" tIns="194987" rIns="389973" bIns="194987"/>
          <a:lstStyle>
            <a:lvl1pPr marL="0" indent="0">
              <a:buFontTx/>
              <a:buNone/>
              <a:defRPr/>
            </a:lvl1pPr>
          </a:lstStyle>
          <a:p>
            <a:endParaRPr lang="en-US"/>
          </a:p>
        </p:txBody>
      </p:sp>
      <p:sp>
        <p:nvSpPr>
          <p:cNvPr id="37" name="Picture Placeholder 3"/>
          <p:cNvSpPr>
            <a:spLocks noGrp="1"/>
          </p:cNvSpPr>
          <p:nvPr>
            <p:ph type="pic" sz="quarter" idx="35"/>
          </p:nvPr>
        </p:nvSpPr>
        <p:spPr>
          <a:xfrm>
            <a:off x="6231272" y="3501396"/>
            <a:ext cx="2097063" cy="1769421"/>
          </a:xfrm>
        </p:spPr>
        <p:txBody>
          <a:bodyPr lIns="389973" tIns="194987" rIns="389973" bIns="194987"/>
          <a:lstStyle>
            <a:lvl1pPr marL="0" indent="0">
              <a:buFontTx/>
              <a:buNone/>
              <a:defRPr/>
            </a:lvl1pPr>
          </a:lstStyle>
          <a:p>
            <a:endParaRPr lang="en-US"/>
          </a:p>
        </p:txBody>
      </p:sp>
      <p:sp>
        <p:nvSpPr>
          <p:cNvPr id="38" name="Picture Placeholder 3"/>
          <p:cNvSpPr>
            <a:spLocks noGrp="1"/>
          </p:cNvSpPr>
          <p:nvPr>
            <p:ph type="pic" sz="quarter" idx="36"/>
          </p:nvPr>
        </p:nvSpPr>
        <p:spPr>
          <a:xfrm>
            <a:off x="10385451" y="3501396"/>
            <a:ext cx="2097063" cy="1769421"/>
          </a:xfrm>
        </p:spPr>
        <p:txBody>
          <a:bodyPr lIns="389973" tIns="194987" rIns="389973" bIns="194987"/>
          <a:lstStyle>
            <a:lvl1pPr marL="0" indent="0">
              <a:buFontTx/>
              <a:buNone/>
              <a:defRPr/>
            </a:lvl1pPr>
          </a:lstStyle>
          <a:p>
            <a:endParaRPr lang="en-US"/>
          </a:p>
        </p:txBody>
      </p:sp>
      <p:sp>
        <p:nvSpPr>
          <p:cNvPr id="39" name="Picture Placeholder 3"/>
          <p:cNvSpPr>
            <a:spLocks noGrp="1"/>
          </p:cNvSpPr>
          <p:nvPr>
            <p:ph type="pic" sz="quarter" idx="37"/>
          </p:nvPr>
        </p:nvSpPr>
        <p:spPr>
          <a:xfrm>
            <a:off x="8308361" y="3501396"/>
            <a:ext cx="2097063" cy="1769421"/>
          </a:xfrm>
        </p:spPr>
        <p:txBody>
          <a:bodyPr lIns="389973" tIns="194987" rIns="389973" bIns="194987"/>
          <a:lstStyle>
            <a:lvl1pPr marL="0" indent="0">
              <a:buFontTx/>
              <a:buNone/>
              <a:defRPr/>
            </a:lvl1pPr>
          </a:lstStyle>
          <a:p>
            <a:endParaRPr lang="en-US"/>
          </a:p>
        </p:txBody>
      </p:sp>
      <p:sp>
        <p:nvSpPr>
          <p:cNvPr id="40" name="Picture Placeholder 3"/>
          <p:cNvSpPr>
            <a:spLocks noGrp="1"/>
          </p:cNvSpPr>
          <p:nvPr>
            <p:ph type="pic" sz="quarter" idx="38"/>
          </p:nvPr>
        </p:nvSpPr>
        <p:spPr>
          <a:xfrm>
            <a:off x="1" y="5252093"/>
            <a:ext cx="2097063" cy="1769421"/>
          </a:xfrm>
        </p:spPr>
        <p:txBody>
          <a:bodyPr lIns="389973" tIns="194987" rIns="389973" bIns="194987"/>
          <a:lstStyle>
            <a:lvl1pPr marL="0" indent="0">
              <a:buFontTx/>
              <a:buNone/>
              <a:defRPr/>
            </a:lvl1pPr>
          </a:lstStyle>
          <a:p>
            <a:endParaRPr lang="en-US"/>
          </a:p>
        </p:txBody>
      </p:sp>
      <p:sp>
        <p:nvSpPr>
          <p:cNvPr id="41" name="Picture Placeholder 3"/>
          <p:cNvSpPr>
            <a:spLocks noGrp="1"/>
          </p:cNvSpPr>
          <p:nvPr>
            <p:ph type="pic" sz="quarter" idx="39"/>
          </p:nvPr>
        </p:nvSpPr>
        <p:spPr>
          <a:xfrm>
            <a:off x="2077090" y="5252093"/>
            <a:ext cx="2097063" cy="1769421"/>
          </a:xfrm>
        </p:spPr>
        <p:txBody>
          <a:bodyPr lIns="389973" tIns="194987" rIns="389973" bIns="194987"/>
          <a:lstStyle>
            <a:lvl1pPr marL="0" indent="0">
              <a:buFontTx/>
              <a:buNone/>
              <a:defRPr/>
            </a:lvl1pPr>
          </a:lstStyle>
          <a:p>
            <a:endParaRPr lang="en-US"/>
          </a:p>
        </p:txBody>
      </p:sp>
      <p:sp>
        <p:nvSpPr>
          <p:cNvPr id="42" name="Picture Placeholder 3"/>
          <p:cNvSpPr>
            <a:spLocks noGrp="1"/>
          </p:cNvSpPr>
          <p:nvPr>
            <p:ph type="pic" sz="quarter" idx="40"/>
          </p:nvPr>
        </p:nvSpPr>
        <p:spPr>
          <a:xfrm>
            <a:off x="4154181" y="5252093"/>
            <a:ext cx="2097063" cy="1769421"/>
          </a:xfrm>
        </p:spPr>
        <p:txBody>
          <a:bodyPr lIns="389973" tIns="194987" rIns="389973" bIns="194987"/>
          <a:lstStyle>
            <a:lvl1pPr marL="0" indent="0">
              <a:buFontTx/>
              <a:buNone/>
              <a:defRPr/>
            </a:lvl1pPr>
          </a:lstStyle>
          <a:p>
            <a:endParaRPr lang="en-US"/>
          </a:p>
        </p:txBody>
      </p:sp>
      <p:sp>
        <p:nvSpPr>
          <p:cNvPr id="43" name="Picture Placeholder 3"/>
          <p:cNvSpPr>
            <a:spLocks noGrp="1"/>
          </p:cNvSpPr>
          <p:nvPr>
            <p:ph type="pic" sz="quarter" idx="41"/>
          </p:nvPr>
        </p:nvSpPr>
        <p:spPr>
          <a:xfrm>
            <a:off x="6231272" y="5252093"/>
            <a:ext cx="2097063" cy="1769421"/>
          </a:xfrm>
        </p:spPr>
        <p:txBody>
          <a:bodyPr lIns="389973" tIns="194987" rIns="389973" bIns="194987"/>
          <a:lstStyle>
            <a:lvl1pPr marL="0" indent="0">
              <a:buFontTx/>
              <a:buNone/>
              <a:defRPr/>
            </a:lvl1pPr>
          </a:lstStyle>
          <a:p>
            <a:endParaRPr lang="en-US"/>
          </a:p>
        </p:txBody>
      </p:sp>
      <p:sp>
        <p:nvSpPr>
          <p:cNvPr id="44" name="Picture Placeholder 3"/>
          <p:cNvSpPr>
            <a:spLocks noGrp="1"/>
          </p:cNvSpPr>
          <p:nvPr>
            <p:ph type="pic" sz="quarter" idx="42"/>
          </p:nvPr>
        </p:nvSpPr>
        <p:spPr>
          <a:xfrm>
            <a:off x="10385451" y="5252093"/>
            <a:ext cx="2097063" cy="1769421"/>
          </a:xfrm>
        </p:spPr>
        <p:txBody>
          <a:bodyPr lIns="389973" tIns="194987" rIns="389973" bIns="194987"/>
          <a:lstStyle>
            <a:lvl1pPr marL="0" indent="0">
              <a:buFontTx/>
              <a:buNone/>
              <a:defRPr/>
            </a:lvl1pPr>
          </a:lstStyle>
          <a:p>
            <a:endParaRPr lang="en-US"/>
          </a:p>
        </p:txBody>
      </p:sp>
      <p:sp>
        <p:nvSpPr>
          <p:cNvPr id="45" name="Picture Placeholder 3"/>
          <p:cNvSpPr>
            <a:spLocks noGrp="1"/>
          </p:cNvSpPr>
          <p:nvPr>
            <p:ph type="pic" sz="quarter" idx="43"/>
          </p:nvPr>
        </p:nvSpPr>
        <p:spPr>
          <a:xfrm>
            <a:off x="8308361" y="5252093"/>
            <a:ext cx="2097063" cy="1769421"/>
          </a:xfrm>
        </p:spPr>
        <p:txBody>
          <a:bodyPr lIns="389973" tIns="194987" rIns="389973" bIns="194987"/>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640735"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345276"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9049821"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61"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3640735"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6345276"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Picture Placeholder 3"/>
          <p:cNvSpPr>
            <a:spLocks noGrp="1"/>
          </p:cNvSpPr>
          <p:nvPr>
            <p:ph type="pic" sz="quarter" idx="13"/>
          </p:nvPr>
        </p:nvSpPr>
        <p:spPr>
          <a:xfrm>
            <a:off x="9049821" y="1430310"/>
            <a:ext cx="2496503"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0" name="Text Placeholder 9"/>
          <p:cNvSpPr>
            <a:spLocks noGrp="1"/>
          </p:cNvSpPr>
          <p:nvPr>
            <p:ph type="body" sz="quarter" idx="14"/>
          </p:nvPr>
        </p:nvSpPr>
        <p:spPr>
          <a:xfrm>
            <a:off x="936190"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640735"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345276"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9049821" y="5099320"/>
            <a:ext cx="2496503"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61"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537394"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138598"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0"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537394"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138598" y="5099320"/>
            <a:ext cx="3407726"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2"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339558"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36192"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339558" y="5099320"/>
            <a:ext cx="5206769" cy="981713"/>
          </a:xfrm>
        </p:spPr>
        <p:txBody>
          <a:bodyPr>
            <a:noAutofit/>
          </a:bodyPr>
          <a:lstStyle>
            <a:lvl1pPr marL="0" indent="0">
              <a:buNone/>
              <a:defRPr sz="1400"/>
            </a:lvl1pPr>
            <a:lvl2pPr marL="153516" indent="-153516">
              <a:buFont typeface="Arial" panose="020B0604020202020204" pitchFamily="34" charset="0"/>
              <a:buChar char="•"/>
              <a:defRPr sz="1400"/>
            </a:lvl2pPr>
            <a:lvl3pPr marL="307031" indent="-153516">
              <a:defRPr sz="1400"/>
            </a:lvl3pPr>
            <a:lvl4pPr marL="537305" indent="-230274">
              <a:defRPr sz="1400"/>
            </a:lvl4pPr>
            <a:lvl5pPr marL="767579" indent="-230274">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9693"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3196"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6700"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400"/>
            </a:lvl1pPr>
          </a:lstStyle>
          <a:p>
            <a:endParaRPr lang="en-US" dirty="0"/>
          </a:p>
        </p:txBody>
      </p:sp>
      <p:sp>
        <p:nvSpPr>
          <p:cNvPr id="5" name="Picture Placeholder 3"/>
          <p:cNvSpPr>
            <a:spLocks noGrp="1"/>
          </p:cNvSpPr>
          <p:nvPr>
            <p:ph type="pic" sz="quarter" idx="11"/>
          </p:nvPr>
        </p:nvSpPr>
        <p:spPr>
          <a:xfrm>
            <a:off x="3640735"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400"/>
            </a:lvl1pPr>
          </a:lstStyle>
          <a:p>
            <a:endParaRPr lang="en-US"/>
          </a:p>
        </p:txBody>
      </p:sp>
      <p:sp>
        <p:nvSpPr>
          <p:cNvPr id="6" name="Picture Placeholder 3"/>
          <p:cNvSpPr>
            <a:spLocks noGrp="1"/>
          </p:cNvSpPr>
          <p:nvPr>
            <p:ph type="pic" sz="quarter" idx="12"/>
          </p:nvPr>
        </p:nvSpPr>
        <p:spPr>
          <a:xfrm>
            <a:off x="6345276"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400"/>
            </a:lvl1pPr>
          </a:lstStyle>
          <a:p>
            <a:endParaRPr lang="en-US"/>
          </a:p>
        </p:txBody>
      </p:sp>
      <p:sp>
        <p:nvSpPr>
          <p:cNvPr id="7" name="Picture Placeholder 3"/>
          <p:cNvSpPr>
            <a:spLocks noGrp="1"/>
          </p:cNvSpPr>
          <p:nvPr>
            <p:ph type="pic" sz="quarter" idx="13"/>
          </p:nvPr>
        </p:nvSpPr>
        <p:spPr>
          <a:xfrm>
            <a:off x="9049821" y="1430310"/>
            <a:ext cx="2496503" cy="15113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400"/>
            </a:lvl1pPr>
          </a:lstStyle>
          <a:p>
            <a:endParaRPr lang="en-US"/>
          </a:p>
        </p:txBody>
      </p:sp>
      <p:sp>
        <p:nvSpPr>
          <p:cNvPr id="14" name="Content Placeholder 13"/>
          <p:cNvSpPr>
            <a:spLocks noGrp="1"/>
          </p:cNvSpPr>
          <p:nvPr>
            <p:ph sz="quarter" idx="18"/>
          </p:nvPr>
        </p:nvSpPr>
        <p:spPr>
          <a:xfrm>
            <a:off x="936189"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9693"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3196"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6700" y="3128130"/>
            <a:ext cx="2499624"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11" name="Content Placeholder 13"/>
          <p:cNvSpPr>
            <a:spLocks noGrp="1"/>
          </p:cNvSpPr>
          <p:nvPr>
            <p:ph sz="quarter" idx="18"/>
          </p:nvPr>
        </p:nvSpPr>
        <p:spPr>
          <a:xfrm>
            <a:off x="936190"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3128130"/>
            <a:ext cx="3407726"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3"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2"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6339558" y="1430310"/>
            <a:ext cx="5206769" cy="150728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7" name="Content Placeholder 13"/>
          <p:cNvSpPr>
            <a:spLocks noGrp="1"/>
          </p:cNvSpPr>
          <p:nvPr>
            <p:ph sz="quarter" idx="18"/>
          </p:nvPr>
        </p:nvSpPr>
        <p:spPr>
          <a:xfrm>
            <a:off x="936193"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3128130"/>
            <a:ext cx="5205209" cy="3059582"/>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5149" y="1430310"/>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5" name="Picture Placeholder 3"/>
          <p:cNvSpPr>
            <a:spLocks noGrp="1"/>
          </p:cNvSpPr>
          <p:nvPr>
            <p:ph type="pic" sz="quarter" idx="11"/>
          </p:nvPr>
        </p:nvSpPr>
        <p:spPr>
          <a:xfrm>
            <a:off x="3639694"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6344236"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Picture Placeholder 3"/>
          <p:cNvSpPr>
            <a:spLocks noGrp="1"/>
          </p:cNvSpPr>
          <p:nvPr>
            <p:ph type="pic" sz="quarter" idx="13"/>
          </p:nvPr>
        </p:nvSpPr>
        <p:spPr>
          <a:xfrm>
            <a:off x="9048781" y="1430310"/>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4" name="Content Placeholder 13"/>
          <p:cNvSpPr>
            <a:spLocks noGrp="1"/>
          </p:cNvSpPr>
          <p:nvPr>
            <p:ph sz="quarter" idx="18"/>
          </p:nvPr>
        </p:nvSpPr>
        <p:spPr>
          <a:xfrm>
            <a:off x="935148" y="4829473"/>
            <a:ext cx="2499624" cy="1358236"/>
          </a:xfrm>
        </p:spPr>
        <p:txBody>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638653"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342156"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9045660" y="4829473"/>
            <a:ext cx="2499624" cy="1358236"/>
          </a:xfrm>
        </p:spPr>
        <p:txBody>
          <a:bodyPr>
            <a:normAutofit/>
          </a:bodyPr>
          <a:lstStyle>
            <a:lvl1pPr marL="0" indent="0">
              <a:buNone/>
              <a:defRPr sz="14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35149" y="3129892"/>
            <a:ext cx="2496503" cy="1511361"/>
          </a:xfrm>
          <a:solidFill>
            <a:schemeClr val="bg1">
              <a:lumMod val="95000"/>
            </a:schemeClr>
          </a:solidFill>
        </p:spPr>
        <p:txBody>
          <a:bodyPr vert="horz" lIns="0" tIns="0" rIns="0" bIns="0" rtlCol="0" anchor="ctr">
            <a:normAutofit/>
          </a:bodyPr>
          <a:lstStyle>
            <a:lvl1pPr>
              <a:defRPr lang="en-US" sz="1400" dirty="0"/>
            </a:lvl1pPr>
          </a:lstStyle>
          <a:p>
            <a:pPr marL="0" lvl="0" indent="0" algn="ctr">
              <a:buNone/>
            </a:pPr>
            <a:endParaRPr lang="en-US" dirty="0"/>
          </a:p>
        </p:txBody>
      </p:sp>
      <p:sp>
        <p:nvSpPr>
          <p:cNvPr id="12" name="Picture Placeholder 3"/>
          <p:cNvSpPr>
            <a:spLocks noGrp="1"/>
          </p:cNvSpPr>
          <p:nvPr>
            <p:ph type="pic" sz="quarter" idx="23"/>
          </p:nvPr>
        </p:nvSpPr>
        <p:spPr>
          <a:xfrm>
            <a:off x="3639694"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3" name="Picture Placeholder 3"/>
          <p:cNvSpPr>
            <a:spLocks noGrp="1"/>
          </p:cNvSpPr>
          <p:nvPr>
            <p:ph type="pic" sz="quarter" idx="24"/>
          </p:nvPr>
        </p:nvSpPr>
        <p:spPr>
          <a:xfrm>
            <a:off x="6344236"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9048781" y="3129892"/>
            <a:ext cx="2496503" cy="1511361"/>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6190"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4537394"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6" name="Picture Placeholder 3"/>
          <p:cNvSpPr>
            <a:spLocks noGrp="1"/>
          </p:cNvSpPr>
          <p:nvPr>
            <p:ph type="pic" sz="quarter" idx="12"/>
          </p:nvPr>
        </p:nvSpPr>
        <p:spPr>
          <a:xfrm>
            <a:off x="8138598" y="1430310"/>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Content Placeholder 13"/>
          <p:cNvSpPr>
            <a:spLocks noGrp="1"/>
          </p:cNvSpPr>
          <p:nvPr>
            <p:ph sz="quarter" idx="18"/>
          </p:nvPr>
        </p:nvSpPr>
        <p:spPr>
          <a:xfrm>
            <a:off x="936190"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537394"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8138598" y="4833552"/>
            <a:ext cx="3407726" cy="1402919"/>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36190"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5" name="Picture Placeholder 3"/>
          <p:cNvSpPr>
            <a:spLocks noGrp="1"/>
          </p:cNvSpPr>
          <p:nvPr>
            <p:ph type="pic" sz="quarter" idx="24"/>
          </p:nvPr>
        </p:nvSpPr>
        <p:spPr>
          <a:xfrm>
            <a:off x="4537394"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6" name="Picture Placeholder 3"/>
          <p:cNvSpPr>
            <a:spLocks noGrp="1"/>
          </p:cNvSpPr>
          <p:nvPr>
            <p:ph type="pic" sz="quarter" idx="25"/>
          </p:nvPr>
        </p:nvSpPr>
        <p:spPr>
          <a:xfrm>
            <a:off x="8138598" y="3133968"/>
            <a:ext cx="3407726"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7" name="Text Placeholder 4"/>
          <p:cNvSpPr>
            <a:spLocks noGrp="1"/>
          </p:cNvSpPr>
          <p:nvPr>
            <p:ph type="body" sz="quarter" idx="26" hasCustomPrompt="1"/>
          </p:nvPr>
        </p:nvSpPr>
        <p:spPr>
          <a:xfrm>
            <a:off x="936193" y="955710"/>
            <a:ext cx="10610137"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36193" y="286637"/>
            <a:ext cx="10610137" cy="837054"/>
          </a:xfrm>
        </p:spPr>
        <p:txBody>
          <a:bodyPr/>
          <a:lstStyle/>
          <a:p>
            <a:r>
              <a:rPr lang="en-US"/>
              <a:t>Click to edit Master title style</a:t>
            </a:r>
          </a:p>
        </p:txBody>
      </p:sp>
      <p:sp>
        <p:nvSpPr>
          <p:cNvPr id="4" name="Picture Placeholder 3"/>
          <p:cNvSpPr>
            <a:spLocks noGrp="1"/>
          </p:cNvSpPr>
          <p:nvPr>
            <p:ph type="pic" sz="quarter" idx="10"/>
          </p:nvPr>
        </p:nvSpPr>
        <p:spPr>
          <a:xfrm>
            <a:off x="937752"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5" name="Picture Placeholder 3"/>
          <p:cNvSpPr>
            <a:spLocks noGrp="1"/>
          </p:cNvSpPr>
          <p:nvPr>
            <p:ph type="pic" sz="quarter" idx="11"/>
          </p:nvPr>
        </p:nvSpPr>
        <p:spPr>
          <a:xfrm>
            <a:off x="6341121" y="1430310"/>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7" name="Content Placeholder 13"/>
          <p:cNvSpPr>
            <a:spLocks noGrp="1"/>
          </p:cNvSpPr>
          <p:nvPr>
            <p:ph sz="quarter" idx="18"/>
          </p:nvPr>
        </p:nvSpPr>
        <p:spPr>
          <a:xfrm>
            <a:off x="936193"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341119" y="4816572"/>
            <a:ext cx="5205209" cy="1371136"/>
          </a:xfrm>
        </p:spPr>
        <p:txBody>
          <a:bodyPr/>
          <a:lstStyle>
            <a:lvl1pPr marL="0" indent="0">
              <a:buNone/>
              <a:defRPr sz="2100"/>
            </a:lvl1pPr>
            <a:lvl2pPr marL="172709" indent="-172709">
              <a:buFont typeface="Arial" panose="020B0604020202020204" pitchFamily="34" charset="0"/>
              <a:buChar char="•"/>
              <a:defRPr sz="1400"/>
            </a:lvl2pPr>
            <a:lvl3pPr marL="345419" indent="-172709">
              <a:defRPr sz="1400"/>
            </a:lvl3pPr>
            <a:lvl4pPr marL="518128" indent="-172709">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37752"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
        <p:nvSpPr>
          <p:cNvPr id="11" name="Picture Placeholder 3"/>
          <p:cNvSpPr>
            <a:spLocks noGrp="1"/>
          </p:cNvSpPr>
          <p:nvPr>
            <p:ph type="pic" sz="quarter" idx="25"/>
          </p:nvPr>
        </p:nvSpPr>
        <p:spPr>
          <a:xfrm>
            <a:off x="6341121" y="3133968"/>
            <a:ext cx="5206769" cy="1507285"/>
          </a:xfrm>
          <a:solidFill>
            <a:schemeClr val="bg1">
              <a:lumMod val="95000"/>
            </a:schemeClr>
          </a:solidFill>
        </p:spPr>
        <p:txBody>
          <a:bodyPr vert="horz" lIns="0" tIns="0" rIns="0" bIns="0" rtlCol="0" anchor="ctr">
            <a:normAutofit/>
          </a:bodyPr>
          <a:lstStyle>
            <a:lvl1pPr>
              <a:defRPr lang="en-US" sz="14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3" y="286637"/>
            <a:ext cx="10610137" cy="837054"/>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936193" y="1248271"/>
            <a:ext cx="10610137" cy="4737897"/>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t>i9 presentation to Joe Smith</a:t>
            </a:r>
          </a:p>
        </p:txBody>
      </p:sp>
      <p:sp>
        <p:nvSpPr>
          <p:cNvPr id="7" name="Slide Number Placeholder 5"/>
          <p:cNvSpPr txBox="1">
            <a:spLocks/>
          </p:cNvSpPr>
          <p:nvPr userDrawn="1"/>
        </p:nvSpPr>
        <p:spPr>
          <a:xfrm>
            <a:off x="834385"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smtClean="0">
                <a:solidFill>
                  <a:schemeClr val="tx1"/>
                </a:solidFill>
              </a:rPr>
              <a:pPr algn="ctr"/>
              <a:t>‹#›</a:t>
            </a:fld>
            <a:endParaRPr lang="en-US" sz="1200" dirty="0">
              <a:solidFill>
                <a:schemeClr val="tx1"/>
              </a:solidFill>
            </a:endParaRPr>
          </a:p>
        </p:txBody>
      </p:sp>
      <p:sp>
        <p:nvSpPr>
          <p:cNvPr id="10" name="Oval 9"/>
          <p:cNvSpPr/>
          <p:nvPr/>
        </p:nvSpPr>
        <p:spPr>
          <a:xfrm>
            <a:off x="735186"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6" name="Oval 15"/>
          <p:cNvSpPr/>
          <p:nvPr/>
        </p:nvSpPr>
        <p:spPr>
          <a:xfrm>
            <a:off x="288577"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7" name="Rectangle 9"/>
          <p:cNvSpPr/>
          <p:nvPr/>
        </p:nvSpPr>
        <p:spPr>
          <a:xfrm rot="2700000">
            <a:off x="436888" y="6565074"/>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4" name="Oval 13"/>
          <p:cNvSpPr/>
          <p:nvPr/>
        </p:nvSpPr>
        <p:spPr>
          <a:xfrm rot="10800000">
            <a:off x="1181793"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5" name="Rectangle 9"/>
          <p:cNvSpPr/>
          <p:nvPr/>
        </p:nvSpPr>
        <p:spPr>
          <a:xfrm rot="13500000">
            <a:off x="1282358" y="6565074"/>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9" name="Freeform 6"/>
          <p:cNvSpPr>
            <a:spLocks/>
          </p:cNvSpPr>
          <p:nvPr/>
        </p:nvSpPr>
        <p:spPr bwMode="auto">
          <a:xfrm>
            <a:off x="11091702"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2" name="Oval 21"/>
          <p:cNvSpPr/>
          <p:nvPr userDrawn="1"/>
        </p:nvSpPr>
        <p:spPr>
          <a:xfrm>
            <a:off x="11400564"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3" name="Oval 22"/>
          <p:cNvSpPr/>
          <p:nvPr userDrawn="1"/>
        </p:nvSpPr>
        <p:spPr>
          <a:xfrm>
            <a:off x="10953957"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4" name="Oval 23"/>
          <p:cNvSpPr/>
          <p:nvPr userDrawn="1"/>
        </p:nvSpPr>
        <p:spPr>
          <a:xfrm rot="10800000">
            <a:off x="11847172" y="6440630"/>
            <a:ext cx="341139" cy="341145"/>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18" name="Rectangle 17">
            <a:hlinkClick r:id="rId69"/>
          </p:cNvPr>
          <p:cNvSpPr/>
          <p:nvPr userDrawn="1"/>
        </p:nvSpPr>
        <p:spPr>
          <a:xfrm>
            <a:off x="10912915"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5" name="Rectangle 24">
            <a:hlinkClick r:id="rId70"/>
          </p:cNvPr>
          <p:cNvSpPr/>
          <p:nvPr userDrawn="1"/>
        </p:nvSpPr>
        <p:spPr>
          <a:xfrm>
            <a:off x="11357264"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6" name="Rectangle 25">
            <a:hlinkClick r:id="rId71"/>
          </p:cNvPr>
          <p:cNvSpPr/>
          <p:nvPr userDrawn="1"/>
        </p:nvSpPr>
        <p:spPr>
          <a:xfrm>
            <a:off x="11811781"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7" name="Action Button: Forward or Next 26">
            <a:hlinkClick r:id="" action="ppaction://hlinkshowjump?jump=nextslide" highlightClick="1"/>
          </p:cNvPr>
          <p:cNvSpPr/>
          <p:nvPr userDrawn="1"/>
        </p:nvSpPr>
        <p:spPr>
          <a:xfrm>
            <a:off x="1153934" y="6408334"/>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lvl="0" algn="ctr"/>
            <a:endParaRPr lang="en-US" sz="1100"/>
          </a:p>
        </p:txBody>
      </p:sp>
      <p:sp>
        <p:nvSpPr>
          <p:cNvPr id="28" name="Action Button: Back or Previous 27">
            <a:hlinkClick r:id="" action="ppaction://hlinkshowjump?jump=previousslide" highlightClick="1"/>
          </p:cNvPr>
          <p:cNvSpPr/>
          <p:nvPr userDrawn="1"/>
        </p:nvSpPr>
        <p:spPr>
          <a:xfrm>
            <a:off x="255916" y="6400374"/>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lvl="0" algn="ctr"/>
            <a:endParaRPr lang="en-US" sz="11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3" y="286637"/>
            <a:ext cx="10610137" cy="837054"/>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936193" y="1248271"/>
            <a:ext cx="10610137" cy="4737897"/>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t>i9 presentation to Joe Smith</a:t>
            </a:r>
          </a:p>
        </p:txBody>
      </p:sp>
      <p:sp>
        <p:nvSpPr>
          <p:cNvPr id="7" name="Slide Number Placeholder 5"/>
          <p:cNvSpPr txBox="1">
            <a:spLocks/>
          </p:cNvSpPr>
          <p:nvPr userDrawn="1"/>
        </p:nvSpPr>
        <p:spPr>
          <a:xfrm>
            <a:off x="834385"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smtClean="0"/>
              <a:pPr algn="ctr"/>
              <a:t>‹#›</a:t>
            </a:fld>
            <a:endParaRPr lang="en-US" sz="1200" dirty="0"/>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7" name="Rectangle 9"/>
          <p:cNvSpPr/>
          <p:nvPr/>
        </p:nvSpPr>
        <p:spPr>
          <a:xfrm rot="2700000">
            <a:off x="436888" y="6565074"/>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5" name="Rectangle 9"/>
          <p:cNvSpPr/>
          <p:nvPr/>
        </p:nvSpPr>
        <p:spPr>
          <a:xfrm rot="13500000">
            <a:off x="1282358" y="6565074"/>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200"/>
          </a:p>
        </p:txBody>
      </p:sp>
      <p:sp>
        <p:nvSpPr>
          <p:cNvPr id="19" name="Freeform 6"/>
          <p:cNvSpPr>
            <a:spLocks/>
          </p:cNvSpPr>
          <p:nvPr/>
        </p:nvSpPr>
        <p:spPr bwMode="auto">
          <a:xfrm>
            <a:off x="11091702"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endParaRPr lang="en-US" sz="3200"/>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18" name="Rectangle 17">
            <a:hlinkClick r:id="rId59"/>
          </p:cNvPr>
          <p:cNvSpPr/>
          <p:nvPr userDrawn="1"/>
        </p:nvSpPr>
        <p:spPr>
          <a:xfrm>
            <a:off x="10912915"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5" name="Rectangle 24">
            <a:hlinkClick r:id="rId60"/>
          </p:cNvPr>
          <p:cNvSpPr/>
          <p:nvPr userDrawn="1"/>
        </p:nvSpPr>
        <p:spPr>
          <a:xfrm>
            <a:off x="11357264"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6" name="Rectangle 25">
            <a:hlinkClick r:id="rId61"/>
          </p:cNvPr>
          <p:cNvSpPr/>
          <p:nvPr userDrawn="1"/>
        </p:nvSpPr>
        <p:spPr>
          <a:xfrm>
            <a:off x="11811781" y="6403644"/>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1100"/>
          </a:p>
        </p:txBody>
      </p:sp>
      <p:sp>
        <p:nvSpPr>
          <p:cNvPr id="27" name="Action Button: Forward or Next 26">
            <a:hlinkClick r:id="" action="ppaction://hlinkshowjump?jump=nextslide" highlightClick="1"/>
          </p:cNvPr>
          <p:cNvSpPr/>
          <p:nvPr userDrawn="1"/>
        </p:nvSpPr>
        <p:spPr>
          <a:xfrm>
            <a:off x="1153934" y="6408334"/>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lvl="0" algn="ctr"/>
            <a:endParaRPr lang="en-US" sz="1100"/>
          </a:p>
        </p:txBody>
      </p:sp>
      <p:sp>
        <p:nvSpPr>
          <p:cNvPr id="28" name="Action Button: Back or Previous 27">
            <a:hlinkClick r:id="" action="ppaction://hlinkshowjump?jump=previousslide" highlightClick="1"/>
          </p:cNvPr>
          <p:cNvSpPr/>
          <p:nvPr userDrawn="1"/>
        </p:nvSpPr>
        <p:spPr>
          <a:xfrm>
            <a:off x="255916" y="6400374"/>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lvl="0" algn="ctr"/>
            <a:endParaRPr lang="en-US" sz="11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6191" y="286637"/>
            <a:ext cx="10610137" cy="837054"/>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36191" y="1248271"/>
            <a:ext cx="10610137" cy="473789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8634903" y="6453621"/>
            <a:ext cx="2212776" cy="315145"/>
          </a:xfrm>
          <a:prstGeom prst="rect">
            <a:avLst/>
          </a:prstGeom>
        </p:spPr>
        <p:txBody>
          <a:bodyPr vert="horz" wrap="square" lIns="122816" tIns="61407" rIns="122816" bIns="6140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2111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834383" y="6443132"/>
            <a:ext cx="142745" cy="336122"/>
          </a:xfrm>
          <a:prstGeom prst="rect">
            <a:avLst/>
          </a:prstGeom>
        </p:spPr>
        <p:txBody>
          <a:bodyPr vert="horz" wrap="none" lIns="122816" tIns="61407" rIns="122816" bIns="6140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21118" rtl="0" eaLnBrk="1" fontAlgn="auto" latinLnBrk="0" hangingPunct="1">
              <a:lnSpc>
                <a:spcPct val="100000"/>
              </a:lnSpc>
              <a:spcBef>
                <a:spcPts val="0"/>
              </a:spcBef>
              <a:spcAft>
                <a:spcPts val="0"/>
              </a:spcAft>
              <a:buClrTx/>
              <a:buSzTx/>
              <a:buFontTx/>
              <a:buNone/>
              <a:tabLst/>
              <a:defRPr/>
            </a:pPr>
            <a:fld id="{1A290D8D-6BA0-418D-AFED-C65293F70DA0}" type="slidenum">
              <a:rPr kumimoji="0" lang="en-US" sz="12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921118"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735186"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8857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43688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1181793"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1282358" y="6565072"/>
            <a:ext cx="92265" cy="9226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11091699" y="6542728"/>
            <a:ext cx="65663" cy="141090"/>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11498331" y="6539730"/>
            <a:ext cx="145608" cy="13975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11938927" y="6552425"/>
            <a:ext cx="157632" cy="128759"/>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122816" tIns="61407" rIns="122816" bIns="61407" numCol="1" anchor="t" anchorCtr="0" compatLnSpc="1">
            <a:prstTxWarp prst="textNoShape">
              <a:avLst/>
            </a:prstTxWarp>
          </a:bodyPr>
          <a:lstStyle/>
          <a:p>
            <a:pPr marL="0" marR="0" lvl="0" indent="0" algn="l" defTabSz="1228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11400564"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10953957"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11847172" y="6440630"/>
            <a:ext cx="341139" cy="34114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10912915"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11357264"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11811781" y="6403642"/>
            <a:ext cx="411923" cy="411928"/>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1153934" y="6408332"/>
            <a:ext cx="411923" cy="41192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255916" y="6400372"/>
            <a:ext cx="411923" cy="41192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marL="0" marR="0" lvl="0" indent="0" algn="ctr" defTabSz="1228126"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1228126" rtl="0" eaLnBrk="1" latinLnBrk="0" hangingPunct="1">
        <a:lnSpc>
          <a:spcPct val="86000"/>
        </a:lnSpc>
        <a:spcBef>
          <a:spcPct val="0"/>
        </a:spcBef>
        <a:buNone/>
        <a:defRPr sz="2800" kern="800" spc="-53">
          <a:solidFill>
            <a:schemeClr val="tx1"/>
          </a:solidFill>
          <a:latin typeface="+mj-lt"/>
          <a:ea typeface="+mj-ea"/>
          <a:cs typeface="+mj-cs"/>
        </a:defRPr>
      </a:lvl1pPr>
    </p:titleStyle>
    <p:bodyStyle>
      <a:lvl1pPr marL="230274" indent="-230274" algn="l" defTabSz="1228126" rtl="0" eaLnBrk="1" latinLnBrk="0" hangingPunct="1">
        <a:spcBef>
          <a:spcPct val="20000"/>
        </a:spcBef>
        <a:buClr>
          <a:schemeClr val="accent1"/>
        </a:buClr>
        <a:buFont typeface="Arial" panose="020B0604020202020204" pitchFamily="34" charset="0"/>
        <a:buChar char="•"/>
        <a:defRPr sz="2000" kern="800" spc="-13">
          <a:solidFill>
            <a:schemeClr val="tx1"/>
          </a:solidFill>
          <a:latin typeface="+mn-lt"/>
          <a:ea typeface="+mn-ea"/>
          <a:cs typeface="+mn-cs"/>
        </a:defRPr>
      </a:lvl1pPr>
      <a:lvl2pPr marL="462680" indent="-232406"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2pPr>
      <a:lvl3pPr marL="692953"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3pPr>
      <a:lvl4pPr marL="923227"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4pPr>
      <a:lvl5pPr marL="1153500" indent="-230274" algn="l" defTabSz="1228126" rtl="0" eaLnBrk="1" latinLnBrk="0" hangingPunct="1">
        <a:spcBef>
          <a:spcPct val="20000"/>
        </a:spcBef>
        <a:buClr>
          <a:schemeClr val="accent1"/>
        </a:buClr>
        <a:buFont typeface="Arial" panose="020B0604020202020204" pitchFamily="34" charset="0"/>
        <a:buChar char="»"/>
        <a:defRPr sz="1600" kern="800">
          <a:solidFill>
            <a:schemeClr val="tx1"/>
          </a:solidFill>
          <a:latin typeface="+mn-lt"/>
          <a:ea typeface="+mn-ea"/>
          <a:cs typeface="+mn-cs"/>
        </a:defRPr>
      </a:lvl5pPr>
      <a:lvl6pPr marL="3377344"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91407"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605470"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219531" indent="-307031" algn="l" defTabSz="122812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28126" rtl="0" eaLnBrk="1" latinLnBrk="0" hangingPunct="1">
        <a:defRPr sz="2400" kern="1200">
          <a:solidFill>
            <a:schemeClr val="tx1"/>
          </a:solidFill>
          <a:latin typeface="+mn-lt"/>
          <a:ea typeface="+mn-ea"/>
          <a:cs typeface="+mn-cs"/>
        </a:defRPr>
      </a:lvl1pPr>
      <a:lvl2pPr marL="614063" algn="l" defTabSz="1228126" rtl="0" eaLnBrk="1" latinLnBrk="0" hangingPunct="1">
        <a:defRPr sz="2400" kern="1200">
          <a:solidFill>
            <a:schemeClr val="tx1"/>
          </a:solidFill>
          <a:latin typeface="+mn-lt"/>
          <a:ea typeface="+mn-ea"/>
          <a:cs typeface="+mn-cs"/>
        </a:defRPr>
      </a:lvl2pPr>
      <a:lvl3pPr marL="1228126" algn="l" defTabSz="1228126" rtl="0" eaLnBrk="1" latinLnBrk="0" hangingPunct="1">
        <a:defRPr sz="2400" kern="1200">
          <a:solidFill>
            <a:schemeClr val="tx1"/>
          </a:solidFill>
          <a:latin typeface="+mn-lt"/>
          <a:ea typeface="+mn-ea"/>
          <a:cs typeface="+mn-cs"/>
        </a:defRPr>
      </a:lvl3pPr>
      <a:lvl4pPr marL="1842187" algn="l" defTabSz="1228126" rtl="0" eaLnBrk="1" latinLnBrk="0" hangingPunct="1">
        <a:defRPr sz="2400" kern="1200">
          <a:solidFill>
            <a:schemeClr val="tx1"/>
          </a:solidFill>
          <a:latin typeface="+mn-lt"/>
          <a:ea typeface="+mn-ea"/>
          <a:cs typeface="+mn-cs"/>
        </a:defRPr>
      </a:lvl4pPr>
      <a:lvl5pPr marL="2456250" algn="l" defTabSz="1228126" rtl="0" eaLnBrk="1" latinLnBrk="0" hangingPunct="1">
        <a:defRPr sz="2400" kern="1200">
          <a:solidFill>
            <a:schemeClr val="tx1"/>
          </a:solidFill>
          <a:latin typeface="+mn-lt"/>
          <a:ea typeface="+mn-ea"/>
          <a:cs typeface="+mn-cs"/>
        </a:defRPr>
      </a:lvl5pPr>
      <a:lvl6pPr marL="3070313" algn="l" defTabSz="1228126" rtl="0" eaLnBrk="1" latinLnBrk="0" hangingPunct="1">
        <a:defRPr sz="2400" kern="1200">
          <a:solidFill>
            <a:schemeClr val="tx1"/>
          </a:solidFill>
          <a:latin typeface="+mn-lt"/>
          <a:ea typeface="+mn-ea"/>
          <a:cs typeface="+mn-cs"/>
        </a:defRPr>
      </a:lvl6pPr>
      <a:lvl7pPr marL="3684376" algn="l" defTabSz="1228126" rtl="0" eaLnBrk="1" latinLnBrk="0" hangingPunct="1">
        <a:defRPr sz="2400" kern="1200">
          <a:solidFill>
            <a:schemeClr val="tx1"/>
          </a:solidFill>
          <a:latin typeface="+mn-lt"/>
          <a:ea typeface="+mn-ea"/>
          <a:cs typeface="+mn-cs"/>
        </a:defRPr>
      </a:lvl7pPr>
      <a:lvl8pPr marL="4298439" algn="l" defTabSz="1228126" rtl="0" eaLnBrk="1" latinLnBrk="0" hangingPunct="1">
        <a:defRPr sz="2400" kern="1200">
          <a:solidFill>
            <a:schemeClr val="tx1"/>
          </a:solidFill>
          <a:latin typeface="+mn-lt"/>
          <a:ea typeface="+mn-ea"/>
          <a:cs typeface="+mn-cs"/>
        </a:defRPr>
      </a:lvl8pPr>
      <a:lvl9pPr marL="4912502" algn="l" defTabSz="12281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58605" y="3326"/>
            <a:ext cx="12153253" cy="2209508"/>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xmlns="" id="{648E54F6-8C15-4BB3-94E3-7B81F0C680D4}"/>
              </a:ext>
            </a:extLst>
          </p:cNvPr>
          <p:cNvSpPr txBox="1">
            <a:spLocks noGrp="1"/>
          </p:cNvSpPr>
          <p:nvPr>
            <p:ph type="title"/>
          </p:nvPr>
        </p:nvSpPr>
        <p:spPr>
          <a:xfrm>
            <a:off x="3288929" y="412584"/>
            <a:ext cx="5446095" cy="1164101"/>
          </a:xfrm>
          <a:prstGeom prst="rect">
            <a:avLst/>
          </a:prstGeom>
        </p:spPr>
        <p:txBody>
          <a:bodyPr vert="horz" wrap="square" lIns="0" tIns="31097" rIns="0" bIns="0" rtlCol="0" anchor="ctr">
            <a:spAutoFit/>
          </a:bodyPr>
          <a:lstStyle/>
          <a:p>
            <a:pPr marL="27041" algn="l">
              <a:lnSpc>
                <a:spcPct val="100000"/>
              </a:lnSpc>
              <a:spcBef>
                <a:spcPts val="243"/>
              </a:spcBef>
            </a:pPr>
            <a:r>
              <a:rPr lang="ru-RU" sz="7200" b="1" spc="11" dirty="0">
                <a:solidFill>
                  <a:schemeClr val="bg1"/>
                </a:solidFill>
                <a:latin typeface="Arial" panose="020B0604020202020204" pitchFamily="34" charset="0"/>
                <a:cs typeface="Arial" panose="020B0604020202020204" pitchFamily="34" charset="0"/>
              </a:rPr>
              <a:t>Литература</a:t>
            </a:r>
            <a:endParaRPr sz="72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xmlns="" id="{96789AA7-9596-4F83-89FD-AEC28EE179F1}"/>
              </a:ext>
            </a:extLst>
          </p:cNvPr>
          <p:cNvSpPr txBox="1"/>
          <p:nvPr/>
        </p:nvSpPr>
        <p:spPr>
          <a:xfrm>
            <a:off x="1484101" y="2574652"/>
            <a:ext cx="6644627" cy="3030857"/>
          </a:xfrm>
          <a:prstGeom prst="rect">
            <a:avLst/>
          </a:prstGeom>
        </p:spPr>
        <p:txBody>
          <a:bodyPr vert="horz" wrap="square" lIns="0" tIns="29745" rIns="0" bIns="0" rtlCol="0">
            <a:spAutoFit/>
          </a:bodyPr>
          <a:lstStyle/>
          <a:p>
            <a:pPr marL="39208" algn="ctr">
              <a:lnSpc>
                <a:spcPts val="4162"/>
              </a:lnSpc>
              <a:spcBef>
                <a:spcPts val="235"/>
              </a:spcBef>
            </a:pPr>
            <a:endParaRPr sz="4000" dirty="0">
              <a:latin typeface="Arial" panose="020B0604020202020204" pitchFamily="34" charset="0"/>
              <a:cs typeface="Arial" panose="020B0604020202020204" pitchFamily="34" charset="0"/>
            </a:endParaRPr>
          </a:p>
          <a:p>
            <a:pPr marL="27041" algn="ctr"/>
            <a:r>
              <a:rPr lang="ru-RU" sz="4000" b="1" dirty="0" smtClean="0">
                <a:solidFill>
                  <a:srgbClr val="0070C0"/>
                </a:solidFill>
                <a:latin typeface="Arial" panose="020B0604020202020204" pitchFamily="34" charset="0"/>
                <a:cs typeface="Arial" panose="020B0604020202020204" pitchFamily="34" charset="0"/>
              </a:rPr>
              <a:t>Тема:</a:t>
            </a:r>
            <a:r>
              <a:rPr lang="en-US" sz="4000" b="1" dirty="0" smtClean="0">
                <a:solidFill>
                  <a:srgbClr val="0070C0"/>
                </a:solidFill>
                <a:latin typeface="Arial" panose="020B0604020202020204" pitchFamily="34" charset="0"/>
                <a:cs typeface="Arial" panose="020B0604020202020204" pitchFamily="34" charset="0"/>
              </a:rPr>
              <a:t> </a:t>
            </a:r>
            <a:endParaRPr lang="ru-RU" sz="4000" b="1" dirty="0" smtClean="0">
              <a:solidFill>
                <a:srgbClr val="0070C0"/>
              </a:solidFill>
              <a:latin typeface="Arial" panose="020B0604020202020204" pitchFamily="34" charset="0"/>
              <a:cs typeface="Arial" panose="020B0604020202020204" pitchFamily="34" charset="0"/>
            </a:endParaRPr>
          </a:p>
          <a:p>
            <a:pPr marL="27041" algn="ctr"/>
            <a:r>
              <a:rPr lang="ru-RU" sz="4000" b="1" dirty="0" smtClean="0">
                <a:solidFill>
                  <a:srgbClr val="0070C0"/>
                </a:solidFill>
                <a:latin typeface="Arial" panose="020B0604020202020204" pitchFamily="34" charset="0"/>
                <a:cs typeface="Arial" panose="020B0604020202020204" pitchFamily="34" charset="0"/>
              </a:rPr>
              <a:t>А.С. Пушкин</a:t>
            </a:r>
            <a:r>
              <a:rPr lang="en-US" sz="4000" b="1" dirty="0" smtClean="0">
                <a:solidFill>
                  <a:srgbClr val="0070C0"/>
                </a:solidFill>
                <a:latin typeface="Arial" panose="020B0604020202020204" pitchFamily="34" charset="0"/>
                <a:cs typeface="Arial" panose="020B0604020202020204" pitchFamily="34" charset="0"/>
              </a:rPr>
              <a:t> </a:t>
            </a:r>
            <a:r>
              <a:rPr lang="ru-RU" sz="4000" b="1" dirty="0" smtClean="0">
                <a:solidFill>
                  <a:srgbClr val="0070C0"/>
                </a:solidFill>
                <a:latin typeface="Arial" panose="020B0604020202020204" pitchFamily="34" charset="0"/>
                <a:cs typeface="Arial" panose="020B0604020202020204" pitchFamily="34" charset="0"/>
              </a:rPr>
              <a:t>«Полтава».</a:t>
            </a:r>
          </a:p>
          <a:p>
            <a:pPr marL="27041" algn="ctr"/>
            <a:r>
              <a:rPr lang="ru-RU" sz="4000" dirty="0" smtClean="0">
                <a:latin typeface="Arial" panose="020B0604020202020204" pitchFamily="34" charset="0"/>
                <a:cs typeface="Arial" panose="020B0604020202020204" pitchFamily="34" charset="0"/>
              </a:rPr>
              <a:t> </a:t>
            </a:r>
            <a:endParaRPr lang="ru-RU" sz="4000" dirty="0">
              <a:latin typeface="Arial" panose="020B0604020202020204" pitchFamily="34" charset="0"/>
              <a:cs typeface="Arial" panose="020B0604020202020204" pitchFamily="34" charset="0"/>
            </a:endParaRPr>
          </a:p>
          <a:p>
            <a:pPr marL="27041" algn="ctr"/>
            <a:endParaRPr sz="4000" b="1" dirty="0">
              <a:latin typeface="Arial"/>
              <a:cs typeface="Arial"/>
            </a:endParaRPr>
          </a:p>
        </p:txBody>
      </p:sp>
      <p:sp>
        <p:nvSpPr>
          <p:cNvPr id="20" name="object 9">
            <a:extLst>
              <a:ext uri="{FF2B5EF4-FFF2-40B4-BE49-F238E27FC236}">
                <a16:creationId xmlns:a16="http://schemas.microsoft.com/office/drawing/2014/main" xmlns="" id="{F294EAD7-CAB8-401C-B12D-6064AA1177E0}"/>
              </a:ext>
            </a:extLst>
          </p:cNvPr>
          <p:cNvSpPr/>
          <p:nvPr/>
        </p:nvSpPr>
        <p:spPr>
          <a:xfrm>
            <a:off x="10079385" y="493596"/>
            <a:ext cx="1274143" cy="130674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a16="http://schemas.microsoft.com/office/drawing/2014/main" xmlns="" id="{27824596-7DE1-4136-95E4-49A51856B6D3}"/>
              </a:ext>
            </a:extLst>
          </p:cNvPr>
          <p:cNvSpPr/>
          <p:nvPr/>
        </p:nvSpPr>
        <p:spPr>
          <a:xfrm>
            <a:off x="10079385" y="493596"/>
            <a:ext cx="1274143" cy="130674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548233" y="538858"/>
            <a:ext cx="365764" cy="784063"/>
          </a:xfrm>
          <a:prstGeom prst="rect">
            <a:avLst/>
          </a:prstGeom>
        </p:spPr>
        <p:txBody>
          <a:bodyPr vert="horz" wrap="square" lIns="0" tIns="33803" rIns="0" bIns="0" rtlCol="0">
            <a:spAutoFit/>
          </a:bodyPr>
          <a:lstStyle/>
          <a:p>
            <a:pPr>
              <a:spcBef>
                <a:spcPts val="267"/>
              </a:spcBef>
            </a:pPr>
            <a:r>
              <a:rPr lang="ru-RU" sz="4800" b="1" spc="21" dirty="0">
                <a:solidFill>
                  <a:srgbClr val="FEFEFE"/>
                </a:solidFill>
                <a:latin typeface="Arial"/>
                <a:cs typeface="Arial"/>
              </a:rPr>
              <a:t>7</a:t>
            </a:r>
            <a:endParaRPr sz="4800"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10226351" y="1174526"/>
            <a:ext cx="1127174" cy="459201"/>
          </a:xfrm>
          <a:prstGeom prst="rect">
            <a:avLst/>
          </a:prstGeom>
        </p:spPr>
        <p:txBody>
          <a:bodyPr vert="horz" wrap="square" lIns="0" tIns="25689" rIns="0" bIns="0" rtlCol="0">
            <a:spAutoFit/>
          </a:bodyPr>
          <a:lstStyle/>
          <a:p>
            <a:pPr algn="ctr">
              <a:spcBef>
                <a:spcPts val="203"/>
              </a:spcBef>
            </a:pPr>
            <a:r>
              <a:rPr lang="ru-RU" sz="2800" b="1" spc="-11" dirty="0">
                <a:solidFill>
                  <a:srgbClr val="FEFEFE"/>
                </a:solidFill>
                <a:latin typeface="Arial"/>
                <a:cs typeface="Arial"/>
              </a:rPr>
              <a:t>к</a:t>
            </a:r>
            <a:r>
              <a:rPr lang="ru-RU" sz="2800" b="1" spc="-11" dirty="0" smtClean="0">
                <a:solidFill>
                  <a:srgbClr val="FEFEFE"/>
                </a:solidFill>
                <a:latin typeface="Arial"/>
                <a:cs typeface="Arial"/>
              </a:rPr>
              <a:t>ласс</a:t>
            </a:r>
            <a:endParaRPr sz="2800" b="1" dirty="0">
              <a:latin typeface="Arial"/>
              <a:cs typeface="Aria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61" y="434554"/>
            <a:ext cx="1365786" cy="1365786"/>
          </a:xfrm>
          <a:prstGeom prst="rect">
            <a:avLst/>
          </a:prstGeom>
        </p:spPr>
      </p:pic>
      <p:pic>
        <p:nvPicPr>
          <p:cNvPr id="3" name="Рисунок 2"/>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4997" b="4997"/>
          <a:stretch>
            <a:fillRect/>
          </a:stretch>
        </p:blipFill>
        <p:spPr>
          <a:xfrm>
            <a:off x="8375650" y="2791403"/>
            <a:ext cx="3408363" cy="3489325"/>
          </a:xfrm>
        </p:spPr>
      </p:pic>
    </p:spTree>
    <p:extLst>
      <p:ext uri="{BB962C8B-B14F-4D97-AF65-F5344CB8AC3E}">
        <p14:creationId xmlns:p14="http://schemas.microsoft.com/office/powerpoint/2010/main" val="84033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3162" y="339425"/>
            <a:ext cx="11100723" cy="651051"/>
          </a:xfrm>
          <a:prstGeom prst="rect">
            <a:avLst/>
          </a:prstGeom>
        </p:spPr>
        <p:txBody>
          <a:bodyPr vert="horz" wrap="square" lIns="0" tIns="35155" rIns="0" bIns="0" rtlCol="0" anchor="ctr">
            <a:spAutoFit/>
          </a:bodyPr>
          <a:lstStyle/>
          <a:p>
            <a:pPr marL="27041">
              <a:lnSpc>
                <a:spcPct val="100000"/>
              </a:lnSpc>
              <a:spcBef>
                <a:spcPts val="277"/>
              </a:spcBef>
            </a:pPr>
            <a:r>
              <a:rPr lang="ru-RU" sz="4000" dirty="0" smtClean="0"/>
              <a:t>Творческая история поэмы</a:t>
            </a:r>
            <a:endParaRPr lang="ru-RU" sz="4000" dirty="0"/>
          </a:p>
        </p:txBody>
      </p:sp>
      <p:sp>
        <p:nvSpPr>
          <p:cNvPr id="8" name="Прямоугольник 7"/>
          <p:cNvSpPr/>
          <p:nvPr/>
        </p:nvSpPr>
        <p:spPr>
          <a:xfrm>
            <a:off x="480616" y="1291498"/>
            <a:ext cx="7064783" cy="5078313"/>
          </a:xfrm>
          <a:prstGeom prst="rect">
            <a:avLst/>
          </a:prstGeom>
          <a:noFill/>
          <a:ln>
            <a:noFill/>
          </a:ln>
          <a:effectLst/>
        </p:spPr>
        <p:txBody>
          <a:bodyPr wrap="square">
            <a:spAutoFit/>
          </a:bodyPr>
          <a:lstStyle/>
          <a:p>
            <a:pPr lvl="0"/>
            <a:r>
              <a:rPr lang="ru-RU" sz="3600" dirty="0" smtClean="0">
                <a:solidFill>
                  <a:srgbClr val="002060"/>
                </a:solidFill>
                <a:latin typeface="Arial" panose="020B0604020202020204" pitchFamily="34" charset="0"/>
                <a:cs typeface="Arial" panose="020B0604020202020204" pitchFamily="34" charset="0"/>
              </a:rPr>
              <a:t>     Ещё одна важная тема – тема многонациональности Русского государства, единения в нём разных наций. Эту тему Пушкин развивает на примере Украины, поставив в центре образ Мазепы, пытающегося при помощи шведского войска оторвать Украину от России.     </a:t>
            </a:r>
            <a:endParaRPr lang="ru-RU" sz="40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6820" y="1291498"/>
            <a:ext cx="3617065" cy="5475989"/>
          </a:xfrm>
          <a:prstGeom prst="rect">
            <a:avLst/>
          </a:prstGeom>
        </p:spPr>
      </p:pic>
    </p:spTree>
    <p:extLst>
      <p:ext uri="{BB962C8B-B14F-4D97-AF65-F5344CB8AC3E}">
        <p14:creationId xmlns:p14="http://schemas.microsoft.com/office/powerpoint/2010/main" val="409908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Идея поэмы</a:t>
            </a:r>
            <a:endParaRPr lang="ru-RU" sz="4000" dirty="0"/>
          </a:p>
        </p:txBody>
      </p:sp>
      <p:sp>
        <p:nvSpPr>
          <p:cNvPr id="4" name="Объект 3"/>
          <p:cNvSpPr>
            <a:spLocks noGrp="1"/>
          </p:cNvSpPr>
          <p:nvPr>
            <p:ph sz="half" idx="3"/>
          </p:nvPr>
        </p:nvSpPr>
        <p:spPr>
          <a:xfrm>
            <a:off x="552624" y="1494532"/>
            <a:ext cx="6660740" cy="2769989"/>
          </a:xfrm>
        </p:spPr>
        <p:txBody>
          <a:bodyPr/>
          <a:lstStyle/>
          <a:p>
            <a:pPr marL="0" indent="0">
              <a:buNone/>
            </a:pPr>
            <a:r>
              <a:rPr lang="ru-RU" sz="3600" dirty="0" smtClean="0">
                <a:solidFill>
                  <a:srgbClr val="7030A0"/>
                </a:solidFill>
                <a:latin typeface="Arial" panose="020B0604020202020204" pitchFamily="34" charset="0"/>
                <a:cs typeface="Arial" panose="020B0604020202020204" pitchFamily="34" charset="0"/>
              </a:rPr>
              <a:t>     В основу поэмы положены исторические факты – борьба украинского гетмана Мазепы и шведского короля Карла </a:t>
            </a:r>
            <a:r>
              <a:rPr lang="en-US" sz="3600" dirty="0" smtClean="0">
                <a:solidFill>
                  <a:srgbClr val="7030A0"/>
                </a:solidFill>
                <a:latin typeface="Arial" panose="020B0604020202020204" pitchFamily="34" charset="0"/>
                <a:cs typeface="Arial" panose="020B0604020202020204" pitchFamily="34" charset="0"/>
              </a:rPr>
              <a:t>XII</a:t>
            </a:r>
            <a:r>
              <a:rPr lang="ru-RU" sz="3600" dirty="0" smtClean="0">
                <a:solidFill>
                  <a:srgbClr val="7030A0"/>
                </a:solidFill>
                <a:latin typeface="Arial" panose="020B0604020202020204" pitchFamily="34" charset="0"/>
                <a:cs typeface="Arial" panose="020B0604020202020204" pitchFamily="34" charset="0"/>
              </a:rPr>
              <a:t> с Петром </a:t>
            </a:r>
            <a:r>
              <a:rPr lang="en-US" sz="3600" dirty="0" smtClean="0">
                <a:solidFill>
                  <a:srgbClr val="7030A0"/>
                </a:solidFill>
                <a:latin typeface="Arial" panose="020B0604020202020204" pitchFamily="34" charset="0"/>
                <a:cs typeface="Arial" panose="020B0604020202020204" pitchFamily="34" charset="0"/>
              </a:rPr>
              <a:t>I</a:t>
            </a:r>
            <a:r>
              <a:rPr lang="ru-RU" sz="3600" dirty="0" smtClean="0">
                <a:solidFill>
                  <a:srgbClr val="7030A0"/>
                </a:solidFill>
                <a:latin typeface="Arial" panose="020B0604020202020204" pitchFamily="34" charset="0"/>
                <a:cs typeface="Arial" panose="020B0604020202020204" pitchFamily="34" charset="0"/>
              </a:rPr>
              <a:t>. Мазепа, мечтавший стать королём независимой Украины, задумал изменить Петру </a:t>
            </a:r>
            <a:r>
              <a:rPr lang="en-US" sz="3600" dirty="0" smtClean="0">
                <a:solidFill>
                  <a:srgbClr val="7030A0"/>
                </a:solidFill>
                <a:latin typeface="Arial" panose="020B0604020202020204" pitchFamily="34" charset="0"/>
                <a:cs typeface="Arial" panose="020B0604020202020204" pitchFamily="34" charset="0"/>
              </a:rPr>
              <a:t>I</a:t>
            </a:r>
            <a:r>
              <a:rPr lang="ru-RU" sz="3600" dirty="0" smtClean="0">
                <a:solidFill>
                  <a:srgbClr val="7030A0"/>
                </a:solidFill>
                <a:latin typeface="Arial" panose="020B0604020202020204" pitchFamily="34" charset="0"/>
                <a:cs typeface="Arial" panose="020B0604020202020204" pitchFamily="34" charset="0"/>
              </a:rPr>
              <a:t> и ступил в тайный союз с Карлом </a:t>
            </a:r>
            <a:r>
              <a:rPr lang="en-US" sz="3600" dirty="0" smtClean="0">
                <a:solidFill>
                  <a:srgbClr val="7030A0"/>
                </a:solidFill>
                <a:latin typeface="Arial" panose="020B0604020202020204" pitchFamily="34" charset="0"/>
                <a:cs typeface="Arial" panose="020B0604020202020204" pitchFamily="34" charset="0"/>
              </a:rPr>
              <a:t>XII</a:t>
            </a:r>
            <a:r>
              <a:rPr lang="ru-RU" sz="3600" dirty="0" smtClean="0">
                <a:solidFill>
                  <a:srgbClr val="7030A0"/>
                </a:solidFill>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5492" y="1314512"/>
            <a:ext cx="3874276" cy="5423986"/>
          </a:xfrm>
          <a:prstGeom prst="rect">
            <a:avLst/>
          </a:prstGeom>
        </p:spPr>
      </p:pic>
    </p:spTree>
    <p:extLst>
      <p:ext uri="{BB962C8B-B14F-4D97-AF65-F5344CB8AC3E}">
        <p14:creationId xmlns:p14="http://schemas.microsoft.com/office/powerpoint/2010/main" val="149878045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80716" y="339425"/>
            <a:ext cx="9793087" cy="651051"/>
          </a:xfrm>
          <a:prstGeom prst="rect">
            <a:avLst/>
          </a:prstGeom>
        </p:spPr>
        <p:txBody>
          <a:bodyPr vert="horz" wrap="square" lIns="0" tIns="35155" rIns="0" bIns="0" rtlCol="0" anchor="ctr">
            <a:spAutoFit/>
          </a:bodyPr>
          <a:lstStyle/>
          <a:p>
            <a:pPr marL="27041">
              <a:lnSpc>
                <a:spcPct val="100000"/>
              </a:lnSpc>
              <a:spcBef>
                <a:spcPts val="277"/>
              </a:spcBef>
            </a:pPr>
            <a:r>
              <a:rPr lang="ru-RU" sz="4000" dirty="0" smtClean="0"/>
              <a:t>Идея поэмы </a:t>
            </a:r>
            <a:endParaRPr lang="ru-RU" sz="4000" dirty="0"/>
          </a:p>
        </p:txBody>
      </p:sp>
      <p:sp>
        <p:nvSpPr>
          <p:cNvPr id="4" name="Прямоугольник 3"/>
          <p:cNvSpPr/>
          <p:nvPr/>
        </p:nvSpPr>
        <p:spPr>
          <a:xfrm>
            <a:off x="502378" y="1242504"/>
            <a:ext cx="11773308" cy="5632311"/>
          </a:xfrm>
          <a:prstGeom prst="rect">
            <a:avLst/>
          </a:prstGeom>
        </p:spPr>
        <p:txBody>
          <a:bodyPr wrap="square">
            <a:spAutoFit/>
          </a:bodyPr>
          <a:lstStyle/>
          <a:p>
            <a:r>
              <a:rPr lang="ru-RU" sz="4000" dirty="0">
                <a:latin typeface="Arial" panose="020B0604020202020204" pitchFamily="34" charset="0"/>
                <a:cs typeface="Arial" panose="020B0604020202020204" pitchFamily="34" charset="0"/>
              </a:rPr>
              <a:t> </a:t>
            </a:r>
            <a:r>
              <a:rPr lang="ru-RU" sz="4000" dirty="0" smtClean="0">
                <a:latin typeface="Arial" panose="020B0604020202020204" pitchFamily="34" charset="0"/>
                <a:cs typeface="Arial" panose="020B0604020202020204" pitchFamily="34" charset="0"/>
              </a:rPr>
              <a:t>   Пётр получил предупреждение о замыслах Мазепы, но, доверяя гетману, не придал этому значения. Когда Карл вступил со своим войсками на Украину, Мазепа быстро перешёл на его сторону. Борьба закончилась трагически и для Карла, и для Мазепы: в битве под Полтавой они были разбиты и должны были бежать. Мазепа вскоре после этого умер в Бендерах.                    </a:t>
            </a:r>
            <a:endParaRPr lang="ru-RU" sz="4000" dirty="0"/>
          </a:p>
        </p:txBody>
      </p:sp>
    </p:spTree>
    <p:extLst>
      <p:ext uri="{BB962C8B-B14F-4D97-AF65-F5344CB8AC3E}">
        <p14:creationId xmlns:p14="http://schemas.microsoft.com/office/powerpoint/2010/main" val="405444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400" dirty="0" smtClean="0"/>
              <a:t>Идея </a:t>
            </a:r>
            <a:r>
              <a:rPr lang="ru-RU" sz="4000" dirty="0" smtClean="0"/>
              <a:t>поэмы</a:t>
            </a:r>
            <a:endParaRPr lang="ru-RU" sz="4400" dirty="0"/>
          </a:p>
        </p:txBody>
      </p:sp>
      <p:sp>
        <p:nvSpPr>
          <p:cNvPr id="4" name="Объект 3"/>
          <p:cNvSpPr>
            <a:spLocks noGrp="1"/>
          </p:cNvSpPr>
          <p:nvPr>
            <p:ph sz="half" idx="3"/>
          </p:nvPr>
        </p:nvSpPr>
        <p:spPr>
          <a:xfrm>
            <a:off x="519621" y="1602544"/>
            <a:ext cx="6516724" cy="2462213"/>
          </a:xfrm>
        </p:spPr>
        <p:txBody>
          <a:bodyPr/>
          <a:lstStyle/>
          <a:p>
            <a:pPr marL="0" indent="0">
              <a:buNone/>
            </a:pPr>
            <a:r>
              <a:rPr lang="ru-RU" sz="4000" dirty="0" smtClean="0">
                <a:latin typeface="Arial" panose="020B0604020202020204" pitchFamily="34" charset="0"/>
                <a:cs typeface="Arial" panose="020B0604020202020204" pitchFamily="34" charset="0"/>
              </a:rPr>
              <a:t>     Изображение огромного исторического события сочетается  в «Полтаве» с изображением трагедии личности, с романтическим сюжетом о драматической любви Марии к Мазепе.</a:t>
            </a:r>
            <a:endParaRPr lang="ru-RU" sz="4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356" y="1494662"/>
            <a:ext cx="4899897" cy="5140190"/>
          </a:xfrm>
          <a:prstGeom prst="rect">
            <a:avLst/>
          </a:prstGeom>
        </p:spPr>
      </p:pic>
    </p:spTree>
    <p:extLst>
      <p:ext uri="{BB962C8B-B14F-4D97-AF65-F5344CB8AC3E}">
        <p14:creationId xmlns:p14="http://schemas.microsoft.com/office/powerpoint/2010/main" val="151402758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Идея поэмы</a:t>
            </a:r>
            <a:endParaRPr lang="ru-RU" sz="4000" dirty="0"/>
          </a:p>
        </p:txBody>
      </p:sp>
      <p:sp>
        <p:nvSpPr>
          <p:cNvPr id="4" name="Объект 3"/>
          <p:cNvSpPr>
            <a:spLocks noGrp="1"/>
          </p:cNvSpPr>
          <p:nvPr>
            <p:ph sz="half" idx="3"/>
          </p:nvPr>
        </p:nvSpPr>
        <p:spPr>
          <a:xfrm>
            <a:off x="536224" y="1530536"/>
            <a:ext cx="11580723" cy="4924425"/>
          </a:xfrm>
        </p:spPr>
        <p:txBody>
          <a:bodyPr/>
          <a:lstStyle/>
          <a:p>
            <a:pPr marL="0" indent="0">
              <a:buNone/>
            </a:pPr>
            <a:r>
              <a:rPr lang="ru-RU" sz="4000" dirty="0" smtClean="0">
                <a:latin typeface="Arial" panose="020B0604020202020204" pitchFamily="34" charset="0"/>
                <a:cs typeface="Arial" panose="020B0604020202020204" pitchFamily="34" charset="0"/>
              </a:rPr>
              <a:t>     Используя художественные достижения романтической поэтики и стилистики, Пушкин вместе с тем стремится к реалистическому воспроизведению национального колорита в изображении картин Украины и украинской природы. Именно в «Полтаве» наряду с образом батальной живописи дан шедевр пушкинского пейзажа – знаменитая картина украинской ночи.</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388391"/>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16936" y="1062484"/>
            <a:ext cx="8588616" cy="5942053"/>
          </a:xfrm>
          <a:prstGeom prst="rect">
            <a:avLst/>
          </a:prstGeom>
          <a:noFill/>
        </p:spPr>
        <p:txBody>
          <a:bodyPr wrap="square" lIns="194987" tIns="97493" rIns="194987" bIns="97493" rtlCol="0">
            <a:spAutoFit/>
          </a:bodyPr>
          <a:lstStyle/>
          <a:p>
            <a:pPr defTabSz="1228126">
              <a:spcAft>
                <a:spcPts val="200"/>
              </a:spcAft>
              <a:defRPr/>
            </a:pPr>
            <a:r>
              <a:rPr lang="ru-RU" sz="4000" kern="0" dirty="0" smtClean="0">
                <a:latin typeface="Arial" panose="020B0604020202020204" pitchFamily="34" charset="0"/>
                <a:cs typeface="Arial" panose="020B0604020202020204" pitchFamily="34" charset="0"/>
              </a:rPr>
              <a:t>Тиха украинская ночь.</a:t>
            </a:r>
          </a:p>
          <a:p>
            <a:pPr defTabSz="1228126">
              <a:spcAft>
                <a:spcPts val="200"/>
              </a:spcAft>
              <a:defRPr/>
            </a:pPr>
            <a:r>
              <a:rPr lang="ru-RU" sz="4000" kern="0" dirty="0" smtClean="0">
                <a:latin typeface="Arial" panose="020B0604020202020204" pitchFamily="34" charset="0"/>
                <a:cs typeface="Arial" panose="020B0604020202020204" pitchFamily="34" charset="0"/>
              </a:rPr>
              <a:t>Прозрачно небо. Звёзды блещут.</a:t>
            </a:r>
          </a:p>
          <a:p>
            <a:pPr defTabSz="1228126">
              <a:spcAft>
                <a:spcPts val="200"/>
              </a:spcAft>
              <a:defRPr/>
            </a:pPr>
            <a:r>
              <a:rPr lang="ru-RU" sz="4000" kern="0" dirty="0" smtClean="0">
                <a:latin typeface="Arial" panose="020B0604020202020204" pitchFamily="34" charset="0"/>
                <a:cs typeface="Arial" panose="020B0604020202020204" pitchFamily="34" charset="0"/>
              </a:rPr>
              <a:t>Своей дремоты превозмочь </a:t>
            </a:r>
          </a:p>
          <a:p>
            <a:pPr defTabSz="1228126">
              <a:spcAft>
                <a:spcPts val="200"/>
              </a:spcAft>
              <a:defRPr/>
            </a:pPr>
            <a:r>
              <a:rPr lang="ru-RU" sz="4000" kern="0" dirty="0" smtClean="0">
                <a:latin typeface="Arial" panose="020B0604020202020204" pitchFamily="34" charset="0"/>
                <a:cs typeface="Arial" panose="020B0604020202020204" pitchFamily="34" charset="0"/>
              </a:rPr>
              <a:t>Не хочет воздух. Чуть трепещут</a:t>
            </a:r>
          </a:p>
          <a:p>
            <a:pPr defTabSz="1228126">
              <a:spcAft>
                <a:spcPts val="200"/>
              </a:spcAft>
              <a:defRPr/>
            </a:pPr>
            <a:r>
              <a:rPr lang="ru-RU" sz="4000" kern="0" dirty="0" smtClean="0">
                <a:latin typeface="Arial" panose="020B0604020202020204" pitchFamily="34" charset="0"/>
                <a:cs typeface="Arial" panose="020B0604020202020204" pitchFamily="34" charset="0"/>
              </a:rPr>
              <a:t>Сребристых тополей</a:t>
            </a:r>
            <a:r>
              <a:rPr lang="ru-RU" sz="4000" kern="0" dirty="0">
                <a:latin typeface="Arial" panose="020B0604020202020204" pitchFamily="34" charset="0"/>
                <a:cs typeface="Arial" panose="020B0604020202020204" pitchFamily="34" charset="0"/>
              </a:rPr>
              <a:t> </a:t>
            </a:r>
            <a:r>
              <a:rPr lang="ru-RU" sz="4000" kern="0" dirty="0" smtClean="0">
                <a:latin typeface="Arial" panose="020B0604020202020204" pitchFamily="34" charset="0"/>
                <a:cs typeface="Arial" panose="020B0604020202020204" pitchFamily="34" charset="0"/>
              </a:rPr>
              <a:t>листы.</a:t>
            </a:r>
          </a:p>
          <a:p>
            <a:pPr defTabSz="1228126">
              <a:spcAft>
                <a:spcPts val="200"/>
              </a:spcAft>
              <a:defRPr/>
            </a:pPr>
            <a:r>
              <a:rPr lang="ru-RU" sz="4000" kern="0" dirty="0" smtClean="0">
                <a:latin typeface="Arial" panose="020B0604020202020204" pitchFamily="34" charset="0"/>
                <a:cs typeface="Arial" panose="020B0604020202020204" pitchFamily="34" charset="0"/>
              </a:rPr>
              <a:t>Луна спокойно с высоты</a:t>
            </a:r>
          </a:p>
          <a:p>
            <a:pPr defTabSz="1228126">
              <a:spcAft>
                <a:spcPts val="200"/>
              </a:spcAft>
              <a:defRPr/>
            </a:pPr>
            <a:r>
              <a:rPr lang="ru-RU" sz="4000" kern="0" dirty="0" smtClean="0">
                <a:latin typeface="Arial" panose="020B0604020202020204" pitchFamily="34" charset="0"/>
                <a:cs typeface="Arial" panose="020B0604020202020204" pitchFamily="34" charset="0"/>
              </a:rPr>
              <a:t>Над Белой Церковью сияет</a:t>
            </a:r>
          </a:p>
          <a:p>
            <a:pPr defTabSz="1228126">
              <a:spcAft>
                <a:spcPts val="200"/>
              </a:spcAft>
              <a:defRPr/>
            </a:pPr>
            <a:r>
              <a:rPr lang="ru-RU" sz="4000" kern="0" dirty="0" smtClean="0">
                <a:latin typeface="Arial" panose="020B0604020202020204" pitchFamily="34" charset="0"/>
                <a:cs typeface="Arial" panose="020B0604020202020204" pitchFamily="34" charset="0"/>
              </a:rPr>
              <a:t>И пышных гетманов сады </a:t>
            </a:r>
          </a:p>
          <a:p>
            <a:pPr defTabSz="1228126">
              <a:spcAft>
                <a:spcPts val="200"/>
              </a:spcAft>
              <a:defRPr/>
            </a:pPr>
            <a:r>
              <a:rPr lang="ru-RU" sz="4000" kern="0" dirty="0" smtClean="0">
                <a:latin typeface="Arial" panose="020B0604020202020204" pitchFamily="34" charset="0"/>
                <a:cs typeface="Arial" panose="020B0604020202020204" pitchFamily="34" charset="0"/>
              </a:rPr>
              <a:t>И старый замок озаряет. </a:t>
            </a:r>
          </a:p>
        </p:txBody>
      </p:sp>
      <p:sp>
        <p:nvSpPr>
          <p:cNvPr id="5" name="Заголовок 4"/>
          <p:cNvSpPr>
            <a:spLocks noGrp="1"/>
          </p:cNvSpPr>
          <p:nvPr>
            <p:ph type="title"/>
          </p:nvPr>
        </p:nvSpPr>
        <p:spPr>
          <a:xfrm>
            <a:off x="391360" y="225430"/>
            <a:ext cx="11555656" cy="837054"/>
          </a:xfrm>
        </p:spPr>
        <p:txBody>
          <a:bodyPr>
            <a:normAutofit/>
          </a:bodyPr>
          <a:lstStyle/>
          <a:p>
            <a:r>
              <a:rPr lang="ru-RU" sz="4000" dirty="0" smtClean="0"/>
              <a:t>Идея поэмы</a:t>
            </a:r>
            <a:endParaRPr lang="ru-RU" sz="40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5512" y="1350516"/>
            <a:ext cx="3744687" cy="5430712"/>
          </a:xfrm>
          <a:prstGeom prst="rect">
            <a:avLst/>
          </a:prstGeom>
        </p:spPr>
      </p:pic>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3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Идея поэмы</a:t>
            </a:r>
            <a:endParaRPr lang="ru-RU" sz="4000" dirty="0"/>
          </a:p>
        </p:txBody>
      </p:sp>
      <p:sp>
        <p:nvSpPr>
          <p:cNvPr id="4" name="Объект 3"/>
          <p:cNvSpPr>
            <a:spLocks noGrp="1"/>
          </p:cNvSpPr>
          <p:nvPr>
            <p:ph sz="half" idx="3"/>
          </p:nvPr>
        </p:nvSpPr>
        <p:spPr>
          <a:xfrm>
            <a:off x="228588" y="1242504"/>
            <a:ext cx="8136904" cy="3877985"/>
          </a:xfrm>
        </p:spPr>
        <p:txBody>
          <a:bodyPr/>
          <a:lstStyle/>
          <a:p>
            <a:r>
              <a:rPr lang="ru-RU" sz="3600" dirty="0">
                <a:latin typeface="Arial" panose="020B0604020202020204" pitchFamily="34" charset="0"/>
                <a:cs typeface="Arial" panose="020B0604020202020204" pitchFamily="34" charset="0"/>
              </a:rPr>
              <a:t> </a:t>
            </a:r>
            <a:r>
              <a:rPr lang="ru-RU" sz="3600" dirty="0" smtClean="0">
                <a:latin typeface="Arial" panose="020B0604020202020204" pitchFamily="34" charset="0"/>
                <a:cs typeface="Arial" panose="020B0604020202020204" pitchFamily="34" charset="0"/>
              </a:rPr>
              <a:t>   Образ Петра представлен как символ России, в его облике воплощена личность выдающегося деятеля и патриота. В поэме отражены такие черты царя, как любовь к родине и желание сделать государство сильным, умение достичь поставленной цели, воля к победе, полководческий талант, умение ценить верных ему людей.</a:t>
            </a:r>
            <a:endParaRPr lang="ru-RU" sz="36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5532" y="1242504"/>
            <a:ext cx="3483696" cy="5535582"/>
          </a:xfrm>
          <a:prstGeom prst="rect">
            <a:avLst/>
          </a:prstGeom>
        </p:spPr>
      </p:pic>
    </p:spTree>
    <p:extLst>
      <p:ext uri="{BB962C8B-B14F-4D97-AF65-F5344CB8AC3E}">
        <p14:creationId xmlns:p14="http://schemas.microsoft.com/office/powerpoint/2010/main" val="2395755710"/>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3162" y="271722"/>
            <a:ext cx="10956707" cy="718754"/>
          </a:xfrm>
          <a:prstGeom prst="rect">
            <a:avLst/>
          </a:prstGeom>
        </p:spPr>
        <p:txBody>
          <a:bodyPr vert="horz" wrap="square" lIns="0" tIns="35155" rIns="0" bIns="0" rtlCol="0" anchor="ctr">
            <a:spAutoFit/>
          </a:bodyPr>
          <a:lstStyle/>
          <a:p>
            <a:pPr marL="27041">
              <a:lnSpc>
                <a:spcPct val="100000"/>
              </a:lnSpc>
              <a:spcBef>
                <a:spcPts val="277"/>
              </a:spcBef>
            </a:pPr>
            <a:r>
              <a:rPr lang="ru-RU" sz="4000" dirty="0" smtClean="0"/>
              <a:t>Главные темы поэмы</a:t>
            </a:r>
            <a:r>
              <a:rPr lang="ru-RU" sz="4400" dirty="0" smtClean="0"/>
              <a:t> </a:t>
            </a:r>
            <a:endParaRPr lang="ru-RU" sz="4400" dirty="0"/>
          </a:p>
        </p:txBody>
      </p:sp>
      <p:sp>
        <p:nvSpPr>
          <p:cNvPr id="15" name="TextBox 14">
            <a:extLst>
              <a:ext uri="{FF2B5EF4-FFF2-40B4-BE49-F238E27FC236}">
                <a16:creationId xmlns:a16="http://schemas.microsoft.com/office/drawing/2014/main" xmlns="" id="{F06F4F7A-E37D-4778-B9F6-2C1B186FB126}"/>
              </a:ext>
            </a:extLst>
          </p:cNvPr>
          <p:cNvSpPr txBox="1"/>
          <p:nvPr/>
        </p:nvSpPr>
        <p:spPr>
          <a:xfrm>
            <a:off x="228588" y="1242504"/>
            <a:ext cx="12061340" cy="5121315"/>
          </a:xfrm>
          <a:prstGeom prst="rect">
            <a:avLst/>
          </a:prstGeom>
          <a:noFill/>
          <a:ln>
            <a:noFill/>
          </a:ln>
          <a:effectLst/>
          <a:scene3d>
            <a:camera prst="orthographicFront"/>
            <a:lightRig rig="threePt" dir="t"/>
          </a:scene3d>
          <a:sp3d>
            <a:bevelT/>
          </a:sp3d>
        </p:spPr>
        <p:txBody>
          <a:bodyPr wrap="square" lIns="194987" tIns="97493" rIns="194987" bIns="97493" rtlCol="0">
            <a:spAutoFit/>
          </a:bodyPr>
          <a:lstStyle/>
          <a:p>
            <a:r>
              <a:rPr lang="ru-RU" sz="4000" dirty="0" smtClean="0">
                <a:latin typeface="Arial" panose="020B0604020202020204" pitchFamily="34" charset="0"/>
                <a:ea typeface="Open Sans" panose="020B0606030504020204" pitchFamily="34" charset="0"/>
                <a:cs typeface="Arial" panose="020B0604020202020204" pitchFamily="34" charset="0"/>
              </a:rPr>
              <a:t>*Судьба Русского государства и отношение к нему европейских стран.</a:t>
            </a:r>
          </a:p>
          <a:p>
            <a:r>
              <a:rPr lang="ru-RU" sz="4000" dirty="0" smtClean="0">
                <a:latin typeface="Arial" panose="020B0604020202020204" pitchFamily="34" charset="0"/>
                <a:ea typeface="Open Sans" panose="020B0606030504020204" pitchFamily="34" charset="0"/>
                <a:cs typeface="Arial" panose="020B0604020202020204" pitchFamily="34" charset="0"/>
              </a:rPr>
              <a:t>*Способность народа отстоять свою самостоятельность в борьбе с сильными противниками.</a:t>
            </a:r>
          </a:p>
          <a:p>
            <a:r>
              <a:rPr lang="ru-RU" sz="4000" dirty="0" smtClean="0">
                <a:latin typeface="Arial" panose="020B0604020202020204" pitchFamily="34" charset="0"/>
                <a:ea typeface="Open Sans" panose="020B0606030504020204" pitchFamily="34" charset="0"/>
                <a:cs typeface="Arial" panose="020B0604020202020204" pitchFamily="34" charset="0"/>
              </a:rPr>
              <a:t>   Героем, стоящим в центре этих тем, является Пётр, а центральным эпизодом – Полтавский бой.                </a:t>
            </a:r>
            <a:endParaRPr lang="ru-RU" sz="4000" dirty="0">
              <a:latin typeface="Arial" panose="020B0604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7036666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08608" y="437670"/>
            <a:ext cx="11809311" cy="552806"/>
          </a:xfrm>
        </p:spPr>
        <p:txBody>
          <a:bodyPr>
            <a:noAutofit/>
          </a:bodyPr>
          <a:lstStyle/>
          <a:p>
            <a:r>
              <a:rPr lang="ru-RU" sz="4000" dirty="0" smtClean="0"/>
              <a:t>ЗАДАНИЕ ДЛЯ САМОСТОЯТЕЛЬНОЙ РАБОТЫ</a:t>
            </a:r>
            <a:endParaRPr lang="ru-RU" sz="4000" dirty="0"/>
          </a:p>
        </p:txBody>
      </p:sp>
      <p:sp>
        <p:nvSpPr>
          <p:cNvPr id="5" name="Прямоугольник 4"/>
          <p:cNvSpPr/>
          <p:nvPr/>
        </p:nvSpPr>
        <p:spPr>
          <a:xfrm>
            <a:off x="516620" y="1494532"/>
            <a:ext cx="11325483" cy="4524315"/>
          </a:xfrm>
          <a:prstGeom prst="rect">
            <a:avLst/>
          </a:prstGeom>
        </p:spPr>
        <p:txBody>
          <a:bodyPr wrap="square">
            <a:spAutoFit/>
          </a:bodyPr>
          <a:lstStyle/>
          <a:p>
            <a:pPr algn="ctr"/>
            <a:r>
              <a:rPr lang="ru-RU" sz="3600" b="1" dirty="0">
                <a:latin typeface="Arial" panose="020B0604020202020204" pitchFamily="34" charset="0"/>
                <a:cs typeface="Arial" panose="020B0604020202020204" pitchFamily="34" charset="0"/>
              </a:rPr>
              <a:t>Ответьте на вопросы.</a:t>
            </a:r>
          </a:p>
          <a:p>
            <a:pPr marL="742950" indent="-742950">
              <a:buAutoNum type="arabicPeriod"/>
            </a:pPr>
            <a:r>
              <a:rPr lang="ru-RU" sz="3600" dirty="0" smtClean="0">
                <a:latin typeface="Arial" panose="020B0604020202020204" pitchFamily="34" charset="0"/>
                <a:cs typeface="Arial" panose="020B0604020202020204" pitchFamily="34" charset="0"/>
              </a:rPr>
              <a:t>Какой герой в сознании Пушкина навсегда остался необыкновенным человеком? Почему?</a:t>
            </a:r>
          </a:p>
          <a:p>
            <a:pPr marL="742950" indent="-742950">
              <a:buAutoNum type="arabicPeriod"/>
            </a:pPr>
            <a:r>
              <a:rPr lang="ru-RU" sz="3600" dirty="0" smtClean="0">
                <a:latin typeface="Arial" panose="020B0604020202020204" pitchFamily="34" charset="0"/>
                <a:cs typeface="Arial" panose="020B0604020202020204" pitchFamily="34" charset="0"/>
              </a:rPr>
              <a:t>От кого читатели в 20 – 30-х гг. </a:t>
            </a:r>
            <a:r>
              <a:rPr lang="en-US" sz="3600" dirty="0" smtClean="0">
                <a:latin typeface="Arial" panose="020B0604020202020204" pitchFamily="34" charset="0"/>
                <a:cs typeface="Arial" panose="020B0604020202020204" pitchFamily="34" charset="0"/>
              </a:rPr>
              <a:t>XIX </a:t>
            </a:r>
            <a:r>
              <a:rPr lang="ru-RU" sz="3600" dirty="0" smtClean="0">
                <a:latin typeface="Arial" panose="020B0604020202020204" pitchFamily="34" charset="0"/>
                <a:cs typeface="Arial" panose="020B0604020202020204" pitchFamily="34" charset="0"/>
              </a:rPr>
              <a:t>в. Получили первое представление о личности царя Петра </a:t>
            </a:r>
            <a:r>
              <a:rPr lang="en-US" sz="3600" dirty="0" smtClean="0">
                <a:latin typeface="Arial" panose="020B0604020202020204" pitchFamily="34" charset="0"/>
                <a:cs typeface="Arial" panose="020B0604020202020204" pitchFamily="34" charset="0"/>
              </a:rPr>
              <a:t>I</a:t>
            </a:r>
            <a:r>
              <a:rPr lang="ru-RU" sz="3600" dirty="0" smtClean="0">
                <a:latin typeface="Arial" panose="020B0604020202020204" pitchFamily="34" charset="0"/>
                <a:cs typeface="Arial" panose="020B0604020202020204" pitchFamily="34" charset="0"/>
              </a:rPr>
              <a:t>?</a:t>
            </a:r>
          </a:p>
          <a:p>
            <a:pPr marL="742950" indent="-742950">
              <a:buAutoNum type="arabicPeriod"/>
            </a:pPr>
            <a:r>
              <a:rPr lang="ru-RU" sz="3600" dirty="0" smtClean="0">
                <a:latin typeface="Arial" panose="020B0604020202020204" pitchFamily="34" charset="0"/>
                <a:cs typeface="Arial" panose="020B0604020202020204" pitchFamily="34" charset="0"/>
              </a:rPr>
              <a:t>Как готовился Пушкин к написанию поэмы «Полтава»? На какие работы он опирался</a:t>
            </a:r>
          </a:p>
          <a:p>
            <a:pPr marL="742950" indent="-742950">
              <a:buAutoNum type="arabicPeriod"/>
            </a:pPr>
            <a:r>
              <a:rPr lang="ru-RU" sz="3600" dirty="0" smtClean="0">
                <a:latin typeface="Arial" panose="020B0604020202020204" pitchFamily="34" charset="0"/>
                <a:cs typeface="Arial" panose="020B0604020202020204" pitchFamily="34" charset="0"/>
              </a:rPr>
              <a:t>Какова идея поэмы? </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29314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9640" y="1458528"/>
            <a:ext cx="7785831" cy="5016758"/>
          </a:xfrm>
          <a:prstGeom prst="rect">
            <a:avLst/>
          </a:prstGeom>
        </p:spPr>
        <p:txBody>
          <a:bodyPr wrap="square">
            <a:spAutoFit/>
          </a:bodyPr>
          <a:lstStyle/>
          <a:p>
            <a:r>
              <a:rPr lang="ru-RU" sz="4000" dirty="0" smtClean="0">
                <a:latin typeface="Arial" panose="020B0604020202020204" pitchFamily="34" charset="0"/>
                <a:cs typeface="Arial" panose="020B0604020202020204" pitchFamily="34" charset="0"/>
              </a:rPr>
              <a:t>     У Пушкина есть герой, который навсегда остался в его сознании необыкновенным человеком, - это Пётр</a:t>
            </a:r>
            <a:r>
              <a:rPr lang="en-US" sz="4000" dirty="0" smtClean="0">
                <a:latin typeface="Arial" panose="020B0604020202020204" pitchFamily="34" charset="0"/>
                <a:cs typeface="Arial" panose="020B0604020202020204" pitchFamily="34" charset="0"/>
              </a:rPr>
              <a:t> I</a:t>
            </a:r>
            <a:r>
              <a:rPr lang="ru-RU" sz="4000" dirty="0" smtClean="0">
                <a:latin typeface="Arial" panose="020B0604020202020204" pitchFamily="34" charset="0"/>
                <a:cs typeface="Arial" panose="020B0604020202020204" pitchFamily="34" charset="0"/>
              </a:rPr>
              <a:t>. Из отдельных произведений  Пушкина, связанных с образом Петра, могла бы составиться целая </a:t>
            </a:r>
            <a:r>
              <a:rPr lang="ru-RU" sz="4000" dirty="0" err="1" smtClean="0">
                <a:latin typeface="Arial" panose="020B0604020202020204" pitchFamily="34" charset="0"/>
                <a:cs typeface="Arial" panose="020B0604020202020204" pitchFamily="34" charset="0"/>
              </a:rPr>
              <a:t>Петриада</a:t>
            </a:r>
            <a:r>
              <a:rPr lang="ru-RU" sz="4000" dirty="0" smtClean="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
        <p:nvSpPr>
          <p:cNvPr id="4" name="Заголовок 3"/>
          <p:cNvSpPr>
            <a:spLocks noGrp="1"/>
          </p:cNvSpPr>
          <p:nvPr>
            <p:ph type="title"/>
          </p:nvPr>
        </p:nvSpPr>
        <p:spPr>
          <a:xfrm>
            <a:off x="936193" y="218398"/>
            <a:ext cx="10610137" cy="837054"/>
          </a:xfrm>
        </p:spPr>
        <p:txBody>
          <a:bodyPr>
            <a:normAutofit/>
          </a:bodyPr>
          <a:lstStyle/>
          <a:p>
            <a:r>
              <a:rPr lang="ru-RU" sz="4000" dirty="0" smtClean="0"/>
              <a:t>О поэме «Полтава»</a:t>
            </a:r>
            <a:endParaRPr lang="ru-RU" sz="40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7068" y="2328725"/>
            <a:ext cx="4074666" cy="3276364"/>
          </a:xfrm>
          <a:prstGeom prst="rect">
            <a:avLst/>
          </a:prstGeom>
        </p:spPr>
      </p:pic>
    </p:spTree>
    <p:extLst>
      <p:ext uri="{BB962C8B-B14F-4D97-AF65-F5344CB8AC3E}">
        <p14:creationId xmlns:p14="http://schemas.microsoft.com/office/powerpoint/2010/main" val="107781702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О поэме «Полтава» </a:t>
            </a:r>
            <a:endParaRPr lang="ru-RU" sz="4000" dirty="0"/>
          </a:p>
        </p:txBody>
      </p:sp>
      <p:sp>
        <p:nvSpPr>
          <p:cNvPr id="4" name="Прямоугольник 3"/>
          <p:cNvSpPr/>
          <p:nvPr/>
        </p:nvSpPr>
        <p:spPr>
          <a:xfrm>
            <a:off x="372604" y="1167733"/>
            <a:ext cx="11701300" cy="5632311"/>
          </a:xfrm>
          <a:prstGeom prst="rect">
            <a:avLst/>
          </a:prstGeom>
        </p:spPr>
        <p:txBody>
          <a:bodyPr wrap="square">
            <a:spAutoFit/>
          </a:bodyPr>
          <a:lstStyle/>
          <a:p>
            <a:r>
              <a:rPr lang="ru-RU" sz="4000" dirty="0" smtClean="0">
                <a:latin typeface="Arial" panose="020B0604020202020204" pitchFamily="34" charset="0"/>
                <a:cs typeface="Arial" panose="020B0604020202020204" pitchFamily="34" charset="0"/>
              </a:rPr>
              <a:t>    В Петре</a:t>
            </a:r>
            <a:r>
              <a:rPr lang="en-US" sz="4000" dirty="0" smtClean="0">
                <a:latin typeface="Arial" panose="020B0604020202020204" pitchFamily="34" charset="0"/>
                <a:cs typeface="Arial" panose="020B0604020202020204" pitchFamily="34" charset="0"/>
              </a:rPr>
              <a:t> I</a:t>
            </a:r>
            <a:r>
              <a:rPr lang="ru-RU" sz="4000" dirty="0" smtClean="0">
                <a:latin typeface="Arial" panose="020B0604020202020204" pitchFamily="34" charset="0"/>
                <a:cs typeface="Arial" panose="020B0604020202020204" pitchFamily="34" charset="0"/>
              </a:rPr>
              <a:t>, на взгляд Пушкина, олицетворялся национальный творческий гений русского народа. Нельзя не отметить того, что о деятельности Петра в 20 – х годах </a:t>
            </a:r>
            <a:r>
              <a:rPr lang="en-US" sz="4000" dirty="0" smtClean="0">
                <a:latin typeface="Arial" panose="020B0604020202020204" pitchFamily="34" charset="0"/>
                <a:cs typeface="Arial" panose="020B0604020202020204" pitchFamily="34" charset="0"/>
              </a:rPr>
              <a:t>XIX</a:t>
            </a:r>
            <a:r>
              <a:rPr lang="ru-RU" sz="4000" dirty="0" smtClean="0">
                <a:latin typeface="Arial" panose="020B0604020202020204" pitchFamily="34" charset="0"/>
                <a:cs typeface="Arial" panose="020B0604020202020204" pitchFamily="34" charset="0"/>
              </a:rPr>
              <a:t> века знали больше по рассказам и преданиям, чем из книг. Следовательно, в эти годы читатели получали первое представление о личности Петра из поэм Пушкина «Полтава» и «Медный всадник»</a:t>
            </a:r>
            <a:r>
              <a:rPr lang="en-US" sz="4000" dirty="0" smtClean="0">
                <a:latin typeface="Arial" panose="020B0604020202020204" pitchFamily="34" charset="0"/>
                <a:cs typeface="Arial" panose="020B0604020202020204" pitchFamily="34" charset="0"/>
              </a:rPr>
              <a:t> </a:t>
            </a:r>
            <a:r>
              <a:rPr lang="ru-RU" sz="4000" dirty="0" smtClean="0">
                <a:latin typeface="Arial" panose="020B0604020202020204" pitchFamily="34" charset="0"/>
                <a:cs typeface="Arial" panose="020B0604020202020204" pitchFamily="34" charset="0"/>
              </a:rPr>
              <a:t>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93250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52724" y="264737"/>
            <a:ext cx="9757084" cy="651051"/>
          </a:xfrm>
          <a:prstGeom prst="rect">
            <a:avLst/>
          </a:prstGeom>
        </p:spPr>
        <p:txBody>
          <a:bodyPr vert="horz" wrap="square" lIns="0" tIns="35155" rIns="0" bIns="0" rtlCol="0" anchor="ctr">
            <a:spAutoFit/>
          </a:bodyPr>
          <a:lstStyle/>
          <a:p>
            <a:pPr marL="27041">
              <a:lnSpc>
                <a:spcPct val="100000"/>
              </a:lnSpc>
              <a:spcBef>
                <a:spcPts val="277"/>
              </a:spcBef>
              <a:tabLst>
                <a:tab pos="1708150" algn="l"/>
              </a:tabLst>
            </a:pPr>
            <a:r>
              <a:rPr lang="ru-RU" sz="4000" dirty="0" smtClean="0"/>
              <a:t>О поэме «Полтава»</a:t>
            </a:r>
            <a:endParaRPr lang="ru-RU" sz="4000" dirty="0"/>
          </a:p>
        </p:txBody>
      </p:sp>
      <p:sp>
        <p:nvSpPr>
          <p:cNvPr id="61" name="TextBox 60">
            <a:extLst>
              <a:ext uri="{FF2B5EF4-FFF2-40B4-BE49-F238E27FC236}">
                <a16:creationId xmlns:a16="http://schemas.microsoft.com/office/drawing/2014/main" xmlns="" id="{13270F5E-51F7-43B4-A683-38D44C2DD250}"/>
              </a:ext>
            </a:extLst>
          </p:cNvPr>
          <p:cNvSpPr txBox="1"/>
          <p:nvPr/>
        </p:nvSpPr>
        <p:spPr>
          <a:xfrm>
            <a:off x="1753074" y="1716220"/>
            <a:ext cx="946261" cy="666976"/>
          </a:xfrm>
          <a:prstGeom prst="rect">
            <a:avLst/>
          </a:prstGeom>
          <a:noFill/>
        </p:spPr>
        <p:txBody>
          <a:bodyPr wrap="square" lIns="194987" tIns="97493" rIns="194987" bIns="97493" rtlCol="0">
            <a:spAutoFit/>
          </a:bodyPr>
          <a:lstStyle/>
          <a:p>
            <a:pPr algn="ctr"/>
            <a:r>
              <a:rPr lang="en-US" sz="3000" dirty="0">
                <a:solidFill>
                  <a:srgbClr val="FFFFFF"/>
                </a:solidFill>
                <a:latin typeface="Arial" panose="020B0604020202020204" pitchFamily="34" charset="0"/>
                <a:cs typeface="Arial" panose="020B0604020202020204" pitchFamily="34" charset="0"/>
              </a:rPr>
              <a:t>1</a:t>
            </a:r>
          </a:p>
        </p:txBody>
      </p:sp>
      <p:sp>
        <p:nvSpPr>
          <p:cNvPr id="88" name="Isosceles Triangle 62">
            <a:extLst>
              <a:ext uri="{FF2B5EF4-FFF2-40B4-BE49-F238E27FC236}">
                <a16:creationId xmlns:a16="http://schemas.microsoft.com/office/drawing/2014/main" xmlns="" id="{5843DA4D-E5E6-4632-98C1-0DF5DE631102}"/>
              </a:ext>
            </a:extLst>
          </p:cNvPr>
          <p:cNvSpPr>
            <a:spLocks noChangeAspect="1"/>
          </p:cNvSpPr>
          <p:nvPr/>
        </p:nvSpPr>
        <p:spPr>
          <a:xfrm rot="10800000">
            <a:off x="7291500" y="5350598"/>
            <a:ext cx="311221" cy="214534"/>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3400">
              <a:solidFill>
                <a:srgbClr val="FFFFFF"/>
              </a:solidFill>
              <a:latin typeface="Arial" panose="020B0604020202020204" pitchFamily="34" charset="0"/>
              <a:cs typeface="Arial" panose="020B0604020202020204" pitchFamily="34" charset="0"/>
            </a:endParaRPr>
          </a:p>
        </p:txBody>
      </p:sp>
      <p:sp>
        <p:nvSpPr>
          <p:cNvPr id="89" name="Isosceles Triangle 63">
            <a:extLst>
              <a:ext uri="{FF2B5EF4-FFF2-40B4-BE49-F238E27FC236}">
                <a16:creationId xmlns:a16="http://schemas.microsoft.com/office/drawing/2014/main" xmlns="" id="{CDA4D09B-2219-4012-9660-CB8BC8BF4143}"/>
              </a:ext>
            </a:extLst>
          </p:cNvPr>
          <p:cNvSpPr>
            <a:spLocks noChangeAspect="1"/>
          </p:cNvSpPr>
          <p:nvPr/>
        </p:nvSpPr>
        <p:spPr>
          <a:xfrm rot="10800000">
            <a:off x="9664156" y="5350598"/>
            <a:ext cx="311221" cy="214534"/>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3400">
              <a:solidFill>
                <a:srgbClr val="FFFFFF"/>
              </a:solidFill>
              <a:latin typeface="Arial" panose="020B0604020202020204" pitchFamily="34" charset="0"/>
              <a:cs typeface="Arial" panose="020B0604020202020204" pitchFamily="34" charset="0"/>
            </a:endParaRPr>
          </a:p>
        </p:txBody>
      </p:sp>
      <p:sp>
        <p:nvSpPr>
          <p:cNvPr id="90" name="Isosceles Triangle 64">
            <a:extLst>
              <a:ext uri="{FF2B5EF4-FFF2-40B4-BE49-F238E27FC236}">
                <a16:creationId xmlns:a16="http://schemas.microsoft.com/office/drawing/2014/main" xmlns="" id="{4CDE0E63-5FA0-4C05-A8E4-CE555E2D3884}"/>
              </a:ext>
            </a:extLst>
          </p:cNvPr>
          <p:cNvSpPr>
            <a:spLocks noChangeAspect="1"/>
          </p:cNvSpPr>
          <p:nvPr/>
        </p:nvSpPr>
        <p:spPr>
          <a:xfrm rot="10800000">
            <a:off x="4894275" y="5367280"/>
            <a:ext cx="311221" cy="214534"/>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3400">
              <a:solidFill>
                <a:srgbClr val="FFFFFF"/>
              </a:solidFill>
              <a:latin typeface="Arial" panose="020B0604020202020204" pitchFamily="34" charset="0"/>
              <a:cs typeface="Arial" panose="020B0604020202020204" pitchFamily="34" charset="0"/>
            </a:endParaRPr>
          </a:p>
        </p:txBody>
      </p:sp>
      <p:sp>
        <p:nvSpPr>
          <p:cNvPr id="91" name="Isosceles Triangle 65">
            <a:extLst>
              <a:ext uri="{FF2B5EF4-FFF2-40B4-BE49-F238E27FC236}">
                <a16:creationId xmlns:a16="http://schemas.microsoft.com/office/drawing/2014/main" xmlns="" id="{1F5F3A3D-09E1-40EB-8715-E9429EFE87FD}"/>
              </a:ext>
            </a:extLst>
          </p:cNvPr>
          <p:cNvSpPr>
            <a:spLocks noChangeAspect="1"/>
          </p:cNvSpPr>
          <p:nvPr/>
        </p:nvSpPr>
        <p:spPr>
          <a:xfrm rot="10800000">
            <a:off x="2493296" y="5367280"/>
            <a:ext cx="311221" cy="214534"/>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pPr algn="ctr"/>
            <a:endParaRPr lang="en-US" sz="3400">
              <a:solidFill>
                <a:srgbClr val="FFFFFF"/>
              </a:solidFill>
              <a:latin typeface="Arial" panose="020B0604020202020204" pitchFamily="34" charset="0"/>
              <a:cs typeface="Arial" panose="020B0604020202020204" pitchFamily="34" charset="0"/>
            </a:endParaRPr>
          </a:p>
        </p:txBody>
      </p:sp>
      <p:sp>
        <p:nvSpPr>
          <p:cNvPr id="5" name="Прямоугольник 4"/>
          <p:cNvSpPr/>
          <p:nvPr/>
        </p:nvSpPr>
        <p:spPr>
          <a:xfrm>
            <a:off x="142729" y="1322407"/>
            <a:ext cx="10216735" cy="52205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194987" tIns="97493" rIns="194987" bIns="97493" rtlCol="0" anchor="ctr"/>
          <a:lstStyle/>
          <a:p>
            <a:r>
              <a:rPr lang="ru-RU" sz="4000" dirty="0" smtClean="0">
                <a:solidFill>
                  <a:srgbClr val="002060"/>
                </a:solidFill>
                <a:latin typeface="Arial" panose="020B0604020202020204" pitchFamily="34" charset="0"/>
                <a:cs typeface="Arial" panose="020B0604020202020204" pitchFamily="34" charset="0"/>
              </a:rPr>
              <a:t>     Полтавская битва есть одно из самых важных и самых счастливых происшествий царствования Петра Великого. Она избавила его от опаснейшего врага; утвердила русское владычество на юге; обеспечила новые заведения на севере и доказала государству успех и необходимость преобразования совершаемые царём. </a:t>
            </a:r>
            <a:endParaRPr lang="ru-RU" sz="4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0870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8"/>
                                        </p:tgtEl>
                                        <p:attrNameLst>
                                          <p:attrName>style.visibility</p:attrName>
                                        </p:attrNameLst>
                                      </p:cBhvr>
                                      <p:to>
                                        <p:strVal val="visible"/>
                                      </p:to>
                                    </p:set>
                                    <p:animEffect transition="in" filter="fade">
                                      <p:cBhvr>
                                        <p:cTn id="16" dur="500"/>
                                        <p:tgtEl>
                                          <p:spTgt spid="8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fade">
                                      <p:cBhvr>
                                        <p:cTn id="19"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88" grpId="0" animBg="1"/>
      <p:bldP spid="89" grpId="0" animBg="1"/>
      <p:bldP spid="90" grpId="0" animBg="1"/>
      <p:bldP spid="9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Творческая история поэмы</a:t>
            </a:r>
            <a:endParaRPr lang="ru-RU" sz="4000" dirty="0"/>
          </a:p>
        </p:txBody>
      </p:sp>
      <p:sp>
        <p:nvSpPr>
          <p:cNvPr id="4" name="Объект 3"/>
          <p:cNvSpPr>
            <a:spLocks noGrp="1"/>
          </p:cNvSpPr>
          <p:nvPr>
            <p:ph sz="half" idx="3"/>
          </p:nvPr>
        </p:nvSpPr>
        <p:spPr>
          <a:xfrm>
            <a:off x="516620" y="1530536"/>
            <a:ext cx="8388932" cy="3323987"/>
          </a:xfrm>
        </p:spPr>
        <p:txBody>
          <a:bodyPr/>
          <a:lstStyle/>
          <a:p>
            <a:pPr marL="0" indent="0">
              <a:buNone/>
            </a:pPr>
            <a:r>
              <a:rPr lang="ru-RU" sz="3600" dirty="0" smtClean="0">
                <a:latin typeface="Arial" panose="020B0604020202020204" pitchFamily="34" charset="0"/>
                <a:cs typeface="Arial" panose="020B0604020202020204" pitchFamily="34" charset="0"/>
              </a:rPr>
              <a:t>     Поэма « Полтава» написана Пушкиным в 1828 году. Пушкин был хорошо подготовлен к изображению событий на Украине, совпавших с царствованием в России Петра </a:t>
            </a:r>
            <a:r>
              <a:rPr lang="en-US" sz="3600" dirty="0" smtClean="0">
                <a:latin typeface="Arial" panose="020B0604020202020204" pitchFamily="34" charset="0"/>
                <a:cs typeface="Arial" panose="020B0604020202020204" pitchFamily="34" charset="0"/>
              </a:rPr>
              <a:t>I</a:t>
            </a:r>
            <a:r>
              <a:rPr lang="ru-RU" sz="3600" dirty="0" smtClean="0">
                <a:latin typeface="Arial" panose="020B0604020202020204" pitchFamily="34" charset="0"/>
                <a:cs typeface="Arial" panose="020B0604020202020204" pitchFamily="34" charset="0"/>
              </a:rPr>
              <a:t>. Личность Петра глубоко интересовала поэта и всего за год до работы над «Полтавой» нашла отражение в его «Арапе Петра Великого» и «Стансах» </a:t>
            </a:r>
            <a:endParaRPr lang="ru-RU" sz="36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9568" y="1337695"/>
            <a:ext cx="3201410" cy="5234306"/>
          </a:xfrm>
          <a:prstGeom prst="rect">
            <a:avLst/>
          </a:prstGeom>
        </p:spPr>
      </p:pic>
    </p:spTree>
    <p:extLst>
      <p:ext uri="{BB962C8B-B14F-4D97-AF65-F5344CB8AC3E}">
        <p14:creationId xmlns:p14="http://schemas.microsoft.com/office/powerpoint/2010/main" val="357544051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Творческая история поэмы </a:t>
            </a:r>
            <a:endParaRPr lang="ru-RU" sz="4000" dirty="0"/>
          </a:p>
        </p:txBody>
      </p:sp>
      <p:sp>
        <p:nvSpPr>
          <p:cNvPr id="4" name="Объект 3"/>
          <p:cNvSpPr>
            <a:spLocks noGrp="1"/>
          </p:cNvSpPr>
          <p:nvPr>
            <p:ph sz="half" idx="3"/>
          </p:nvPr>
        </p:nvSpPr>
        <p:spPr>
          <a:xfrm>
            <a:off x="443662" y="1362140"/>
            <a:ext cx="11786412" cy="3323987"/>
          </a:xfrm>
        </p:spPr>
        <p:txBody>
          <a:bodyPr/>
          <a:lstStyle/>
          <a:p>
            <a:pPr marL="0" indent="0">
              <a:buNone/>
            </a:pPr>
            <a:r>
              <a:rPr lang="ru-RU" sz="3600" dirty="0" smtClean="0">
                <a:latin typeface="Arial" panose="020B0604020202020204" pitchFamily="34" charset="0"/>
                <a:cs typeface="Arial" panose="020B0604020202020204" pitchFamily="34" charset="0"/>
              </a:rPr>
              <a:t>     В поэме «Полтава» А.С. Пушкин создаёт образ царя как гениального полководца, который своей деятельностью вызывает уважение простых русских солдат. Внешность царя примечательна. Перед решающим Полтавским боем со шведами весь облик Петра говорит о его готовности к решающей схватке:</a:t>
            </a:r>
          </a:p>
        </p:txBody>
      </p:sp>
      <p:sp>
        <p:nvSpPr>
          <p:cNvPr id="3" name="Прямоугольник 2"/>
          <p:cNvSpPr/>
          <p:nvPr/>
        </p:nvSpPr>
        <p:spPr>
          <a:xfrm>
            <a:off x="3018705" y="4698888"/>
            <a:ext cx="6238875" cy="2062103"/>
          </a:xfrm>
          <a:prstGeom prst="rect">
            <a:avLst/>
          </a:prstGeom>
        </p:spPr>
        <p:txBody>
          <a:bodyPr>
            <a:spAutoFit/>
          </a:bodyPr>
          <a:lstStyle/>
          <a:p>
            <a:pPr algn="ctr"/>
            <a:r>
              <a:rPr lang="ru-RU" sz="3200" dirty="0"/>
              <a:t>Тогда – то свыше </a:t>
            </a:r>
          </a:p>
          <a:p>
            <a:pPr algn="ctr"/>
            <a:r>
              <a:rPr lang="ru-RU" sz="3200" dirty="0"/>
              <a:t>вдохновенный  </a:t>
            </a:r>
          </a:p>
          <a:p>
            <a:pPr algn="ctr"/>
            <a:r>
              <a:rPr lang="ru-RU" sz="3200" dirty="0"/>
              <a:t>Раздался звучный глас Петра:</a:t>
            </a:r>
          </a:p>
          <a:p>
            <a:pPr algn="ctr"/>
            <a:r>
              <a:rPr lang="ru-RU" sz="3200" dirty="0"/>
              <a:t>«За дело, с богом!»</a:t>
            </a:r>
          </a:p>
        </p:txBody>
      </p:sp>
    </p:spTree>
    <p:extLst>
      <p:ext uri="{BB962C8B-B14F-4D97-AF65-F5344CB8AC3E}">
        <p14:creationId xmlns:p14="http://schemas.microsoft.com/office/powerpoint/2010/main" val="1168166471"/>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Творческая история поэмы </a:t>
            </a:r>
            <a:endParaRPr lang="ru-RU" sz="4000" dirty="0"/>
          </a:p>
        </p:txBody>
      </p:sp>
      <p:sp>
        <p:nvSpPr>
          <p:cNvPr id="4" name="Объект 3"/>
          <p:cNvSpPr>
            <a:spLocks noGrp="1"/>
          </p:cNvSpPr>
          <p:nvPr>
            <p:ph sz="half" idx="3"/>
          </p:nvPr>
        </p:nvSpPr>
        <p:spPr>
          <a:xfrm>
            <a:off x="317671" y="1242504"/>
            <a:ext cx="11728997" cy="5429179"/>
          </a:xfrm>
        </p:spPr>
        <p:txBody>
          <a:bodyPr/>
          <a:lstStyle/>
          <a:p>
            <a:pPr marL="0" indent="0">
              <a:buNone/>
            </a:pPr>
            <a:r>
              <a:rPr lang="ru-RU" sz="3600" dirty="0" smtClean="0">
                <a:latin typeface="Arial" panose="020B0604020202020204" pitchFamily="34" charset="0"/>
                <a:cs typeface="Arial" panose="020B0604020202020204" pitchFamily="34" charset="0"/>
              </a:rPr>
              <a:t>     Облик царя видится по - разному врагами или же единомышленниками: он ужасен для тех, кто посягнул на захват земель, на независимость  страны и народа, но прекрасен для солдат русского войска, которые уважают своего полководца.  </a:t>
            </a:r>
          </a:p>
          <a:p>
            <a:pPr marL="0" indent="0">
              <a:buNone/>
            </a:pPr>
            <a:r>
              <a:rPr lang="ru-RU" sz="3600" dirty="0" smtClean="0">
                <a:latin typeface="Arial" panose="020B0604020202020204" pitchFamily="34" charset="0"/>
                <a:cs typeface="Arial" panose="020B0604020202020204" pitchFamily="34" charset="0"/>
              </a:rPr>
              <a:t>…Выходит Пётр. Его глаза</a:t>
            </a:r>
          </a:p>
          <a:p>
            <a:pPr marL="0" indent="0">
              <a:buNone/>
            </a:pPr>
            <a:r>
              <a:rPr lang="ru-RU" sz="3600" dirty="0" smtClean="0">
                <a:latin typeface="Arial" panose="020B0604020202020204" pitchFamily="34" charset="0"/>
                <a:cs typeface="Arial" panose="020B0604020202020204" pitchFamily="34" charset="0"/>
              </a:rPr>
              <a:t>Сияют. Лик его ужасен.</a:t>
            </a:r>
          </a:p>
          <a:p>
            <a:pPr marL="0" indent="0">
              <a:buNone/>
            </a:pPr>
            <a:r>
              <a:rPr lang="ru-RU" sz="3600" dirty="0" smtClean="0">
                <a:latin typeface="Arial" panose="020B0604020202020204" pitchFamily="34" charset="0"/>
                <a:cs typeface="Arial" panose="020B0604020202020204" pitchFamily="34" charset="0"/>
              </a:rPr>
              <a:t>Движенья быстры. Он прекрасен,</a:t>
            </a:r>
          </a:p>
          <a:p>
            <a:pPr marL="0" indent="0">
              <a:buNone/>
            </a:pPr>
            <a:r>
              <a:rPr lang="ru-RU" sz="3600" dirty="0" smtClean="0">
                <a:latin typeface="Arial" panose="020B0604020202020204" pitchFamily="34" charset="0"/>
                <a:cs typeface="Arial" panose="020B0604020202020204" pitchFamily="34" charset="0"/>
              </a:rPr>
              <a:t>Он весь, как божия гроза.</a:t>
            </a:r>
            <a:endParaRPr lang="ru-RU" sz="36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461" y="3520632"/>
            <a:ext cx="4093088" cy="3314649"/>
          </a:xfrm>
          <a:prstGeom prst="rect">
            <a:avLst/>
          </a:prstGeom>
        </p:spPr>
      </p:pic>
    </p:spTree>
    <p:extLst>
      <p:ext uri="{BB962C8B-B14F-4D97-AF65-F5344CB8AC3E}">
        <p14:creationId xmlns:p14="http://schemas.microsoft.com/office/powerpoint/2010/main" val="6082696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Творческая история поэмы</a:t>
            </a:r>
            <a:endParaRPr lang="ru-RU" sz="4000" dirty="0"/>
          </a:p>
        </p:txBody>
      </p:sp>
      <p:sp>
        <p:nvSpPr>
          <p:cNvPr id="4" name="Объект 3"/>
          <p:cNvSpPr>
            <a:spLocks noGrp="1"/>
          </p:cNvSpPr>
          <p:nvPr>
            <p:ph sz="half" idx="3"/>
          </p:nvPr>
        </p:nvSpPr>
        <p:spPr>
          <a:xfrm>
            <a:off x="264592" y="1337948"/>
            <a:ext cx="11989332" cy="4062651"/>
          </a:xfrm>
        </p:spPr>
        <p:txBody>
          <a:bodyPr/>
          <a:lstStyle/>
          <a:p>
            <a:r>
              <a:rPr lang="ru-RU" sz="4000" dirty="0" smtClean="0">
                <a:latin typeface="Arial" panose="020B0604020202020204" pitchFamily="34" charset="0"/>
                <a:cs typeface="Arial" panose="020B0604020202020204" pitchFamily="34" charset="0"/>
              </a:rPr>
              <a:t>Непосредственно во время Полтавского боя Пётр сам принимает участие в сражении, воодушевляя воинов  своим личным примером:</a:t>
            </a:r>
          </a:p>
          <a:p>
            <a:endParaRPr lang="ru-RU" sz="4000" dirty="0">
              <a:latin typeface="Arial" panose="020B0604020202020204" pitchFamily="34" charset="0"/>
              <a:cs typeface="Arial" panose="020B0604020202020204" pitchFamily="34" charset="0"/>
            </a:endParaRPr>
          </a:p>
          <a:p>
            <a:r>
              <a:rPr lang="ru-RU" sz="4000" dirty="0" smtClean="0">
                <a:latin typeface="Arial" panose="020B0604020202020204" pitchFamily="34" charset="0"/>
                <a:cs typeface="Arial" panose="020B0604020202020204" pitchFamily="34" charset="0"/>
              </a:rPr>
              <a:t>«И он промчался пред полками,</a:t>
            </a:r>
          </a:p>
          <a:p>
            <a:r>
              <a:rPr lang="ru-RU" sz="4000" dirty="0" err="1" smtClean="0">
                <a:latin typeface="Arial" panose="020B0604020202020204" pitchFamily="34" charset="0"/>
                <a:cs typeface="Arial" panose="020B0604020202020204" pitchFamily="34" charset="0"/>
              </a:rPr>
              <a:t>Могущ</a:t>
            </a:r>
            <a:r>
              <a:rPr lang="ru-RU" sz="4000" dirty="0" smtClean="0">
                <a:latin typeface="Arial" panose="020B0604020202020204" pitchFamily="34" charset="0"/>
                <a:cs typeface="Arial" panose="020B0604020202020204" pitchFamily="34" charset="0"/>
              </a:rPr>
              <a:t> и радостен, как бой».    </a:t>
            </a:r>
            <a:endParaRPr lang="ru-RU" sz="4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8661" y="3474752"/>
            <a:ext cx="4068452" cy="3256419"/>
          </a:xfrm>
          <a:prstGeom prst="rect">
            <a:avLst/>
          </a:prstGeom>
        </p:spPr>
      </p:pic>
    </p:spTree>
    <p:extLst>
      <p:ext uri="{BB962C8B-B14F-4D97-AF65-F5344CB8AC3E}">
        <p14:creationId xmlns:p14="http://schemas.microsoft.com/office/powerpoint/2010/main" val="450186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t>Творческая история поэмы</a:t>
            </a:r>
            <a:endParaRPr lang="ru-RU" sz="4000" dirty="0"/>
          </a:p>
        </p:txBody>
      </p:sp>
      <p:sp>
        <p:nvSpPr>
          <p:cNvPr id="4" name="Объект 3"/>
          <p:cNvSpPr>
            <a:spLocks noGrp="1"/>
          </p:cNvSpPr>
          <p:nvPr>
            <p:ph sz="half" idx="3"/>
          </p:nvPr>
        </p:nvSpPr>
        <p:spPr>
          <a:xfrm>
            <a:off x="480616" y="1124082"/>
            <a:ext cx="11665296" cy="5650778"/>
          </a:xfrm>
        </p:spPr>
        <p:txBody>
          <a:bodyPr/>
          <a:lstStyle/>
          <a:p>
            <a:pPr marL="0" indent="0">
              <a:buNone/>
            </a:pPr>
            <a:r>
              <a:rPr lang="ru-RU" sz="3600" dirty="0" smtClean="0">
                <a:latin typeface="Arial" panose="020B0604020202020204" pitchFamily="34" charset="0"/>
                <a:cs typeface="Arial" panose="020B0604020202020204" pitchFamily="34" charset="0"/>
              </a:rPr>
              <a:t>      После победы полководец пирует, отмечая победу, и в этом эпизоде царь Пётр вновь прекрасен своей душевной щедростью: </a:t>
            </a:r>
          </a:p>
          <a:p>
            <a:pPr marL="0" indent="0">
              <a:buNone/>
            </a:pPr>
            <a:r>
              <a:rPr lang="ru-RU" sz="3600" dirty="0" smtClean="0">
                <a:latin typeface="Arial" panose="020B0604020202020204" pitchFamily="34" charset="0"/>
                <a:cs typeface="Arial" panose="020B0604020202020204" pitchFamily="34" charset="0"/>
              </a:rPr>
              <a:t>При кликах войска своего,</a:t>
            </a:r>
          </a:p>
          <a:p>
            <a:pPr marL="0" indent="0">
              <a:buNone/>
            </a:pPr>
            <a:r>
              <a:rPr lang="ru-RU" sz="3600" dirty="0" smtClean="0">
                <a:latin typeface="Arial" panose="020B0604020202020204" pitchFamily="34" charset="0"/>
                <a:cs typeface="Arial" panose="020B0604020202020204" pitchFamily="34" charset="0"/>
              </a:rPr>
              <a:t>В шатре своем он угощает </a:t>
            </a:r>
          </a:p>
          <a:p>
            <a:pPr marL="0" indent="0">
              <a:buNone/>
            </a:pPr>
            <a:r>
              <a:rPr lang="ru-RU" sz="3600" dirty="0" smtClean="0">
                <a:latin typeface="Arial" panose="020B0604020202020204" pitchFamily="34" charset="0"/>
                <a:cs typeface="Arial" panose="020B0604020202020204" pitchFamily="34" charset="0"/>
              </a:rPr>
              <a:t>Своих вождей,  вождей чужих,</a:t>
            </a:r>
          </a:p>
          <a:p>
            <a:pPr marL="0" indent="0">
              <a:buNone/>
            </a:pPr>
            <a:r>
              <a:rPr lang="ru-RU" sz="3600" dirty="0" smtClean="0">
                <a:latin typeface="Arial" panose="020B0604020202020204" pitchFamily="34" charset="0"/>
                <a:cs typeface="Arial" panose="020B0604020202020204" pitchFamily="34" charset="0"/>
              </a:rPr>
              <a:t>И славных пленников ласкает,</a:t>
            </a:r>
          </a:p>
          <a:p>
            <a:pPr marL="0" indent="0">
              <a:buNone/>
            </a:pPr>
            <a:r>
              <a:rPr lang="ru-RU" sz="3600" dirty="0" smtClean="0">
                <a:latin typeface="Arial" panose="020B0604020202020204" pitchFamily="34" charset="0"/>
                <a:cs typeface="Arial" panose="020B0604020202020204" pitchFamily="34" charset="0"/>
              </a:rPr>
              <a:t>И за учителей своих </a:t>
            </a:r>
          </a:p>
          <a:p>
            <a:pPr marL="0" indent="0">
              <a:buNone/>
            </a:pPr>
            <a:r>
              <a:rPr lang="ru-RU" sz="3600" dirty="0" smtClean="0">
                <a:latin typeface="Arial" panose="020B0604020202020204" pitchFamily="34" charset="0"/>
                <a:cs typeface="Arial" panose="020B0604020202020204" pitchFamily="34" charset="0"/>
              </a:rPr>
              <a:t>Заздравный кубок подымает.</a:t>
            </a:r>
            <a:endParaRPr lang="ru-RU" sz="36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384" y="2214612"/>
            <a:ext cx="4752528" cy="4497168"/>
          </a:xfrm>
          <a:prstGeom prst="rect">
            <a:avLst/>
          </a:prstGeom>
        </p:spPr>
      </p:pic>
    </p:spTree>
    <p:extLst>
      <p:ext uri="{BB962C8B-B14F-4D97-AF65-F5344CB8AC3E}">
        <p14:creationId xmlns:p14="http://schemas.microsoft.com/office/powerpoint/2010/main" val="257005126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37e634bcfc7cfa6db1acc16b18d8ba3d444c7"/>
</p:tagLst>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155177</TotalTime>
  <Words>889</Words>
  <Application>Microsoft Office PowerPoint</Application>
  <PresentationFormat>Произвольный</PresentationFormat>
  <Paragraphs>73</Paragraphs>
  <Slides>18</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18</vt:i4>
      </vt:variant>
    </vt:vector>
  </HeadingPairs>
  <TitlesOfParts>
    <vt:vector size="28"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Литература</vt:lpstr>
      <vt:lpstr>О поэме «Полтава»</vt:lpstr>
      <vt:lpstr>О поэме «Полтава» </vt:lpstr>
      <vt:lpstr>О поэме «Полтава»</vt:lpstr>
      <vt:lpstr>Творческая история поэмы</vt:lpstr>
      <vt:lpstr>Творческая история поэмы </vt:lpstr>
      <vt:lpstr>Творческая история поэмы </vt:lpstr>
      <vt:lpstr>Творческая история поэмы</vt:lpstr>
      <vt:lpstr>Творческая история поэмы</vt:lpstr>
      <vt:lpstr>Творческая история поэмы</vt:lpstr>
      <vt:lpstr>Идея поэмы</vt:lpstr>
      <vt:lpstr>Идея поэмы </vt:lpstr>
      <vt:lpstr>Идея поэмы</vt:lpstr>
      <vt:lpstr>Идея поэмы</vt:lpstr>
      <vt:lpstr>Идея поэмы</vt:lpstr>
      <vt:lpstr>Идея поэмы</vt:lpstr>
      <vt:lpstr>Главные темы поэмы </vt:lpstr>
      <vt:lpstr>ЗАДАНИЕ ДЛЯ САМОСТОЯТЕЛЬНОЙ РАБОТЫ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azat</cp:lastModifiedBy>
  <cp:revision>1763</cp:revision>
  <dcterms:created xsi:type="dcterms:W3CDTF">2014-10-08T23:03:32Z</dcterms:created>
  <dcterms:modified xsi:type="dcterms:W3CDTF">2020-09-24T15:04:21Z</dcterms:modified>
</cp:coreProperties>
</file>