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29"/>
  </p:notesMasterIdLst>
  <p:sldIdLst>
    <p:sldId id="1356" r:id="rId11"/>
    <p:sldId id="1370" r:id="rId12"/>
    <p:sldId id="1372" r:id="rId13"/>
    <p:sldId id="1357" r:id="rId14"/>
    <p:sldId id="1418" r:id="rId15"/>
    <p:sldId id="1421" r:id="rId16"/>
    <p:sldId id="1422" r:id="rId17"/>
    <p:sldId id="1427" r:id="rId18"/>
    <p:sldId id="1428" r:id="rId19"/>
    <p:sldId id="1366" r:id="rId20"/>
    <p:sldId id="1413" r:id="rId21"/>
    <p:sldId id="1405" r:id="rId22"/>
    <p:sldId id="1419" r:id="rId23"/>
    <p:sldId id="1420" r:id="rId24"/>
    <p:sldId id="1402" r:id="rId25"/>
    <p:sldId id="1429" r:id="rId26"/>
    <p:sldId id="1374" r:id="rId27"/>
    <p:sldId id="1373" r:id="rId28"/>
  </p:sldIdLst>
  <p:sldSz cx="12482513" cy="7021513"/>
  <p:notesSz cx="6858000" cy="9144000"/>
  <p:custDataLst>
    <p:tags r:id="rId30"/>
  </p:custDataLst>
  <p:defaultTextStyle>
    <a:defPPr>
      <a:defRPr lang="en-US"/>
    </a:defPPr>
    <a:lvl1pPr marL="0" algn="l" defTabSz="1228038" rtl="0" eaLnBrk="1" latinLnBrk="0" hangingPunct="1">
      <a:defRPr sz="2400" kern="1200">
        <a:solidFill>
          <a:schemeClr val="tx1"/>
        </a:solidFill>
        <a:latin typeface="+mn-lt"/>
        <a:ea typeface="+mn-ea"/>
        <a:cs typeface="+mn-cs"/>
      </a:defRPr>
    </a:lvl1pPr>
    <a:lvl2pPr marL="614020" algn="l" defTabSz="1228038" rtl="0" eaLnBrk="1" latinLnBrk="0" hangingPunct="1">
      <a:defRPr sz="2400" kern="1200">
        <a:solidFill>
          <a:schemeClr val="tx1"/>
        </a:solidFill>
        <a:latin typeface="+mn-lt"/>
        <a:ea typeface="+mn-ea"/>
        <a:cs typeface="+mn-cs"/>
      </a:defRPr>
    </a:lvl2pPr>
    <a:lvl3pPr marL="1228038" algn="l" defTabSz="1228038" rtl="0" eaLnBrk="1" latinLnBrk="0" hangingPunct="1">
      <a:defRPr sz="2400" kern="1200">
        <a:solidFill>
          <a:schemeClr val="tx1"/>
        </a:solidFill>
        <a:latin typeface="+mn-lt"/>
        <a:ea typeface="+mn-ea"/>
        <a:cs typeface="+mn-cs"/>
      </a:defRPr>
    </a:lvl3pPr>
    <a:lvl4pPr marL="1842057" algn="l" defTabSz="1228038" rtl="0" eaLnBrk="1" latinLnBrk="0" hangingPunct="1">
      <a:defRPr sz="2400" kern="1200">
        <a:solidFill>
          <a:schemeClr val="tx1"/>
        </a:solidFill>
        <a:latin typeface="+mn-lt"/>
        <a:ea typeface="+mn-ea"/>
        <a:cs typeface="+mn-cs"/>
      </a:defRPr>
    </a:lvl4pPr>
    <a:lvl5pPr marL="2456075" algn="l" defTabSz="1228038" rtl="0" eaLnBrk="1" latinLnBrk="0" hangingPunct="1">
      <a:defRPr sz="2400" kern="1200">
        <a:solidFill>
          <a:schemeClr val="tx1"/>
        </a:solidFill>
        <a:latin typeface="+mn-lt"/>
        <a:ea typeface="+mn-ea"/>
        <a:cs typeface="+mn-cs"/>
      </a:defRPr>
    </a:lvl5pPr>
    <a:lvl6pPr marL="3070095" algn="l" defTabSz="1228038" rtl="0" eaLnBrk="1" latinLnBrk="0" hangingPunct="1">
      <a:defRPr sz="2400" kern="1200">
        <a:solidFill>
          <a:schemeClr val="tx1"/>
        </a:solidFill>
        <a:latin typeface="+mn-lt"/>
        <a:ea typeface="+mn-ea"/>
        <a:cs typeface="+mn-cs"/>
      </a:defRPr>
    </a:lvl6pPr>
    <a:lvl7pPr marL="3684113" algn="l" defTabSz="1228038" rtl="0" eaLnBrk="1" latinLnBrk="0" hangingPunct="1">
      <a:defRPr sz="2400" kern="1200">
        <a:solidFill>
          <a:schemeClr val="tx1"/>
        </a:solidFill>
        <a:latin typeface="+mn-lt"/>
        <a:ea typeface="+mn-ea"/>
        <a:cs typeface="+mn-cs"/>
      </a:defRPr>
    </a:lvl7pPr>
    <a:lvl8pPr marL="4298134" algn="l" defTabSz="1228038" rtl="0" eaLnBrk="1" latinLnBrk="0" hangingPunct="1">
      <a:defRPr sz="2400" kern="1200">
        <a:solidFill>
          <a:schemeClr val="tx1"/>
        </a:solidFill>
        <a:latin typeface="+mn-lt"/>
        <a:ea typeface="+mn-ea"/>
        <a:cs typeface="+mn-cs"/>
      </a:defRPr>
    </a:lvl8pPr>
    <a:lvl9pPr marL="4912154" algn="l" defTabSz="1228038"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370"/>
            <p14:sldId id="1372"/>
            <p14:sldId id="1357"/>
            <p14:sldId id="1418"/>
            <p14:sldId id="1421"/>
            <p14:sldId id="1422"/>
            <p14:sldId id="1427"/>
            <p14:sldId id="1428"/>
            <p14:sldId id="1366"/>
            <p14:sldId id="1413"/>
            <p14:sldId id="1405"/>
            <p14:sldId id="1419"/>
            <p14:sldId id="1420"/>
            <p14:sldId id="1402"/>
            <p14:sldId id="1429"/>
            <p14:sldId id="1374"/>
          </p14:sldIdLst>
        </p14:section>
        <p14:section name="Раздел без заголовка" id="{3375A2AD-79D0-4D6E-8B30-D2032A0CE601}">
          <p14:sldIdLst/>
        </p14:section>
        <p14:section name="Раздел без заголовка" id="{C4BC3DC4-CF3A-43EA-AAA0-FCE152E847CB}">
          <p14:sldIdLst>
            <p14:sldId id="1373"/>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930" userDrawn="1">
          <p15:clr>
            <a:srgbClr val="A4A3A4"/>
          </p15:clr>
        </p15:guide>
        <p15:guide id="3" orient="horz" pos="517" userDrawn="1">
          <p15:clr>
            <a:srgbClr val="A4A3A4"/>
          </p15:clr>
        </p15:guide>
        <p15:guide id="4" pos="1608" userDrawn="1">
          <p15:clr>
            <a:srgbClr val="A4A3A4"/>
          </p15:clr>
        </p15:guide>
        <p15:guide id="5" orient="horz" pos="1608" userDrawn="1">
          <p15:clr>
            <a:srgbClr val="A4A3A4"/>
          </p15:clr>
        </p15:guide>
        <p15:guide id="6" orient="horz" pos="1120" userDrawn="1">
          <p15:clr>
            <a:srgbClr val="A4A3A4"/>
          </p15:clr>
        </p15:guide>
        <p15:guide id="7" pos="4079" userDrawn="1">
          <p15:clr>
            <a:srgbClr val="A4A3A4"/>
          </p15:clr>
        </p15:guide>
        <p15:guide id="8" pos="339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F7F7F"/>
    <a:srgbClr val="5F5F5F"/>
    <a:srgbClr val="B2B2B2"/>
    <a:srgbClr val="DDDDDD"/>
    <a:srgbClr val="808080"/>
    <a:srgbClr val="C0C0C0"/>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0" autoAdjust="0"/>
    <p:restoredTop sz="86736" autoAdjust="0"/>
  </p:normalViewPr>
  <p:slideViewPr>
    <p:cSldViewPr snapToObjects="1">
      <p:cViewPr>
        <p:scale>
          <a:sx n="64" d="100"/>
          <a:sy n="64" d="100"/>
        </p:scale>
        <p:origin x="-594" y="-228"/>
      </p:cViewPr>
      <p:guideLst>
        <p:guide orient="horz" pos="742"/>
        <p:guide orient="horz" pos="517"/>
        <p:guide orient="horz" pos="1608"/>
        <p:guide orient="horz" pos="1120"/>
        <p:guide pos="1930"/>
        <p:guide pos="1608"/>
        <p:guide pos="4079"/>
        <p:guide pos="3398"/>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9/24/2020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14020" rtl="0" eaLnBrk="1" latinLnBrk="0" hangingPunct="1">
      <a:defRPr sz="1600" kern="1200">
        <a:solidFill>
          <a:schemeClr val="tx1"/>
        </a:solidFill>
        <a:latin typeface="+mn-lt"/>
        <a:ea typeface="+mn-ea"/>
        <a:cs typeface="+mn-cs"/>
      </a:defRPr>
    </a:lvl1pPr>
    <a:lvl2pPr marL="614020" algn="l" defTabSz="614020" rtl="0" eaLnBrk="1" latinLnBrk="0" hangingPunct="1">
      <a:defRPr sz="1600" kern="1200">
        <a:solidFill>
          <a:schemeClr val="tx1"/>
        </a:solidFill>
        <a:latin typeface="+mn-lt"/>
        <a:ea typeface="+mn-ea"/>
        <a:cs typeface="+mn-cs"/>
      </a:defRPr>
    </a:lvl2pPr>
    <a:lvl3pPr marL="1228038" algn="l" defTabSz="614020" rtl="0" eaLnBrk="1" latinLnBrk="0" hangingPunct="1">
      <a:defRPr sz="1600" kern="1200">
        <a:solidFill>
          <a:schemeClr val="tx1"/>
        </a:solidFill>
        <a:latin typeface="+mn-lt"/>
        <a:ea typeface="+mn-ea"/>
        <a:cs typeface="+mn-cs"/>
      </a:defRPr>
    </a:lvl3pPr>
    <a:lvl4pPr marL="1842057" algn="l" defTabSz="614020" rtl="0" eaLnBrk="1" latinLnBrk="0" hangingPunct="1">
      <a:defRPr sz="1600" kern="1200">
        <a:solidFill>
          <a:schemeClr val="tx1"/>
        </a:solidFill>
        <a:latin typeface="+mn-lt"/>
        <a:ea typeface="+mn-ea"/>
        <a:cs typeface="+mn-cs"/>
      </a:defRPr>
    </a:lvl4pPr>
    <a:lvl5pPr marL="2456075" algn="l" defTabSz="614020" rtl="0" eaLnBrk="1" latinLnBrk="0" hangingPunct="1">
      <a:defRPr sz="1600" kern="1200">
        <a:solidFill>
          <a:schemeClr val="tx1"/>
        </a:solidFill>
        <a:latin typeface="+mn-lt"/>
        <a:ea typeface="+mn-ea"/>
        <a:cs typeface="+mn-cs"/>
      </a:defRPr>
    </a:lvl5pPr>
    <a:lvl6pPr marL="3070095" algn="l" defTabSz="614020" rtl="0" eaLnBrk="1" latinLnBrk="0" hangingPunct="1">
      <a:defRPr sz="1600" kern="1200">
        <a:solidFill>
          <a:schemeClr val="tx1"/>
        </a:solidFill>
        <a:latin typeface="+mn-lt"/>
        <a:ea typeface="+mn-ea"/>
        <a:cs typeface="+mn-cs"/>
      </a:defRPr>
    </a:lvl6pPr>
    <a:lvl7pPr marL="3684113" algn="l" defTabSz="614020" rtl="0" eaLnBrk="1" latinLnBrk="0" hangingPunct="1">
      <a:defRPr sz="1600" kern="1200">
        <a:solidFill>
          <a:schemeClr val="tx1"/>
        </a:solidFill>
        <a:latin typeface="+mn-lt"/>
        <a:ea typeface="+mn-ea"/>
        <a:cs typeface="+mn-cs"/>
      </a:defRPr>
    </a:lvl7pPr>
    <a:lvl8pPr marL="4298134" algn="l" defTabSz="614020" rtl="0" eaLnBrk="1" latinLnBrk="0" hangingPunct="1">
      <a:defRPr sz="1600" kern="1200">
        <a:solidFill>
          <a:schemeClr val="tx1"/>
        </a:solidFill>
        <a:latin typeface="+mn-lt"/>
        <a:ea typeface="+mn-ea"/>
        <a:cs typeface="+mn-cs"/>
      </a:defRPr>
    </a:lvl8pPr>
    <a:lvl9pPr marL="4912154" algn="l" defTabSz="61402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3" y="2181226"/>
            <a:ext cx="10610137" cy="150507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7752"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21"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3"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341119"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37752"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21"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6"/>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639693" y="4188086"/>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343196" y="4188086"/>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9046700" y="4188086"/>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6"/>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639693" y="4188086"/>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343196" y="4188086"/>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9046700" y="4188086"/>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2"/>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537394" y="4503232"/>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8138598" y="4503232"/>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2"/>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537394" y="4503232"/>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8138598" y="4503232"/>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8"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3" y="4818377"/>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341119" y="4818377"/>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8"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3" y="4818377"/>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341119" y="4818377"/>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70"/>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639693" y="2527370"/>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343196" y="2527370"/>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9046700" y="2527370"/>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70"/>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639693" y="2527370"/>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343196" y="2527370"/>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9046700" y="2527370"/>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6"/>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537394" y="2842516"/>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8138598" y="2842516"/>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6193"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6"/>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537394" y="2842516"/>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8138598" y="2842516"/>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8"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3" y="3157663"/>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341119" y="3157663"/>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36193"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341119"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8"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3" y="3157663"/>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341119" y="3157663"/>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36193"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341119"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66723"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54434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521968"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66723"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54434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521968"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89100"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66723"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54434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521968"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66723"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54434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521968"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66723"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54434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521968"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89100"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66723"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54434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521968"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8"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46422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3"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339352"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6"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8"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46422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3"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339352"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6"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89100"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8"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46422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3"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339352"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6"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8"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46422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3"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339352"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6"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8"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46422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3"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339352"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6"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89100"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8"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46422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3"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339352"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6"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8"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46422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3"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339352"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6"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8"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464226"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3"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339352"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6"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8"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46422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3"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339352"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6"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8"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464226"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3"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339352"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6"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71" y="1678889"/>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81" y="1678889"/>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71" y="3979245"/>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81" y="3979245"/>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71" y="1678889"/>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81" y="1678889"/>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71" y="3979245"/>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81" y="3979245"/>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160150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3"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476626"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9"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351752"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2"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160150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3"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476626"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9"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351752"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2"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1250712"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121385"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8"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992059"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862733"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5"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1250712"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121385"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8"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992059"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862733"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5"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1" y="2181223"/>
            <a:ext cx="10610137" cy="150507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6193"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24827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24827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49715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846368"/>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49715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846368"/>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2"/>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2"/>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2"/>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2"/>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7"/>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7"/>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7"/>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7"/>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7"/>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0"/>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0"/>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0"/>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0"/>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0"/>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6192"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6192"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36193" y="1248272"/>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936193"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0947" y="1248272"/>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36193" y="1497152"/>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936193" y="1846371"/>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0947" y="1497152"/>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340947" y="1846371"/>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89"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9007424"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936190" y="5099318"/>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6407088" y="5099318"/>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1" y="2181223"/>
            <a:ext cx="10610137" cy="150507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24827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24827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49715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846368"/>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49715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846368"/>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2"/>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2"/>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2"/>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2"/>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7"/>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7"/>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7"/>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7"/>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7"/>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0"/>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0"/>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0"/>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0"/>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0"/>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3" y="2181226"/>
            <a:ext cx="10610137" cy="150507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4"/>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4"/>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4"/>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4"/>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4"/>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9"/>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9"/>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9"/>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9"/>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9"/>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2"/>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505085" y="4671652"/>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5000808" y="4671652"/>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96530" y="4671652"/>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2"/>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2496503"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640735"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345276"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9049821"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61"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89"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9007424"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936190" y="5099318"/>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6407088" y="5099318"/>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1" y="2181223"/>
            <a:ext cx="10610137" cy="150507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24827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24827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49715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846368"/>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49715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846368"/>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2496503"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640735"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345276"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9049821"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61"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2"/>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2"/>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2"/>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2"/>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7"/>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7"/>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7"/>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7"/>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7"/>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0"/>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0"/>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0"/>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0"/>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0"/>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537394"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8138598"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537394"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8138598"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10"/>
            <a:ext cx="5206769"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8" y="1430310"/>
            <a:ext cx="5206769" cy="3488681"/>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2" y="5099320"/>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339558" y="5099320"/>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10"/>
            <a:ext cx="5206769" cy="3488681"/>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8" y="1430310"/>
            <a:ext cx="5206769" cy="3488681"/>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2" y="5099320"/>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339558" y="5099320"/>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89"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9007424"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936190" y="5099318"/>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6407088" y="5099318"/>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1" y="2181223"/>
            <a:ext cx="10610137" cy="150507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2496503" cy="1511361"/>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39693"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343196"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9046700"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24827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24827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49715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846368"/>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49715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846368"/>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2496503" cy="1511361"/>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39693"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343196"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9046700"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2"/>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2"/>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2"/>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2"/>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7"/>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7"/>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7"/>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7"/>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7"/>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0"/>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0"/>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0"/>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0"/>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0"/>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150728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537394"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8138598"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150728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537394"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8138598"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10"/>
            <a:ext cx="5206769" cy="150728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8" y="1430310"/>
            <a:ext cx="5206769" cy="150728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3" y="3128130"/>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341119" y="3128130"/>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10"/>
            <a:ext cx="5206769" cy="150728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8" y="1430310"/>
            <a:ext cx="5206769" cy="150728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3" y="3128130"/>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341119" y="3128130"/>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89"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9007424"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936190" y="5099318"/>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6407088" y="5099318"/>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1" y="2181223"/>
            <a:ext cx="10610137" cy="150507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5149" y="1430310"/>
            <a:ext cx="2496503" cy="1511361"/>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35149" y="3129892"/>
            <a:ext cx="2496503" cy="1511361"/>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24827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24827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49715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846368"/>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49715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846368"/>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5149" y="1430310"/>
            <a:ext cx="2496503" cy="1511361"/>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35149" y="3129892"/>
            <a:ext cx="2496503" cy="1511361"/>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2"/>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2"/>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2"/>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2"/>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7"/>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7"/>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7"/>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7"/>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7"/>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0"/>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0"/>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0"/>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0"/>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0"/>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36190" y="3133968"/>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36190" y="3133968"/>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3" y="2181226"/>
            <a:ext cx="10610137" cy="150507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7752" y="1430310"/>
            <a:ext cx="5206769"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21" y="1430310"/>
            <a:ext cx="5206769"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3"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341119"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37752" y="3133968"/>
            <a:ext cx="5206769"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21" y="3133968"/>
            <a:ext cx="5206769"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7752" y="1430310"/>
            <a:ext cx="5206769"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21" y="1430310"/>
            <a:ext cx="5206769"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3"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341119"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37752" y="3133968"/>
            <a:ext cx="5206769"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21" y="3133968"/>
            <a:ext cx="5206769" cy="150728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89"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9007424"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936190" y="5099318"/>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6407088" y="5099318"/>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1" y="2181223"/>
            <a:ext cx="10610137" cy="150507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9"/>
            <a:ext cx="2496503" cy="4367824"/>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6"/>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639693" y="4188086"/>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343196" y="4188086"/>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9046700" y="4188086"/>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24827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24827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49715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846368"/>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49715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846368"/>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2"/>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2"/>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2"/>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2"/>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7"/>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7"/>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7"/>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7"/>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7"/>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0"/>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0"/>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0"/>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0"/>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0"/>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9"/>
            <a:ext cx="2496503" cy="4367824"/>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6"/>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639693" y="4188086"/>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343196" y="4188086"/>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9046700" y="4188086"/>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9"/>
            <a:ext cx="3407726" cy="4367824"/>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2"/>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537394" y="4503232"/>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8138598" y="4503232"/>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9"/>
            <a:ext cx="3407726" cy="4367824"/>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2"/>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537394" y="4503232"/>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8138598" y="4503232"/>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09"/>
            <a:ext cx="5206769"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8" y="1430309"/>
            <a:ext cx="5206769"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3" y="4818377"/>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341119" y="4818377"/>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09"/>
            <a:ext cx="5206769"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8" y="1430309"/>
            <a:ext cx="5206769" cy="436782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3" y="4818377"/>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341119" y="4818377"/>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89"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9007424"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936190" y="5099318"/>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6407088" y="5099318"/>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1" y="2181223"/>
            <a:ext cx="10610137" cy="150507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8"/>
            <a:ext cx="2496503" cy="2707110"/>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70"/>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639693" y="2527370"/>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343196" y="2527370"/>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9046700" y="2527370"/>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24827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24827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49715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846368"/>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49715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846368"/>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2"/>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2"/>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2"/>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2"/>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7"/>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7"/>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7"/>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7"/>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7"/>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0"/>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0"/>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0"/>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0"/>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0"/>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8"/>
            <a:ext cx="2496503" cy="2707110"/>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70"/>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639693" y="2527370"/>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343196" y="2527370"/>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9046700" y="2527370"/>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8"/>
            <a:ext cx="3407726" cy="2707110"/>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6"/>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537394" y="2842516"/>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8138598" y="2842516"/>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08"/>
            <a:ext cx="3407726" cy="2707110"/>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6"/>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537394" y="2842516"/>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8138598" y="2842516"/>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08"/>
            <a:ext cx="5206769"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8" y="1430308"/>
            <a:ext cx="5206769"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3" y="3157663"/>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341119" y="3157663"/>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36193"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341119"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08"/>
            <a:ext cx="5206769"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8" y="1430308"/>
            <a:ext cx="5206769" cy="2707110"/>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3" y="3157663"/>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341119" y="3157663"/>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36193"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341119"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89"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9007424"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936190" y="5099318"/>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6407088" y="5099318"/>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1" y="2181223"/>
            <a:ext cx="10610137" cy="150507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36191"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190"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24827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24827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36191" y="1497150"/>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936191" y="1846368"/>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0947" y="1497150"/>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40947" y="1846368"/>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66723"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544347"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521968"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66723"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544347"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521968"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89100"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66723"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544347"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521968"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2"/>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2"/>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2"/>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2"/>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7"/>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7"/>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7"/>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7"/>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7"/>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0"/>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0"/>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0"/>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0"/>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0"/>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3640735"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6345276"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9049821" y="5099318"/>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939" userDrawn="1">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537394"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8138598" y="5099318"/>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66723"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544347"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521968"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9"/>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66723"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544347"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521968"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40"/>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89100"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66723"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544347"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521968"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8"/>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6339556" y="5099318"/>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9693"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3196"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6700" y="3128128"/>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3128128"/>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6"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1"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3128128"/>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8"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464226"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3"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339352" y="1678885"/>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6"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8"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464226"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3"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339352" y="322873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6"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89100"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8"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464226"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3"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339352" y="4778584"/>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6"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7750"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19"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1"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6341116"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937750"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19"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2496503"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9"/>
            <a:ext cx="2496503"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4188084"/>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4188084"/>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4188084"/>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4188084"/>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3407726" cy="4367824"/>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9"/>
            <a:ext cx="3407726"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4503230"/>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4503230"/>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4503230"/>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9"/>
            <a:ext cx="5206769" cy="436782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4818375"/>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4818375"/>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8"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464226"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3"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339352" y="1678885"/>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6" y="1678889"/>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8"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464226" y="3228738"/>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3"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339352" y="322873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6" y="3228740"/>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89100"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8"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464226" y="4778586"/>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3"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339352" y="4778584"/>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6" y="4778588"/>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2496503"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40735"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5276"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9821" y="1430308"/>
            <a:ext cx="2496503"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36189" y="2527368"/>
            <a:ext cx="2499624" cy="1610050"/>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3639693" y="2527368"/>
            <a:ext cx="2499624" cy="1610050"/>
          </a:xfrm>
          <a:solidFill>
            <a:schemeClr val="accent3">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6343196" y="2527368"/>
            <a:ext cx="2499624" cy="1610050"/>
          </a:xfrm>
          <a:solidFill>
            <a:schemeClr val="accent5">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9046700" y="2527368"/>
            <a:ext cx="2499624" cy="1610050"/>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936189" y="4312738"/>
            <a:ext cx="2499624" cy="1754414"/>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3639693"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6343196"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9046700" y="4312738"/>
            <a:ext cx="2499624" cy="1754414"/>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3407726" cy="2707110"/>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537394"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08"/>
            <a:ext cx="3407726"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36190" y="2842514"/>
            <a:ext cx="3407726" cy="1294905"/>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4537394" y="2842514"/>
            <a:ext cx="3407726" cy="1294905"/>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8138598" y="2842514"/>
            <a:ext cx="3407726" cy="1294905"/>
          </a:xfrm>
          <a:solidFill>
            <a:schemeClr val="bg2">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936190"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4537394"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8138598" y="4312739"/>
            <a:ext cx="3407726" cy="1792433"/>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90"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39556" y="1430308"/>
            <a:ext cx="5206769" cy="2707110"/>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36191" y="3157661"/>
            <a:ext cx="5205209" cy="979758"/>
          </a:xfrm>
          <a:solidFill>
            <a:schemeClr val="accent1">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6341116" y="3157661"/>
            <a:ext cx="5205209" cy="979758"/>
          </a:xfrm>
          <a:solidFill>
            <a:schemeClr val="accent4">
              <a:alpha val="80000"/>
            </a:schemeClr>
          </a:solidFill>
        </p:spPr>
        <p:txBody>
          <a:bodyPr lIns="389973" tIns="194987" rIns="389973" bIns="194987"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5419" indent="-172709">
              <a:defRPr sz="1400">
                <a:solidFill>
                  <a:srgbClr val="FFFFFF"/>
                </a:solidFill>
              </a:defRPr>
            </a:lvl3pPr>
            <a:lvl4pPr marL="518128" indent="-172709">
              <a:defRPr sz="1400">
                <a:solidFill>
                  <a:srgbClr val="FFFFFF"/>
                </a:solidFill>
              </a:defRPr>
            </a:lvl4pPr>
            <a:lvl5pPr marL="748408" indent="-230280">
              <a:defRPr sz="14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936191"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6341116" y="4312737"/>
            <a:ext cx="5205209" cy="174367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4"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566721"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654567"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544345"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7632191"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9521966"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32" name="Content Placeholder 13"/>
          <p:cNvSpPr>
            <a:spLocks noGrp="1"/>
          </p:cNvSpPr>
          <p:nvPr>
            <p:ph sz="quarter" idx="24" hasCustomPrompt="1"/>
          </p:nvPr>
        </p:nvSpPr>
        <p:spPr>
          <a:xfrm>
            <a:off x="10609813" y="167888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4"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566721"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4654567"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544345"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7632191"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9521966"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0" name="Content Placeholder 13"/>
          <p:cNvSpPr>
            <a:spLocks noGrp="1"/>
          </p:cNvSpPr>
          <p:nvPr>
            <p:ph sz="quarter" idx="32" hasCustomPrompt="1"/>
          </p:nvPr>
        </p:nvSpPr>
        <p:spPr>
          <a:xfrm>
            <a:off x="10609813" y="3228737"/>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4"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566721"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4654567"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544345"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7632191"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9521966"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100"/>
            </a:lvl1pPr>
          </a:lstStyle>
          <a:p>
            <a:endParaRPr lang="en-US" dirty="0"/>
          </a:p>
        </p:txBody>
      </p:sp>
      <p:sp>
        <p:nvSpPr>
          <p:cNvPr id="48" name="Content Placeholder 13"/>
          <p:cNvSpPr>
            <a:spLocks noGrp="1"/>
          </p:cNvSpPr>
          <p:nvPr>
            <p:ph sz="quarter" idx="40" hasCustomPrompt="1"/>
          </p:nvPr>
        </p:nvSpPr>
        <p:spPr>
          <a:xfrm>
            <a:off x="10609813" y="4778586"/>
            <a:ext cx="1412094"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228738"/>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22873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228737"/>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589097"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42" name="Content Placeholder 13"/>
          <p:cNvSpPr>
            <a:spLocks noGrp="1"/>
          </p:cNvSpPr>
          <p:nvPr>
            <p:ph sz="quarter" idx="34" hasCustomPrompt="1"/>
          </p:nvPr>
        </p:nvSpPr>
        <p:spPr>
          <a:xfrm>
            <a:off x="1676946"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4464224" y="4778586"/>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44" name="Content Placeholder 13"/>
          <p:cNvSpPr>
            <a:spLocks noGrp="1"/>
          </p:cNvSpPr>
          <p:nvPr>
            <p:ph sz="quarter" idx="36" hasCustomPrompt="1"/>
          </p:nvPr>
        </p:nvSpPr>
        <p:spPr>
          <a:xfrm>
            <a:off x="5555941"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8339350" y="477858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46" name="Content Placeholder 13"/>
          <p:cNvSpPr>
            <a:spLocks noGrp="1"/>
          </p:cNvSpPr>
          <p:nvPr>
            <p:ph sz="quarter" idx="38" hasCustomPrompt="1"/>
          </p:nvPr>
        </p:nvSpPr>
        <p:spPr>
          <a:xfrm>
            <a:off x="9434934" y="4778586"/>
            <a:ext cx="2369557" cy="1001737"/>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8"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464226"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3"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339352" y="1678885"/>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6"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979244"/>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8"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464226" y="3979244"/>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3"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339352" y="3979241"/>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6"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6"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464224" y="1678887"/>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1"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8339350" y="1678885"/>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4" y="1678887"/>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6"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464224" y="3979244"/>
            <a:ext cx="936189" cy="93620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1"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8339350" y="3979241"/>
            <a:ext cx="936189" cy="93620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4" y="3979243"/>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89097"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6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6429440" y="1678889"/>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79" y="1678887"/>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589097"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6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6429440" y="3979245"/>
            <a:ext cx="1570710" cy="1570733"/>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79" y="3979243"/>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601498"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5476624"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7"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9351750"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0"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936191" y="955708"/>
            <a:ext cx="10610137" cy="416089"/>
          </a:xfrm>
        </p:spPr>
        <p:txBody>
          <a:bodyPr>
            <a:normAutofit/>
          </a:bodyPr>
          <a:lstStyle>
            <a:lvl1pPr marL="0" indent="0" algn="ctr">
              <a:lnSpc>
                <a:spcPct val="86000"/>
              </a:lnSpc>
              <a:spcBef>
                <a:spcPts val="0"/>
              </a:spcBef>
              <a:buNone/>
              <a:defRPr sz="18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250710"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121383"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6"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992057" y="1678888"/>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9862731" y="1678886"/>
            <a:ext cx="1432603" cy="143262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1" y="286637"/>
            <a:ext cx="10610137" cy="837054"/>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36189"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2"/>
            <a:ext cx="2408310" cy="3619979"/>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9007424" y="1299012"/>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936190" y="5099318"/>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6407088" y="5099318"/>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100"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1676948"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464226" y="1678887"/>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5555943"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339352" y="1678885"/>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9434936" y="1678889"/>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100" y="3979244"/>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1676948"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464226" y="3979244"/>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5555943"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339352" y="3979241"/>
            <a:ext cx="936189" cy="93620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8" name="Content Placeholder 13"/>
          <p:cNvSpPr>
            <a:spLocks noGrp="1"/>
          </p:cNvSpPr>
          <p:nvPr>
            <p:ph sz="quarter" idx="30" hasCustomPrompt="1"/>
          </p:nvPr>
        </p:nvSpPr>
        <p:spPr>
          <a:xfrm>
            <a:off x="9434936" y="3979245"/>
            <a:ext cx="2369557"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3" y="2181226"/>
            <a:ext cx="10610137" cy="150507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097" y="1678889"/>
            <a:ext cx="1570710" cy="1570733"/>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71" y="1678889"/>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429440" y="1678889"/>
            <a:ext cx="1570710" cy="1570733"/>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81" y="1678889"/>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097" y="3979245"/>
            <a:ext cx="1570710" cy="1570733"/>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71" y="3979245"/>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429440" y="3979245"/>
            <a:ext cx="1570710" cy="1570733"/>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81" y="3979245"/>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589097" y="1678889"/>
            <a:ext cx="1570710" cy="1570733"/>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2350071" y="1678889"/>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429440" y="1678889"/>
            <a:ext cx="1570710" cy="1570733"/>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8194281" y="1678889"/>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89097" y="3979245"/>
            <a:ext cx="1570710" cy="1570733"/>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34" name="Content Placeholder 13"/>
          <p:cNvSpPr>
            <a:spLocks noGrp="1"/>
          </p:cNvSpPr>
          <p:nvPr>
            <p:ph sz="quarter" idx="26" hasCustomPrompt="1"/>
          </p:nvPr>
        </p:nvSpPr>
        <p:spPr>
          <a:xfrm>
            <a:off x="2350071" y="3979245"/>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429440" y="3979245"/>
            <a:ext cx="1570710" cy="1570733"/>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36" name="Content Placeholder 13"/>
          <p:cNvSpPr>
            <a:spLocks noGrp="1"/>
          </p:cNvSpPr>
          <p:nvPr>
            <p:ph sz="quarter" idx="28" hasCustomPrompt="1"/>
          </p:nvPr>
        </p:nvSpPr>
        <p:spPr>
          <a:xfrm>
            <a:off x="8194281" y="3979245"/>
            <a:ext cx="3643476" cy="1988549"/>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6"/>
              </a:spcAft>
              <a:buFont typeface="Arial" panose="020B0604020202020204" pitchFamily="34" charset="0"/>
              <a:buNone/>
              <a:defRPr sz="1200" i="1"/>
            </a:lvl2pPr>
            <a:lvl3pPr marL="0" indent="0">
              <a:buNone/>
              <a:defRPr sz="12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1601500"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3"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476626"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9"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351752" y="1678886"/>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2"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1601500"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589103"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476626"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4464229"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351752" y="1678886"/>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8339352" y="3334647"/>
            <a:ext cx="3457403"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1250712"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121385"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8"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992059"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862733" y="1678886"/>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5"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1250712"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100"/>
            </a:lvl1pPr>
          </a:lstStyle>
          <a:p>
            <a:endParaRPr lang="en-US" dirty="0"/>
          </a:p>
        </p:txBody>
      </p:sp>
      <p:sp>
        <p:nvSpPr>
          <p:cNvPr id="14" name="Content Placeholder 13"/>
          <p:cNvSpPr>
            <a:spLocks noGrp="1"/>
          </p:cNvSpPr>
          <p:nvPr>
            <p:ph sz="quarter" idx="18" hasCustomPrompt="1"/>
          </p:nvPr>
        </p:nvSpPr>
        <p:spPr>
          <a:xfrm>
            <a:off x="736393"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121385"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100"/>
            </a:lvl1pPr>
          </a:lstStyle>
          <a:p>
            <a:endParaRPr lang="en-US" dirty="0"/>
          </a:p>
        </p:txBody>
      </p:sp>
      <p:sp>
        <p:nvSpPr>
          <p:cNvPr id="28" name="Content Placeholder 13"/>
          <p:cNvSpPr>
            <a:spLocks noGrp="1"/>
          </p:cNvSpPr>
          <p:nvPr>
            <p:ph sz="quarter" idx="20" hasCustomPrompt="1"/>
          </p:nvPr>
        </p:nvSpPr>
        <p:spPr>
          <a:xfrm>
            <a:off x="3607068"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992059" y="1678888"/>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100"/>
            </a:lvl1pPr>
          </a:lstStyle>
          <a:p>
            <a:endParaRPr lang="en-US" dirty="0"/>
          </a:p>
        </p:txBody>
      </p:sp>
      <p:sp>
        <p:nvSpPr>
          <p:cNvPr id="30" name="Content Placeholder 13"/>
          <p:cNvSpPr>
            <a:spLocks noGrp="1"/>
          </p:cNvSpPr>
          <p:nvPr>
            <p:ph sz="quarter" idx="22" hasCustomPrompt="1"/>
          </p:nvPr>
        </p:nvSpPr>
        <p:spPr>
          <a:xfrm>
            <a:off x="6477740"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862733" y="1678886"/>
            <a:ext cx="1432603" cy="1432623"/>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100"/>
            </a:lvl1pPr>
          </a:lstStyle>
          <a:p>
            <a:endParaRPr lang="en-US" dirty="0"/>
          </a:p>
        </p:txBody>
      </p:sp>
      <p:sp>
        <p:nvSpPr>
          <p:cNvPr id="11" name="Content Placeholder 13"/>
          <p:cNvSpPr>
            <a:spLocks noGrp="1"/>
          </p:cNvSpPr>
          <p:nvPr>
            <p:ph sz="quarter" idx="43" hasCustomPrompt="1"/>
          </p:nvPr>
        </p:nvSpPr>
        <p:spPr>
          <a:xfrm>
            <a:off x="9348415" y="3334647"/>
            <a:ext cx="2461238" cy="2460518"/>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6"/>
              </a:spcAft>
              <a:buFont typeface="Arial" panose="020B0604020202020204" pitchFamily="34" charset="0"/>
              <a:buNone/>
              <a:defRPr sz="1400" i="1"/>
            </a:lvl2pPr>
            <a:lvl3pPr marL="0" indent="0" algn="ctr">
              <a:buNone/>
              <a:defRPr sz="1400"/>
            </a:lvl3pPr>
            <a:lvl4pPr marL="518128" indent="-172709">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89" y="1299014"/>
            <a:ext cx="2408310" cy="3619979"/>
          </a:xfrm>
          <a:solidFill>
            <a:schemeClr val="bg1">
              <a:lumMod val="90000"/>
              <a:lumOff val="10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407087" y="1299014"/>
            <a:ext cx="2408310" cy="3619979"/>
          </a:xfrm>
          <a:solidFill>
            <a:schemeClr val="bg1">
              <a:lumMod val="90000"/>
              <a:lumOff val="10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550337" y="1299014"/>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9007424" y="1299014"/>
            <a:ext cx="2538900" cy="3619979"/>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1921" indent="-151921">
              <a:defRPr sz="1400"/>
            </a:lvl3pPr>
            <a:lvl4pPr marL="404589" indent="-209491">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36190" y="5099320"/>
            <a:ext cx="515304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407088" y="5099320"/>
            <a:ext cx="5139238"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16" name="bg object 16"/>
          <p:cNvSpPr/>
          <p:nvPr/>
        </p:nvSpPr>
        <p:spPr>
          <a:xfrm>
            <a:off x="144705" y="1160211"/>
            <a:ext cx="12233689" cy="57326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400"/>
          </a:p>
        </p:txBody>
      </p:sp>
      <p:sp>
        <p:nvSpPr>
          <p:cNvPr id="17" name="bg object 17"/>
          <p:cNvSpPr/>
          <p:nvPr/>
        </p:nvSpPr>
        <p:spPr>
          <a:xfrm>
            <a:off x="144722" y="153981"/>
            <a:ext cx="12233689" cy="928871"/>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400"/>
          </a:p>
        </p:txBody>
      </p:sp>
      <p:sp>
        <p:nvSpPr>
          <p:cNvPr id="2" name="Holder 2"/>
          <p:cNvSpPr>
            <a:spLocks noGrp="1"/>
          </p:cNvSpPr>
          <p:nvPr>
            <p:ph type="title"/>
          </p:nvPr>
        </p:nvSpPr>
        <p:spPr/>
        <p:txBody>
          <a:bodyPr lIns="0" tIns="0" rIns="0" bIns="0"/>
          <a:lstStyle>
            <a:lvl1pPr>
              <a:defRPr sz="5600" b="1" i="0">
                <a:solidFill>
                  <a:srgbClr val="FEFEFE"/>
                </a:solidFill>
                <a:latin typeface="Arial"/>
                <a:cs typeface="Arial"/>
              </a:defRPr>
            </a:lvl1pPr>
          </a:lstStyle>
          <a:p>
            <a:endParaRPr/>
          </a:p>
        </p:txBody>
      </p:sp>
      <p:sp>
        <p:nvSpPr>
          <p:cNvPr id="3" name="Holder 3"/>
          <p:cNvSpPr>
            <a:spLocks noGrp="1"/>
          </p:cNvSpPr>
          <p:nvPr>
            <p:ph sz="half" idx="2"/>
          </p:nvPr>
        </p:nvSpPr>
        <p:spPr>
          <a:xfrm>
            <a:off x="537142" y="1559655"/>
            <a:ext cx="3949588" cy="466188"/>
          </a:xfrm>
          <a:prstGeom prst="rect">
            <a:avLst/>
          </a:prstGeom>
        </p:spPr>
        <p:txBody>
          <a:bodyPr wrap="square" lIns="0" tIns="0" rIns="0" bIns="0">
            <a:spAutoFit/>
          </a:bodyPr>
          <a:lstStyle>
            <a:lvl1pPr>
              <a:defRPr sz="3000" b="0" i="0">
                <a:solidFill>
                  <a:srgbClr val="FEFEFE"/>
                </a:solidFill>
                <a:latin typeface="Arial"/>
                <a:cs typeface="Arial"/>
              </a:defRPr>
            </a:lvl1pPr>
          </a:lstStyle>
          <a:p>
            <a:endParaRPr/>
          </a:p>
        </p:txBody>
      </p:sp>
      <p:sp>
        <p:nvSpPr>
          <p:cNvPr id="4" name="Holder 4"/>
          <p:cNvSpPr>
            <a:spLocks noGrp="1"/>
          </p:cNvSpPr>
          <p:nvPr>
            <p:ph sz="half" idx="3"/>
          </p:nvPr>
        </p:nvSpPr>
        <p:spPr>
          <a:xfrm>
            <a:off x="6428497" y="1614948"/>
            <a:ext cx="5429894" cy="31514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73510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3" y="2181226"/>
            <a:ext cx="10610137" cy="150507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6193" y="1487050"/>
            <a:ext cx="10610137" cy="4737897"/>
          </a:xfrm>
        </p:spPr>
        <p:txBody>
          <a:bodyPr/>
          <a:lstStyle>
            <a:lvl1pPr>
              <a:spcBef>
                <a:spcPts val="1209"/>
              </a:spcBef>
              <a:defRPr/>
            </a:lvl1pPr>
            <a:lvl2pPr>
              <a:spcBef>
                <a:spcPts val="1209"/>
              </a:spcBef>
              <a:defRPr/>
            </a:lvl2pPr>
            <a:lvl3pPr>
              <a:spcBef>
                <a:spcPts val="1209"/>
              </a:spcBef>
              <a:defRPr/>
            </a:lvl3pPr>
            <a:lvl4pPr>
              <a:spcBef>
                <a:spcPts val="1209"/>
              </a:spcBef>
              <a:defRPr/>
            </a:lvl4pPr>
            <a:lvl5pPr>
              <a:spcBef>
                <a:spcPts val="1209"/>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79737" indent="-249463">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6193" y="1487050"/>
            <a:ext cx="10610137" cy="4737897"/>
          </a:xfrm>
        </p:spPr>
        <p:txBody>
          <a:bodyPr numCol="2" spcCol="584960">
            <a:normAutofit/>
          </a:bodyPr>
          <a:lstStyle>
            <a:lvl1pPr marL="0" indent="0">
              <a:spcBef>
                <a:spcPts val="1209"/>
              </a:spcBef>
              <a:buNone/>
              <a:defRPr sz="1600"/>
            </a:lvl1pPr>
            <a:lvl2pPr marL="230274" indent="-230274">
              <a:spcBef>
                <a:spcPts val="1209"/>
              </a:spcBef>
              <a:buFont typeface="Arial" panose="020B0604020202020204" pitchFamily="34" charset="0"/>
              <a:buChar char="•"/>
              <a:defRPr sz="1600"/>
            </a:lvl2pPr>
            <a:lvl3pPr marL="460547" indent="-230274">
              <a:spcBef>
                <a:spcPts val="1209"/>
              </a:spcBef>
              <a:buFont typeface="Open Sans Light" panose="020B0306030504020204" pitchFamily="34" charset="0"/>
              <a:buChar char="–"/>
              <a:defRPr sz="1600"/>
            </a:lvl3pPr>
            <a:lvl4pPr marL="690821" indent="-230274">
              <a:spcBef>
                <a:spcPts val="1209"/>
              </a:spcBef>
              <a:buFont typeface="Arial" panose="020B0604020202020204" pitchFamily="34" charset="0"/>
              <a:buChar char="•"/>
              <a:defRPr sz="1600"/>
            </a:lvl4pPr>
            <a:lvl5pPr marL="921094" indent="-230274">
              <a:spcBef>
                <a:spcPts val="1209"/>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6192"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277" y="1487052"/>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6192"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277" y="1248271"/>
            <a:ext cx="5201048" cy="463387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36193" y="1248272"/>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936193" y="1597487"/>
            <a:ext cx="5203215"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0947" y="1248272"/>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340947" y="1597487"/>
            <a:ext cx="5205380" cy="4674740"/>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36193" y="1497152"/>
            <a:ext cx="5203215"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936193" y="1846371"/>
            <a:ext cx="5203215"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0947" y="1497152"/>
            <a:ext cx="5205380" cy="315114"/>
          </a:xfrm>
        </p:spPr>
        <p:txBody>
          <a:bodyPr wrap="square" anchor="b">
            <a:spAutoFit/>
          </a:bodyPr>
          <a:lstStyle>
            <a:lvl1pPr marL="0" indent="0">
              <a:spcBef>
                <a:spcPts val="0"/>
              </a:spcBef>
              <a:buNone/>
              <a:defRPr sz="2000" b="1"/>
            </a:lvl1pPr>
            <a:lvl2pPr marL="614063" indent="0">
              <a:buNone/>
              <a:defRPr sz="2700" b="1"/>
            </a:lvl2pPr>
            <a:lvl3pPr marL="1228126" indent="0">
              <a:buNone/>
              <a:defRPr sz="2400" b="1"/>
            </a:lvl3pPr>
            <a:lvl4pPr marL="1842187" indent="0">
              <a:buNone/>
              <a:defRPr sz="2100" b="1"/>
            </a:lvl4pPr>
            <a:lvl5pPr marL="2456250" indent="0">
              <a:buNone/>
              <a:defRPr sz="2100" b="1"/>
            </a:lvl5pPr>
            <a:lvl6pPr marL="3070313" indent="0">
              <a:buNone/>
              <a:defRPr sz="2100" b="1"/>
            </a:lvl6pPr>
            <a:lvl7pPr marL="3684376" indent="0">
              <a:buNone/>
              <a:defRPr sz="2100" b="1"/>
            </a:lvl7pPr>
            <a:lvl8pPr marL="4298439" indent="0">
              <a:buNone/>
              <a:defRPr sz="2100" b="1"/>
            </a:lvl8pPr>
            <a:lvl9pPr marL="4912502"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340947" y="1846371"/>
            <a:ext cx="5205380" cy="4472996"/>
          </a:xfrm>
        </p:spPr>
        <p:txBody>
          <a:bodyPr>
            <a:normAutofit/>
          </a:bodyPr>
          <a:lstStyle>
            <a:lvl1pPr>
              <a:defRPr sz="2000"/>
            </a:lvl1pPr>
            <a:lvl2pPr>
              <a:defRPr sz="1600"/>
            </a:lvl2pPr>
            <a:lvl3pPr>
              <a:defRPr sz="1600"/>
            </a:lvl3pPr>
            <a:lvl4pPr>
              <a:defRPr sz="1600"/>
            </a:lvl4pPr>
            <a:lvl5pPr>
              <a:defRPr sz="16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6193" y="2181226"/>
            <a:ext cx="10610137" cy="150507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72379" y="3978857"/>
            <a:ext cx="8737760" cy="1794386"/>
          </a:xfrm>
        </p:spPr>
        <p:txBody>
          <a:bodyPr/>
          <a:lstStyle>
            <a:lvl1pPr marL="0" indent="0" algn="ctr">
              <a:buNone/>
              <a:defRPr>
                <a:solidFill>
                  <a:schemeClr val="tx1">
                    <a:tint val="75000"/>
                  </a:schemeClr>
                </a:solidFill>
              </a:defRPr>
            </a:lvl1pPr>
            <a:lvl2pPr marL="614063" indent="0" algn="ctr">
              <a:buNone/>
              <a:defRPr>
                <a:solidFill>
                  <a:schemeClr val="tx1">
                    <a:tint val="75000"/>
                  </a:schemeClr>
                </a:solidFill>
              </a:defRPr>
            </a:lvl2pPr>
            <a:lvl3pPr marL="1228126" indent="0" algn="ctr">
              <a:buNone/>
              <a:defRPr>
                <a:solidFill>
                  <a:schemeClr val="tx1">
                    <a:tint val="75000"/>
                  </a:schemeClr>
                </a:solidFill>
              </a:defRPr>
            </a:lvl3pPr>
            <a:lvl4pPr marL="1842187" indent="0" algn="ctr">
              <a:buNone/>
              <a:defRPr>
                <a:solidFill>
                  <a:schemeClr val="tx1">
                    <a:tint val="75000"/>
                  </a:schemeClr>
                </a:solidFill>
              </a:defRPr>
            </a:lvl4pPr>
            <a:lvl5pPr marL="2456250" indent="0" algn="ctr">
              <a:buNone/>
              <a:defRPr>
                <a:solidFill>
                  <a:schemeClr val="tx1">
                    <a:tint val="75000"/>
                  </a:schemeClr>
                </a:solidFill>
              </a:defRPr>
            </a:lvl5pPr>
            <a:lvl6pPr marL="3070313" indent="0" algn="ctr">
              <a:buNone/>
              <a:defRPr>
                <a:solidFill>
                  <a:schemeClr val="tx1">
                    <a:tint val="75000"/>
                  </a:schemeClr>
                </a:solidFill>
              </a:defRPr>
            </a:lvl6pPr>
            <a:lvl7pPr marL="3684376" indent="0" algn="ctr">
              <a:buNone/>
              <a:defRPr>
                <a:solidFill>
                  <a:schemeClr val="tx1">
                    <a:tint val="75000"/>
                  </a:schemeClr>
                </a:solidFill>
              </a:defRPr>
            </a:lvl7pPr>
            <a:lvl8pPr marL="4298439" indent="0" algn="ctr">
              <a:buNone/>
              <a:defRPr>
                <a:solidFill>
                  <a:schemeClr val="tx1">
                    <a:tint val="75000"/>
                  </a:schemeClr>
                </a:solidFill>
              </a:defRPr>
            </a:lvl8pPr>
            <a:lvl9pPr marL="491250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136231" cy="3520118"/>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3121668" y="0"/>
            <a:ext cx="3136231" cy="3520118"/>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6243337" y="0"/>
            <a:ext cx="3136231" cy="3520118"/>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9365005" y="0"/>
            <a:ext cx="3136231" cy="3520118"/>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3501395"/>
            <a:ext cx="3136231" cy="3520118"/>
          </a:xfrm>
        </p:spPr>
        <p:txBody>
          <a:bodyPr lIns="389973" tIns="194987" rIns="389973" bIns="194987"/>
          <a:lstStyle>
            <a:lvl1pPr marL="0" indent="0">
              <a:buFontTx/>
              <a:buNone/>
              <a:defRPr/>
            </a:lvl1pPr>
          </a:lstStyle>
          <a:p>
            <a:endParaRPr lang="en-US"/>
          </a:p>
        </p:txBody>
      </p:sp>
      <p:sp>
        <p:nvSpPr>
          <p:cNvPr id="16" name="Picture Placeholder 3"/>
          <p:cNvSpPr>
            <a:spLocks noGrp="1"/>
          </p:cNvSpPr>
          <p:nvPr>
            <p:ph type="pic" sz="quarter" idx="16"/>
          </p:nvPr>
        </p:nvSpPr>
        <p:spPr>
          <a:xfrm>
            <a:off x="3121668" y="3501395"/>
            <a:ext cx="3136231" cy="3520118"/>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6243337" y="3501395"/>
            <a:ext cx="3136231" cy="3520118"/>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9365005" y="3501395"/>
            <a:ext cx="3136231" cy="3520118"/>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4"/>
            <a:ext cx="2499624" cy="2349865"/>
          </a:xfrm>
        </p:spPr>
        <p:txBody>
          <a:bodyPr lIns="389973" tIns="194987" rIns="389973" bIns="194987"/>
          <a:lstStyle>
            <a:lvl1pPr marL="0" indent="0">
              <a:buFontTx/>
              <a:buNone/>
              <a:defRPr/>
            </a:lvl1pPr>
          </a:lstStyle>
          <a:p>
            <a:endParaRPr lang="en-US" dirty="0"/>
          </a:p>
        </p:txBody>
      </p:sp>
      <p:sp>
        <p:nvSpPr>
          <p:cNvPr id="7" name="Picture Placeholder 3"/>
          <p:cNvSpPr>
            <a:spLocks noGrp="1"/>
          </p:cNvSpPr>
          <p:nvPr>
            <p:ph type="pic" sz="quarter" idx="11"/>
          </p:nvPr>
        </p:nvSpPr>
        <p:spPr>
          <a:xfrm>
            <a:off x="2495722" y="4"/>
            <a:ext cx="2499624" cy="2349865"/>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991445" y="4"/>
            <a:ext cx="2499624" cy="2349865"/>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7487167" y="4"/>
            <a:ext cx="2499624" cy="2349865"/>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9982889" y="4"/>
            <a:ext cx="2499624" cy="2349865"/>
          </a:xfrm>
        </p:spPr>
        <p:txBody>
          <a:bodyPr lIns="389973" tIns="194987" rIns="389973" bIns="194987"/>
          <a:lstStyle>
            <a:lvl1pPr marL="0" indent="0">
              <a:buFontTx/>
              <a:buNone/>
              <a:defRPr/>
            </a:lvl1pPr>
          </a:lstStyle>
          <a:p>
            <a:endParaRPr lang="en-US"/>
          </a:p>
        </p:txBody>
      </p:sp>
      <p:sp>
        <p:nvSpPr>
          <p:cNvPr id="15" name="Picture Placeholder 3"/>
          <p:cNvSpPr>
            <a:spLocks noGrp="1"/>
          </p:cNvSpPr>
          <p:nvPr>
            <p:ph type="pic" sz="quarter" idx="15"/>
          </p:nvPr>
        </p:nvSpPr>
        <p:spPr>
          <a:xfrm>
            <a:off x="0" y="2335829"/>
            <a:ext cx="2499624" cy="2349865"/>
          </a:xfrm>
        </p:spPr>
        <p:txBody>
          <a:bodyPr lIns="389973" tIns="194987" rIns="389973" bIns="194987"/>
          <a:lstStyle>
            <a:lvl1pPr marL="0" indent="0">
              <a:buFontTx/>
              <a:buNone/>
              <a:defRPr/>
            </a:lvl1pPr>
          </a:lstStyle>
          <a:p>
            <a:endParaRPr lang="en-US" dirty="0"/>
          </a:p>
        </p:txBody>
      </p:sp>
      <p:sp>
        <p:nvSpPr>
          <p:cNvPr id="16" name="Picture Placeholder 3"/>
          <p:cNvSpPr>
            <a:spLocks noGrp="1"/>
          </p:cNvSpPr>
          <p:nvPr>
            <p:ph type="pic" sz="quarter" idx="16"/>
          </p:nvPr>
        </p:nvSpPr>
        <p:spPr>
          <a:xfrm>
            <a:off x="2495722" y="2335829"/>
            <a:ext cx="2499624" cy="2349865"/>
          </a:xfrm>
        </p:spPr>
        <p:txBody>
          <a:bodyPr lIns="389973" tIns="194987" rIns="389973" bIns="194987"/>
          <a:lstStyle>
            <a:lvl1pPr marL="0" indent="0">
              <a:buFontTx/>
              <a:buNone/>
              <a:defRPr/>
            </a:lvl1pPr>
          </a:lstStyle>
          <a:p>
            <a:endParaRPr lang="en-US"/>
          </a:p>
        </p:txBody>
      </p:sp>
      <p:sp>
        <p:nvSpPr>
          <p:cNvPr id="17" name="Picture Placeholder 3"/>
          <p:cNvSpPr>
            <a:spLocks noGrp="1"/>
          </p:cNvSpPr>
          <p:nvPr>
            <p:ph type="pic" sz="quarter" idx="17"/>
          </p:nvPr>
        </p:nvSpPr>
        <p:spPr>
          <a:xfrm>
            <a:off x="4991445" y="2335829"/>
            <a:ext cx="2499624" cy="2349865"/>
          </a:xfrm>
        </p:spPr>
        <p:txBody>
          <a:bodyPr lIns="389973" tIns="194987" rIns="389973" bIns="194987"/>
          <a:lstStyle>
            <a:lvl1pPr marL="0" indent="0">
              <a:buFontTx/>
              <a:buNone/>
              <a:defRPr/>
            </a:lvl1pPr>
          </a:lstStyle>
          <a:p>
            <a:endParaRPr lang="en-US"/>
          </a:p>
        </p:txBody>
      </p:sp>
      <p:sp>
        <p:nvSpPr>
          <p:cNvPr id="18" name="Picture Placeholder 3"/>
          <p:cNvSpPr>
            <a:spLocks noGrp="1"/>
          </p:cNvSpPr>
          <p:nvPr>
            <p:ph type="pic" sz="quarter" idx="18"/>
          </p:nvPr>
        </p:nvSpPr>
        <p:spPr>
          <a:xfrm>
            <a:off x="7487167" y="2335829"/>
            <a:ext cx="2499624" cy="2349865"/>
          </a:xfrm>
        </p:spPr>
        <p:txBody>
          <a:bodyPr lIns="389973" tIns="194987" rIns="389973" bIns="194987"/>
          <a:lstStyle>
            <a:lvl1pPr marL="0" indent="0">
              <a:buFontTx/>
              <a:buNone/>
              <a:defRPr/>
            </a:lvl1pPr>
          </a:lstStyle>
          <a:p>
            <a:endParaRPr lang="en-US"/>
          </a:p>
        </p:txBody>
      </p:sp>
      <p:sp>
        <p:nvSpPr>
          <p:cNvPr id="19" name="Picture Placeholder 3"/>
          <p:cNvSpPr>
            <a:spLocks noGrp="1"/>
          </p:cNvSpPr>
          <p:nvPr>
            <p:ph type="pic" sz="quarter" idx="19"/>
          </p:nvPr>
        </p:nvSpPr>
        <p:spPr>
          <a:xfrm>
            <a:off x="9982889" y="2335829"/>
            <a:ext cx="2499624" cy="2349865"/>
          </a:xfrm>
        </p:spPr>
        <p:txBody>
          <a:bodyPr lIns="389973" tIns="194987" rIns="389973" bIns="194987"/>
          <a:lstStyle>
            <a:lvl1pPr marL="0" indent="0">
              <a:buFontTx/>
              <a:buNone/>
              <a:defRPr/>
            </a:lvl1pPr>
          </a:lstStyle>
          <a:p>
            <a:endParaRPr lang="en-US"/>
          </a:p>
        </p:txBody>
      </p:sp>
      <p:sp>
        <p:nvSpPr>
          <p:cNvPr id="20" name="Picture Placeholder 3"/>
          <p:cNvSpPr>
            <a:spLocks noGrp="1"/>
          </p:cNvSpPr>
          <p:nvPr>
            <p:ph type="pic" sz="quarter" idx="20"/>
          </p:nvPr>
        </p:nvSpPr>
        <p:spPr>
          <a:xfrm>
            <a:off x="0" y="4671652"/>
            <a:ext cx="2499624" cy="2349865"/>
          </a:xfrm>
        </p:spPr>
        <p:txBody>
          <a:bodyPr lIns="389973" tIns="194987" rIns="389973" bIns="194987"/>
          <a:lstStyle>
            <a:lvl1pPr marL="0" indent="0">
              <a:buFontTx/>
              <a:buNone/>
              <a:defRPr/>
            </a:lvl1pPr>
          </a:lstStyle>
          <a:p>
            <a:endParaRPr lang="en-US"/>
          </a:p>
        </p:txBody>
      </p:sp>
      <p:sp>
        <p:nvSpPr>
          <p:cNvPr id="21" name="Picture Placeholder 3"/>
          <p:cNvSpPr>
            <a:spLocks noGrp="1"/>
          </p:cNvSpPr>
          <p:nvPr>
            <p:ph type="pic" sz="quarter" idx="21"/>
          </p:nvPr>
        </p:nvSpPr>
        <p:spPr>
          <a:xfrm>
            <a:off x="2495722" y="4671652"/>
            <a:ext cx="2499624" cy="2349865"/>
          </a:xfrm>
        </p:spPr>
        <p:txBody>
          <a:bodyPr lIns="389973" tIns="194987" rIns="389973" bIns="194987"/>
          <a:lstStyle>
            <a:lvl1pPr marL="0" indent="0">
              <a:buFontTx/>
              <a:buNone/>
              <a:defRPr/>
            </a:lvl1pPr>
          </a:lstStyle>
          <a:p>
            <a:endParaRPr lang="en-US"/>
          </a:p>
        </p:txBody>
      </p:sp>
      <p:sp>
        <p:nvSpPr>
          <p:cNvPr id="22" name="Picture Placeholder 3"/>
          <p:cNvSpPr>
            <a:spLocks noGrp="1"/>
          </p:cNvSpPr>
          <p:nvPr>
            <p:ph type="pic" sz="quarter" idx="22"/>
          </p:nvPr>
        </p:nvSpPr>
        <p:spPr>
          <a:xfrm>
            <a:off x="4991445" y="4671652"/>
            <a:ext cx="2499624" cy="2349865"/>
          </a:xfrm>
        </p:spPr>
        <p:txBody>
          <a:bodyPr lIns="389973" tIns="194987" rIns="389973" bIns="194987"/>
          <a:lstStyle>
            <a:lvl1pPr marL="0" indent="0">
              <a:buFontTx/>
              <a:buNone/>
              <a:defRPr/>
            </a:lvl1pPr>
          </a:lstStyle>
          <a:p>
            <a:endParaRPr lang="en-US"/>
          </a:p>
        </p:txBody>
      </p:sp>
      <p:sp>
        <p:nvSpPr>
          <p:cNvPr id="23" name="Picture Placeholder 3"/>
          <p:cNvSpPr>
            <a:spLocks noGrp="1"/>
          </p:cNvSpPr>
          <p:nvPr>
            <p:ph type="pic" sz="quarter" idx="23"/>
          </p:nvPr>
        </p:nvSpPr>
        <p:spPr>
          <a:xfrm>
            <a:off x="7487167" y="4671652"/>
            <a:ext cx="2499624" cy="2349865"/>
          </a:xfrm>
        </p:spPr>
        <p:txBody>
          <a:bodyPr lIns="389973" tIns="194987" rIns="389973" bIns="194987"/>
          <a:lstStyle>
            <a:lvl1pPr marL="0" indent="0">
              <a:buFontTx/>
              <a:buNone/>
              <a:defRPr/>
            </a:lvl1pPr>
          </a:lstStyle>
          <a:p>
            <a:endParaRPr lang="en-US"/>
          </a:p>
        </p:txBody>
      </p:sp>
      <p:sp>
        <p:nvSpPr>
          <p:cNvPr id="24" name="Picture Placeholder 3"/>
          <p:cNvSpPr>
            <a:spLocks noGrp="1"/>
          </p:cNvSpPr>
          <p:nvPr>
            <p:ph type="pic" sz="quarter" idx="24"/>
          </p:nvPr>
        </p:nvSpPr>
        <p:spPr>
          <a:xfrm>
            <a:off x="9982889" y="4671652"/>
            <a:ext cx="2499624" cy="2349865"/>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097063" cy="1769421"/>
          </a:xfrm>
        </p:spPr>
        <p:txBody>
          <a:bodyPr lIns="389973" tIns="194987" rIns="389973" bIns="194987"/>
          <a:lstStyle>
            <a:lvl1pPr marL="0" indent="0">
              <a:buFontTx/>
              <a:buNone/>
              <a:defRPr/>
            </a:lvl1pPr>
          </a:lstStyle>
          <a:p>
            <a:endParaRPr lang="en-US"/>
          </a:p>
        </p:txBody>
      </p:sp>
      <p:sp>
        <p:nvSpPr>
          <p:cNvPr id="7" name="Picture Placeholder 3"/>
          <p:cNvSpPr>
            <a:spLocks noGrp="1"/>
          </p:cNvSpPr>
          <p:nvPr>
            <p:ph type="pic" sz="quarter" idx="11"/>
          </p:nvPr>
        </p:nvSpPr>
        <p:spPr>
          <a:xfrm>
            <a:off x="2077090" y="0"/>
            <a:ext cx="2097063" cy="1769421"/>
          </a:xfrm>
        </p:spPr>
        <p:txBody>
          <a:bodyPr lIns="389973" tIns="194987" rIns="389973" bIns="194987"/>
          <a:lstStyle>
            <a:lvl1pPr marL="0" indent="0">
              <a:buFontTx/>
              <a:buNone/>
              <a:defRPr/>
            </a:lvl1pPr>
          </a:lstStyle>
          <a:p>
            <a:endParaRPr lang="en-US"/>
          </a:p>
        </p:txBody>
      </p:sp>
      <p:sp>
        <p:nvSpPr>
          <p:cNvPr id="12" name="Picture Placeholder 3"/>
          <p:cNvSpPr>
            <a:spLocks noGrp="1"/>
          </p:cNvSpPr>
          <p:nvPr>
            <p:ph type="pic" sz="quarter" idx="12"/>
          </p:nvPr>
        </p:nvSpPr>
        <p:spPr>
          <a:xfrm>
            <a:off x="4154181" y="0"/>
            <a:ext cx="2097063" cy="1769421"/>
          </a:xfrm>
        </p:spPr>
        <p:txBody>
          <a:bodyPr lIns="389973" tIns="194987" rIns="389973" bIns="194987"/>
          <a:lstStyle>
            <a:lvl1pPr marL="0" indent="0">
              <a:buFontTx/>
              <a:buNone/>
              <a:defRPr/>
            </a:lvl1pPr>
          </a:lstStyle>
          <a:p>
            <a:endParaRPr lang="en-US"/>
          </a:p>
        </p:txBody>
      </p:sp>
      <p:sp>
        <p:nvSpPr>
          <p:cNvPr id="13" name="Picture Placeholder 3"/>
          <p:cNvSpPr>
            <a:spLocks noGrp="1"/>
          </p:cNvSpPr>
          <p:nvPr>
            <p:ph type="pic" sz="quarter" idx="13"/>
          </p:nvPr>
        </p:nvSpPr>
        <p:spPr>
          <a:xfrm>
            <a:off x="6231272" y="0"/>
            <a:ext cx="2097063" cy="1769421"/>
          </a:xfrm>
        </p:spPr>
        <p:txBody>
          <a:bodyPr lIns="389973" tIns="194987" rIns="389973" bIns="194987"/>
          <a:lstStyle>
            <a:lvl1pPr marL="0" indent="0">
              <a:buFontTx/>
              <a:buNone/>
              <a:defRPr/>
            </a:lvl1pPr>
          </a:lstStyle>
          <a:p>
            <a:endParaRPr lang="en-US"/>
          </a:p>
        </p:txBody>
      </p:sp>
      <p:sp>
        <p:nvSpPr>
          <p:cNvPr id="14" name="Picture Placeholder 3"/>
          <p:cNvSpPr>
            <a:spLocks noGrp="1"/>
          </p:cNvSpPr>
          <p:nvPr>
            <p:ph type="pic" sz="quarter" idx="14"/>
          </p:nvPr>
        </p:nvSpPr>
        <p:spPr>
          <a:xfrm>
            <a:off x="10385451" y="0"/>
            <a:ext cx="2097063" cy="1769421"/>
          </a:xfrm>
        </p:spPr>
        <p:txBody>
          <a:bodyPr lIns="389973" tIns="194987" rIns="389973" bIns="194987"/>
          <a:lstStyle>
            <a:lvl1pPr marL="0" indent="0">
              <a:buFontTx/>
              <a:buNone/>
              <a:defRPr/>
            </a:lvl1pPr>
          </a:lstStyle>
          <a:p>
            <a:endParaRPr lang="en-US"/>
          </a:p>
        </p:txBody>
      </p:sp>
      <p:sp>
        <p:nvSpPr>
          <p:cNvPr id="25" name="Picture Placeholder 3"/>
          <p:cNvSpPr>
            <a:spLocks noGrp="1"/>
          </p:cNvSpPr>
          <p:nvPr>
            <p:ph type="pic" sz="quarter" idx="25"/>
          </p:nvPr>
        </p:nvSpPr>
        <p:spPr>
          <a:xfrm>
            <a:off x="8308361" y="0"/>
            <a:ext cx="2097063" cy="1769421"/>
          </a:xfrm>
        </p:spPr>
        <p:txBody>
          <a:bodyPr lIns="389973" tIns="194987" rIns="389973" bIns="194987"/>
          <a:lstStyle>
            <a:lvl1pPr marL="0" indent="0">
              <a:buFontTx/>
              <a:buNone/>
              <a:defRPr/>
            </a:lvl1pPr>
          </a:lstStyle>
          <a:p>
            <a:endParaRPr lang="en-US"/>
          </a:p>
        </p:txBody>
      </p:sp>
      <p:sp>
        <p:nvSpPr>
          <p:cNvPr id="28" name="Picture Placeholder 3"/>
          <p:cNvSpPr>
            <a:spLocks noGrp="1"/>
          </p:cNvSpPr>
          <p:nvPr>
            <p:ph type="pic" sz="quarter" idx="26"/>
          </p:nvPr>
        </p:nvSpPr>
        <p:spPr>
          <a:xfrm>
            <a:off x="1" y="1750698"/>
            <a:ext cx="2097063" cy="1769421"/>
          </a:xfrm>
        </p:spPr>
        <p:txBody>
          <a:bodyPr lIns="389973" tIns="194987" rIns="389973" bIns="194987"/>
          <a:lstStyle>
            <a:lvl1pPr marL="0" indent="0">
              <a:buFontTx/>
              <a:buNone/>
              <a:defRPr/>
            </a:lvl1pPr>
          </a:lstStyle>
          <a:p>
            <a:endParaRPr lang="en-US"/>
          </a:p>
        </p:txBody>
      </p:sp>
      <p:sp>
        <p:nvSpPr>
          <p:cNvPr id="29" name="Picture Placeholder 3"/>
          <p:cNvSpPr>
            <a:spLocks noGrp="1"/>
          </p:cNvSpPr>
          <p:nvPr>
            <p:ph type="pic" sz="quarter" idx="27"/>
          </p:nvPr>
        </p:nvSpPr>
        <p:spPr>
          <a:xfrm>
            <a:off x="2077090" y="1750698"/>
            <a:ext cx="2097063" cy="1769421"/>
          </a:xfrm>
        </p:spPr>
        <p:txBody>
          <a:bodyPr lIns="389973" tIns="194987" rIns="389973" bIns="194987"/>
          <a:lstStyle>
            <a:lvl1pPr marL="0" indent="0">
              <a:buFontTx/>
              <a:buNone/>
              <a:defRPr/>
            </a:lvl1pPr>
          </a:lstStyle>
          <a:p>
            <a:endParaRPr lang="en-US"/>
          </a:p>
        </p:txBody>
      </p:sp>
      <p:sp>
        <p:nvSpPr>
          <p:cNvPr id="30" name="Picture Placeholder 3"/>
          <p:cNvSpPr>
            <a:spLocks noGrp="1"/>
          </p:cNvSpPr>
          <p:nvPr>
            <p:ph type="pic" sz="quarter" idx="28"/>
          </p:nvPr>
        </p:nvSpPr>
        <p:spPr>
          <a:xfrm>
            <a:off x="4154181" y="1750698"/>
            <a:ext cx="2097063" cy="1769421"/>
          </a:xfrm>
        </p:spPr>
        <p:txBody>
          <a:bodyPr lIns="389973" tIns="194987" rIns="389973" bIns="194987"/>
          <a:lstStyle>
            <a:lvl1pPr marL="0" indent="0">
              <a:buFontTx/>
              <a:buNone/>
              <a:defRPr/>
            </a:lvl1pPr>
          </a:lstStyle>
          <a:p>
            <a:endParaRPr lang="en-US"/>
          </a:p>
        </p:txBody>
      </p:sp>
      <p:sp>
        <p:nvSpPr>
          <p:cNvPr id="31" name="Picture Placeholder 3"/>
          <p:cNvSpPr>
            <a:spLocks noGrp="1"/>
          </p:cNvSpPr>
          <p:nvPr>
            <p:ph type="pic" sz="quarter" idx="29"/>
          </p:nvPr>
        </p:nvSpPr>
        <p:spPr>
          <a:xfrm>
            <a:off x="6231272" y="1750698"/>
            <a:ext cx="2097063" cy="1769421"/>
          </a:xfrm>
        </p:spPr>
        <p:txBody>
          <a:bodyPr lIns="389973" tIns="194987" rIns="389973" bIns="194987"/>
          <a:lstStyle>
            <a:lvl1pPr marL="0" indent="0">
              <a:buFontTx/>
              <a:buNone/>
              <a:defRPr/>
            </a:lvl1pPr>
          </a:lstStyle>
          <a:p>
            <a:endParaRPr lang="en-US"/>
          </a:p>
        </p:txBody>
      </p:sp>
      <p:sp>
        <p:nvSpPr>
          <p:cNvPr id="32" name="Picture Placeholder 3"/>
          <p:cNvSpPr>
            <a:spLocks noGrp="1"/>
          </p:cNvSpPr>
          <p:nvPr>
            <p:ph type="pic" sz="quarter" idx="30"/>
          </p:nvPr>
        </p:nvSpPr>
        <p:spPr>
          <a:xfrm>
            <a:off x="10385451" y="1750698"/>
            <a:ext cx="2097063" cy="1769421"/>
          </a:xfrm>
        </p:spPr>
        <p:txBody>
          <a:bodyPr lIns="389973" tIns="194987" rIns="389973" bIns="194987"/>
          <a:lstStyle>
            <a:lvl1pPr marL="0" indent="0">
              <a:buFontTx/>
              <a:buNone/>
              <a:defRPr/>
            </a:lvl1pPr>
          </a:lstStyle>
          <a:p>
            <a:endParaRPr lang="en-US"/>
          </a:p>
        </p:txBody>
      </p:sp>
      <p:sp>
        <p:nvSpPr>
          <p:cNvPr id="33" name="Picture Placeholder 3"/>
          <p:cNvSpPr>
            <a:spLocks noGrp="1"/>
          </p:cNvSpPr>
          <p:nvPr>
            <p:ph type="pic" sz="quarter" idx="31"/>
          </p:nvPr>
        </p:nvSpPr>
        <p:spPr>
          <a:xfrm>
            <a:off x="8308361" y="1750698"/>
            <a:ext cx="2097063" cy="1769421"/>
          </a:xfrm>
        </p:spPr>
        <p:txBody>
          <a:bodyPr lIns="389973" tIns="194987" rIns="389973" bIns="194987"/>
          <a:lstStyle>
            <a:lvl1pPr marL="0" indent="0">
              <a:buFontTx/>
              <a:buNone/>
              <a:defRPr/>
            </a:lvl1pPr>
          </a:lstStyle>
          <a:p>
            <a:endParaRPr lang="en-US"/>
          </a:p>
        </p:txBody>
      </p:sp>
      <p:sp>
        <p:nvSpPr>
          <p:cNvPr id="34" name="Picture Placeholder 3"/>
          <p:cNvSpPr>
            <a:spLocks noGrp="1"/>
          </p:cNvSpPr>
          <p:nvPr>
            <p:ph type="pic" sz="quarter" idx="32"/>
          </p:nvPr>
        </p:nvSpPr>
        <p:spPr>
          <a:xfrm>
            <a:off x="1" y="3501396"/>
            <a:ext cx="2097063" cy="1769421"/>
          </a:xfrm>
        </p:spPr>
        <p:txBody>
          <a:bodyPr lIns="389973" tIns="194987" rIns="389973" bIns="194987"/>
          <a:lstStyle>
            <a:lvl1pPr marL="0" indent="0">
              <a:buFontTx/>
              <a:buNone/>
              <a:defRPr/>
            </a:lvl1pPr>
          </a:lstStyle>
          <a:p>
            <a:endParaRPr lang="en-US"/>
          </a:p>
        </p:txBody>
      </p:sp>
      <p:sp>
        <p:nvSpPr>
          <p:cNvPr id="35" name="Picture Placeholder 3"/>
          <p:cNvSpPr>
            <a:spLocks noGrp="1"/>
          </p:cNvSpPr>
          <p:nvPr>
            <p:ph type="pic" sz="quarter" idx="33"/>
          </p:nvPr>
        </p:nvSpPr>
        <p:spPr>
          <a:xfrm>
            <a:off x="2077090" y="3501396"/>
            <a:ext cx="2097063" cy="1769421"/>
          </a:xfrm>
        </p:spPr>
        <p:txBody>
          <a:bodyPr lIns="389973" tIns="194987" rIns="389973" bIns="194987"/>
          <a:lstStyle>
            <a:lvl1pPr marL="0" indent="0">
              <a:buFontTx/>
              <a:buNone/>
              <a:defRPr/>
            </a:lvl1pPr>
          </a:lstStyle>
          <a:p>
            <a:endParaRPr lang="en-US"/>
          </a:p>
        </p:txBody>
      </p:sp>
      <p:sp>
        <p:nvSpPr>
          <p:cNvPr id="36" name="Picture Placeholder 3"/>
          <p:cNvSpPr>
            <a:spLocks noGrp="1"/>
          </p:cNvSpPr>
          <p:nvPr>
            <p:ph type="pic" sz="quarter" idx="34"/>
          </p:nvPr>
        </p:nvSpPr>
        <p:spPr>
          <a:xfrm>
            <a:off x="4154181" y="3501396"/>
            <a:ext cx="2097063" cy="1769421"/>
          </a:xfrm>
        </p:spPr>
        <p:txBody>
          <a:bodyPr lIns="389973" tIns="194987" rIns="389973" bIns="194987"/>
          <a:lstStyle>
            <a:lvl1pPr marL="0" indent="0">
              <a:buFontTx/>
              <a:buNone/>
              <a:defRPr/>
            </a:lvl1pPr>
          </a:lstStyle>
          <a:p>
            <a:endParaRPr lang="en-US"/>
          </a:p>
        </p:txBody>
      </p:sp>
      <p:sp>
        <p:nvSpPr>
          <p:cNvPr id="37" name="Picture Placeholder 3"/>
          <p:cNvSpPr>
            <a:spLocks noGrp="1"/>
          </p:cNvSpPr>
          <p:nvPr>
            <p:ph type="pic" sz="quarter" idx="35"/>
          </p:nvPr>
        </p:nvSpPr>
        <p:spPr>
          <a:xfrm>
            <a:off x="6231272" y="3501396"/>
            <a:ext cx="2097063" cy="1769421"/>
          </a:xfrm>
        </p:spPr>
        <p:txBody>
          <a:bodyPr lIns="389973" tIns="194987" rIns="389973" bIns="194987"/>
          <a:lstStyle>
            <a:lvl1pPr marL="0" indent="0">
              <a:buFontTx/>
              <a:buNone/>
              <a:defRPr/>
            </a:lvl1pPr>
          </a:lstStyle>
          <a:p>
            <a:endParaRPr lang="en-US"/>
          </a:p>
        </p:txBody>
      </p:sp>
      <p:sp>
        <p:nvSpPr>
          <p:cNvPr id="38" name="Picture Placeholder 3"/>
          <p:cNvSpPr>
            <a:spLocks noGrp="1"/>
          </p:cNvSpPr>
          <p:nvPr>
            <p:ph type="pic" sz="quarter" idx="36"/>
          </p:nvPr>
        </p:nvSpPr>
        <p:spPr>
          <a:xfrm>
            <a:off x="10385451" y="3501396"/>
            <a:ext cx="2097063" cy="1769421"/>
          </a:xfrm>
        </p:spPr>
        <p:txBody>
          <a:bodyPr lIns="389973" tIns="194987" rIns="389973" bIns="194987"/>
          <a:lstStyle>
            <a:lvl1pPr marL="0" indent="0">
              <a:buFontTx/>
              <a:buNone/>
              <a:defRPr/>
            </a:lvl1pPr>
          </a:lstStyle>
          <a:p>
            <a:endParaRPr lang="en-US"/>
          </a:p>
        </p:txBody>
      </p:sp>
      <p:sp>
        <p:nvSpPr>
          <p:cNvPr id="39" name="Picture Placeholder 3"/>
          <p:cNvSpPr>
            <a:spLocks noGrp="1"/>
          </p:cNvSpPr>
          <p:nvPr>
            <p:ph type="pic" sz="quarter" idx="37"/>
          </p:nvPr>
        </p:nvSpPr>
        <p:spPr>
          <a:xfrm>
            <a:off x="8308361" y="3501396"/>
            <a:ext cx="2097063" cy="1769421"/>
          </a:xfrm>
        </p:spPr>
        <p:txBody>
          <a:bodyPr lIns="389973" tIns="194987" rIns="389973" bIns="194987"/>
          <a:lstStyle>
            <a:lvl1pPr marL="0" indent="0">
              <a:buFontTx/>
              <a:buNone/>
              <a:defRPr/>
            </a:lvl1pPr>
          </a:lstStyle>
          <a:p>
            <a:endParaRPr lang="en-US"/>
          </a:p>
        </p:txBody>
      </p:sp>
      <p:sp>
        <p:nvSpPr>
          <p:cNvPr id="40" name="Picture Placeholder 3"/>
          <p:cNvSpPr>
            <a:spLocks noGrp="1"/>
          </p:cNvSpPr>
          <p:nvPr>
            <p:ph type="pic" sz="quarter" idx="38"/>
          </p:nvPr>
        </p:nvSpPr>
        <p:spPr>
          <a:xfrm>
            <a:off x="1" y="5252093"/>
            <a:ext cx="2097063" cy="1769421"/>
          </a:xfrm>
        </p:spPr>
        <p:txBody>
          <a:bodyPr lIns="389973" tIns="194987" rIns="389973" bIns="194987"/>
          <a:lstStyle>
            <a:lvl1pPr marL="0" indent="0">
              <a:buFontTx/>
              <a:buNone/>
              <a:defRPr/>
            </a:lvl1pPr>
          </a:lstStyle>
          <a:p>
            <a:endParaRPr lang="en-US"/>
          </a:p>
        </p:txBody>
      </p:sp>
      <p:sp>
        <p:nvSpPr>
          <p:cNvPr id="41" name="Picture Placeholder 3"/>
          <p:cNvSpPr>
            <a:spLocks noGrp="1"/>
          </p:cNvSpPr>
          <p:nvPr>
            <p:ph type="pic" sz="quarter" idx="39"/>
          </p:nvPr>
        </p:nvSpPr>
        <p:spPr>
          <a:xfrm>
            <a:off x="2077090" y="5252093"/>
            <a:ext cx="2097063" cy="1769421"/>
          </a:xfrm>
        </p:spPr>
        <p:txBody>
          <a:bodyPr lIns="389973" tIns="194987" rIns="389973" bIns="194987"/>
          <a:lstStyle>
            <a:lvl1pPr marL="0" indent="0">
              <a:buFontTx/>
              <a:buNone/>
              <a:defRPr/>
            </a:lvl1pPr>
          </a:lstStyle>
          <a:p>
            <a:endParaRPr lang="en-US"/>
          </a:p>
        </p:txBody>
      </p:sp>
      <p:sp>
        <p:nvSpPr>
          <p:cNvPr id="42" name="Picture Placeholder 3"/>
          <p:cNvSpPr>
            <a:spLocks noGrp="1"/>
          </p:cNvSpPr>
          <p:nvPr>
            <p:ph type="pic" sz="quarter" idx="40"/>
          </p:nvPr>
        </p:nvSpPr>
        <p:spPr>
          <a:xfrm>
            <a:off x="4154181" y="5252093"/>
            <a:ext cx="2097063" cy="1769421"/>
          </a:xfrm>
        </p:spPr>
        <p:txBody>
          <a:bodyPr lIns="389973" tIns="194987" rIns="389973" bIns="194987"/>
          <a:lstStyle>
            <a:lvl1pPr marL="0" indent="0">
              <a:buFontTx/>
              <a:buNone/>
              <a:defRPr/>
            </a:lvl1pPr>
          </a:lstStyle>
          <a:p>
            <a:endParaRPr lang="en-US"/>
          </a:p>
        </p:txBody>
      </p:sp>
      <p:sp>
        <p:nvSpPr>
          <p:cNvPr id="43" name="Picture Placeholder 3"/>
          <p:cNvSpPr>
            <a:spLocks noGrp="1"/>
          </p:cNvSpPr>
          <p:nvPr>
            <p:ph type="pic" sz="quarter" idx="41"/>
          </p:nvPr>
        </p:nvSpPr>
        <p:spPr>
          <a:xfrm>
            <a:off x="6231272" y="5252093"/>
            <a:ext cx="2097063" cy="1769421"/>
          </a:xfrm>
        </p:spPr>
        <p:txBody>
          <a:bodyPr lIns="389973" tIns="194987" rIns="389973" bIns="194987"/>
          <a:lstStyle>
            <a:lvl1pPr marL="0" indent="0">
              <a:buFontTx/>
              <a:buNone/>
              <a:defRPr/>
            </a:lvl1pPr>
          </a:lstStyle>
          <a:p>
            <a:endParaRPr lang="en-US"/>
          </a:p>
        </p:txBody>
      </p:sp>
      <p:sp>
        <p:nvSpPr>
          <p:cNvPr id="44" name="Picture Placeholder 3"/>
          <p:cNvSpPr>
            <a:spLocks noGrp="1"/>
          </p:cNvSpPr>
          <p:nvPr>
            <p:ph type="pic" sz="quarter" idx="42"/>
          </p:nvPr>
        </p:nvSpPr>
        <p:spPr>
          <a:xfrm>
            <a:off x="10385451" y="5252093"/>
            <a:ext cx="2097063" cy="1769421"/>
          </a:xfrm>
        </p:spPr>
        <p:txBody>
          <a:bodyPr lIns="389973" tIns="194987" rIns="389973" bIns="194987"/>
          <a:lstStyle>
            <a:lvl1pPr marL="0" indent="0">
              <a:buFontTx/>
              <a:buNone/>
              <a:defRPr/>
            </a:lvl1pPr>
          </a:lstStyle>
          <a:p>
            <a:endParaRPr lang="en-US"/>
          </a:p>
        </p:txBody>
      </p:sp>
      <p:sp>
        <p:nvSpPr>
          <p:cNvPr id="45" name="Picture Placeholder 3"/>
          <p:cNvSpPr>
            <a:spLocks noGrp="1"/>
          </p:cNvSpPr>
          <p:nvPr>
            <p:ph type="pic" sz="quarter" idx="43"/>
          </p:nvPr>
        </p:nvSpPr>
        <p:spPr>
          <a:xfrm>
            <a:off x="8308361" y="5252093"/>
            <a:ext cx="2097063" cy="1769421"/>
          </a:xfrm>
        </p:spPr>
        <p:txBody>
          <a:bodyPr lIns="389973" tIns="194987" rIns="389973" bIns="194987"/>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640735"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345276"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9049821"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61"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640735"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345276"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9049821" y="1430310"/>
            <a:ext cx="2496503"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36190"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640735"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345276"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9049821" y="5099320"/>
            <a:ext cx="2496503"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61"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537394"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8138598"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0"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537394"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8138598" y="5099320"/>
            <a:ext cx="3407726"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8"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2" y="5099320"/>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339558" y="5099320"/>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8" y="1430310"/>
            <a:ext cx="520676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36192" y="5099320"/>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339558" y="5099320"/>
            <a:ext cx="5206769" cy="981713"/>
          </a:xfrm>
        </p:spPr>
        <p:txBody>
          <a:bodyPr>
            <a:noAutofit/>
          </a:bodyPr>
          <a:lstStyle>
            <a:lvl1pPr marL="0" indent="0">
              <a:buNone/>
              <a:defRPr sz="1400"/>
            </a:lvl1pPr>
            <a:lvl2pPr marL="153516" indent="-153516">
              <a:buFont typeface="Arial" panose="020B0604020202020204" pitchFamily="34" charset="0"/>
              <a:buChar char="•"/>
              <a:defRPr sz="1400"/>
            </a:lvl2pPr>
            <a:lvl3pPr marL="307031" indent="-153516">
              <a:defRPr sz="1400"/>
            </a:lvl3pPr>
            <a:lvl4pPr marL="537305" indent="-230274">
              <a:defRPr sz="1400"/>
            </a:lvl4pPr>
            <a:lvl5pPr marL="767579" indent="-23027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39693"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343196"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9046700"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640735"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345276"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9049821" y="1430310"/>
            <a:ext cx="2496503" cy="151136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36189"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39693"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343196"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9046700" y="3128130"/>
            <a:ext cx="2499624"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537394"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8138598"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36190"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537394"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8138598" y="3128130"/>
            <a:ext cx="3407726"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8"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3" y="3128130"/>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341119" y="3128130"/>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2"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339558" y="1430310"/>
            <a:ext cx="5206769" cy="150728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36193" y="3128130"/>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341119" y="3128130"/>
            <a:ext cx="5205209" cy="3059582"/>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5149" y="1430310"/>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639694"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44236"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048781" y="1430310"/>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35148" y="4829473"/>
            <a:ext cx="2499624" cy="1358236"/>
          </a:xfrm>
        </p:spPr>
        <p:txBody>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38653"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342156"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9045660" y="4829473"/>
            <a:ext cx="2499624" cy="1358236"/>
          </a:xfrm>
        </p:spPr>
        <p:txBody>
          <a:bodyPr>
            <a:normAutofit/>
          </a:bodyPr>
          <a:lstStyle>
            <a:lvl1pPr marL="0" indent="0">
              <a:buNone/>
              <a:defRPr sz="14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35149" y="3129892"/>
            <a:ext cx="2496503" cy="1511361"/>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639694"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44236"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048781" y="3129892"/>
            <a:ext cx="2496503" cy="1511361"/>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6190"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537394"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38598" y="1430310"/>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36190"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537394"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8138598" y="4833552"/>
            <a:ext cx="3407726" cy="1402919"/>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36190"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537394"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138598" y="3133968"/>
            <a:ext cx="3407726"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36193" y="955710"/>
            <a:ext cx="10610137"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36193" y="286637"/>
            <a:ext cx="10610137" cy="837054"/>
          </a:xfrm>
        </p:spPr>
        <p:txBody>
          <a:bodyPr/>
          <a:lstStyle/>
          <a:p>
            <a:r>
              <a:rPr lang="en-US"/>
              <a:t>Click to edit Master title style</a:t>
            </a:r>
          </a:p>
        </p:txBody>
      </p:sp>
      <p:sp>
        <p:nvSpPr>
          <p:cNvPr id="4" name="Picture Placeholder 3"/>
          <p:cNvSpPr>
            <a:spLocks noGrp="1"/>
          </p:cNvSpPr>
          <p:nvPr>
            <p:ph type="pic" sz="quarter" idx="10"/>
          </p:nvPr>
        </p:nvSpPr>
        <p:spPr>
          <a:xfrm>
            <a:off x="937752"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341121" y="1430310"/>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36193"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341119" y="4816572"/>
            <a:ext cx="5205209" cy="1371136"/>
          </a:xfrm>
        </p:spPr>
        <p:txBody>
          <a:bodyPr/>
          <a:lstStyle>
            <a:lvl1pPr marL="0" indent="0">
              <a:buNone/>
              <a:defRPr sz="2100"/>
            </a:lvl1pPr>
            <a:lvl2pPr marL="172709" indent="-172709">
              <a:buFont typeface="Arial" panose="020B0604020202020204" pitchFamily="34" charset="0"/>
              <a:buChar char="•"/>
              <a:defRPr sz="1400"/>
            </a:lvl2pPr>
            <a:lvl3pPr marL="345419" indent="-172709">
              <a:defRPr sz="1400"/>
            </a:lvl3pPr>
            <a:lvl4pPr marL="518128" indent="-172709">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37752"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341121" y="3133968"/>
            <a:ext cx="5206769" cy="150728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3" y="286637"/>
            <a:ext cx="10610137" cy="837054"/>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36193" y="1248271"/>
            <a:ext cx="10610137" cy="473789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i9 presentation to Joe Smith</a:t>
            </a:r>
          </a:p>
        </p:txBody>
      </p:sp>
      <p:sp>
        <p:nvSpPr>
          <p:cNvPr id="7" name="Slide Number Placeholder 5"/>
          <p:cNvSpPr txBox="1">
            <a:spLocks/>
          </p:cNvSpPr>
          <p:nvPr userDrawn="1"/>
        </p:nvSpPr>
        <p:spPr>
          <a:xfrm>
            <a:off x="834385"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tx1"/>
                </a:solidFill>
              </a:rPr>
              <a:pPr algn="ctr"/>
              <a:t>‹#›</a:t>
            </a:fld>
            <a:endParaRPr lang="en-US" sz="1200" dirty="0">
              <a:solidFill>
                <a:schemeClr val="tx1"/>
              </a:solidFill>
            </a:endParaRPr>
          </a:p>
        </p:txBody>
      </p:sp>
      <p:sp>
        <p:nvSpPr>
          <p:cNvPr id="10" name="Oval 9"/>
          <p:cNvSpPr/>
          <p:nvPr/>
        </p:nvSpPr>
        <p:spPr>
          <a:xfrm>
            <a:off x="735186" y="6440630"/>
            <a:ext cx="341139" cy="341145"/>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6" name="Oval 15"/>
          <p:cNvSpPr/>
          <p:nvPr/>
        </p:nvSpPr>
        <p:spPr>
          <a:xfrm>
            <a:off x="288577" y="6440630"/>
            <a:ext cx="341139" cy="341145"/>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7" name="Rectangle 9"/>
          <p:cNvSpPr/>
          <p:nvPr/>
        </p:nvSpPr>
        <p:spPr>
          <a:xfrm rot="2700000">
            <a:off x="436888" y="6565074"/>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4" name="Oval 13"/>
          <p:cNvSpPr/>
          <p:nvPr/>
        </p:nvSpPr>
        <p:spPr>
          <a:xfrm rot="10800000">
            <a:off x="1181793" y="6440630"/>
            <a:ext cx="341139" cy="341145"/>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5" name="Rectangle 9"/>
          <p:cNvSpPr/>
          <p:nvPr/>
        </p:nvSpPr>
        <p:spPr>
          <a:xfrm rot="13500000">
            <a:off x="1282358" y="6565074"/>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9" name="Freeform 6"/>
          <p:cNvSpPr>
            <a:spLocks/>
          </p:cNvSpPr>
          <p:nvPr/>
        </p:nvSpPr>
        <p:spPr bwMode="auto">
          <a:xfrm>
            <a:off x="11091702"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2816" tIns="61407" rIns="122816" bIns="61407" numCol="1" anchor="t" anchorCtr="0" compatLnSpc="1">
            <a:prstTxWarp prst="textNoShape">
              <a:avLst/>
            </a:prstTxWarp>
          </a:bodyPr>
          <a:lstStyle/>
          <a:p>
            <a:endParaRPr lang="en-US" sz="3200"/>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2816" tIns="61407" rIns="122816" bIns="61407" numCol="1" anchor="t" anchorCtr="0" compatLnSpc="1">
            <a:prstTxWarp prst="textNoShape">
              <a:avLst/>
            </a:prstTxWarp>
          </a:bodyPr>
          <a:lstStyle/>
          <a:p>
            <a:endParaRPr lang="en-US" sz="3200"/>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2816" tIns="61407" rIns="122816" bIns="61407" numCol="1" anchor="t" anchorCtr="0" compatLnSpc="1">
            <a:prstTxWarp prst="textNoShape">
              <a:avLst/>
            </a:prstTxWarp>
          </a:bodyPr>
          <a:lstStyle/>
          <a:p>
            <a:endParaRPr lang="en-US" sz="3200"/>
          </a:p>
        </p:txBody>
      </p:sp>
      <p:sp>
        <p:nvSpPr>
          <p:cNvPr id="22" name="Oval 21"/>
          <p:cNvSpPr/>
          <p:nvPr userDrawn="1"/>
        </p:nvSpPr>
        <p:spPr>
          <a:xfrm>
            <a:off x="11400564" y="6440630"/>
            <a:ext cx="341139" cy="341145"/>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3" name="Oval 22"/>
          <p:cNvSpPr/>
          <p:nvPr userDrawn="1"/>
        </p:nvSpPr>
        <p:spPr>
          <a:xfrm>
            <a:off x="10953957" y="6440630"/>
            <a:ext cx="341139" cy="341145"/>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4" name="Oval 23"/>
          <p:cNvSpPr/>
          <p:nvPr userDrawn="1"/>
        </p:nvSpPr>
        <p:spPr>
          <a:xfrm rot="10800000">
            <a:off x="11847172" y="6440630"/>
            <a:ext cx="341139" cy="341145"/>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18" name="Rectangle 17">
            <a:hlinkClick r:id="rId69"/>
          </p:cNvPr>
          <p:cNvSpPr/>
          <p:nvPr userDrawn="1"/>
        </p:nvSpPr>
        <p:spPr>
          <a:xfrm>
            <a:off x="10912915" y="6403644"/>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5" name="Rectangle 24">
            <a:hlinkClick r:id="rId70"/>
          </p:cNvPr>
          <p:cNvSpPr/>
          <p:nvPr userDrawn="1"/>
        </p:nvSpPr>
        <p:spPr>
          <a:xfrm>
            <a:off x="11357264" y="6403644"/>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6" name="Rectangle 25">
            <a:hlinkClick r:id="rId71"/>
          </p:cNvPr>
          <p:cNvSpPr/>
          <p:nvPr userDrawn="1"/>
        </p:nvSpPr>
        <p:spPr>
          <a:xfrm>
            <a:off x="11811781" y="6403644"/>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7" name="Action Button: Forward or Next 26">
            <a:hlinkClick r:id="" action="ppaction://hlinkshowjump?jump=nextslide" highlightClick="1"/>
          </p:cNvPr>
          <p:cNvSpPr/>
          <p:nvPr userDrawn="1"/>
        </p:nvSpPr>
        <p:spPr>
          <a:xfrm>
            <a:off x="1153934" y="6408334"/>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lvl="0" algn="ctr"/>
            <a:endParaRPr lang="en-US" sz="1100"/>
          </a:p>
        </p:txBody>
      </p:sp>
      <p:sp>
        <p:nvSpPr>
          <p:cNvPr id="28" name="Action Button: Back or Previous 27">
            <a:hlinkClick r:id="" action="ppaction://hlinkshowjump?jump=previousslide" highlightClick="1"/>
          </p:cNvPr>
          <p:cNvSpPr/>
          <p:nvPr userDrawn="1"/>
        </p:nvSpPr>
        <p:spPr>
          <a:xfrm>
            <a:off x="255916" y="6400374"/>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lvl="0" algn="ctr"/>
            <a:endParaRPr lang="en-US" sz="1100"/>
          </a:p>
        </p:txBody>
      </p:sp>
    </p:spTree>
    <p:extLst>
      <p:ext uri="{BB962C8B-B14F-4D97-AF65-F5344CB8AC3E}">
        <p14:creationId xmlns:p14="http://schemas.microsoft.com/office/powerpoint/2010/main" val="289061279"/>
      </p:ext>
    </p:extLst>
  </p:cSld>
  <p:clrMap bg1="dk1" tx1="lt1" bg2="dk2" tx2="lt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1" y="286637"/>
            <a:ext cx="10610137" cy="837054"/>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6191" y="1248271"/>
            <a:ext cx="10610137" cy="473789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21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834383"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21118"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92111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43688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128235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11091699"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10912915"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11357264"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11811781"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1153934" y="6408332"/>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255916" y="6400372"/>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3" y="286637"/>
            <a:ext cx="10610137" cy="837054"/>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36193" y="1248271"/>
            <a:ext cx="10610137" cy="473789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i9 presentation to Joe Smith</a:t>
            </a:r>
          </a:p>
        </p:txBody>
      </p:sp>
      <p:sp>
        <p:nvSpPr>
          <p:cNvPr id="7" name="Slide Number Placeholder 5"/>
          <p:cNvSpPr txBox="1">
            <a:spLocks/>
          </p:cNvSpPr>
          <p:nvPr userDrawn="1"/>
        </p:nvSpPr>
        <p:spPr>
          <a:xfrm>
            <a:off x="834385"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a:t>
            </a:fld>
            <a:endParaRPr lang="en-US" sz="1200" dirty="0"/>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7" name="Rectangle 9"/>
          <p:cNvSpPr/>
          <p:nvPr/>
        </p:nvSpPr>
        <p:spPr>
          <a:xfrm rot="2700000">
            <a:off x="436888" y="6565074"/>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5" name="Rectangle 9"/>
          <p:cNvSpPr/>
          <p:nvPr/>
        </p:nvSpPr>
        <p:spPr>
          <a:xfrm rot="13500000">
            <a:off x="1282358" y="6565074"/>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200"/>
          </a:p>
        </p:txBody>
      </p:sp>
      <p:sp>
        <p:nvSpPr>
          <p:cNvPr id="19" name="Freeform 6"/>
          <p:cNvSpPr>
            <a:spLocks/>
          </p:cNvSpPr>
          <p:nvPr/>
        </p:nvSpPr>
        <p:spPr bwMode="auto">
          <a:xfrm>
            <a:off x="11091702"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endParaRPr lang="en-US" sz="3200"/>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endParaRPr lang="en-US" sz="3200"/>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endParaRPr lang="en-US" sz="3200"/>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18" name="Rectangle 17">
            <a:hlinkClick r:id="rId59"/>
          </p:cNvPr>
          <p:cNvSpPr/>
          <p:nvPr userDrawn="1"/>
        </p:nvSpPr>
        <p:spPr>
          <a:xfrm>
            <a:off x="10912915" y="6403644"/>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5" name="Rectangle 24">
            <a:hlinkClick r:id="rId60"/>
          </p:cNvPr>
          <p:cNvSpPr/>
          <p:nvPr userDrawn="1"/>
        </p:nvSpPr>
        <p:spPr>
          <a:xfrm>
            <a:off x="11357264" y="6403644"/>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6" name="Rectangle 25">
            <a:hlinkClick r:id="rId61"/>
          </p:cNvPr>
          <p:cNvSpPr/>
          <p:nvPr userDrawn="1"/>
        </p:nvSpPr>
        <p:spPr>
          <a:xfrm>
            <a:off x="11811781" y="6403644"/>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1100"/>
          </a:p>
        </p:txBody>
      </p:sp>
      <p:sp>
        <p:nvSpPr>
          <p:cNvPr id="27" name="Action Button: Forward or Next 26">
            <a:hlinkClick r:id="" action="ppaction://hlinkshowjump?jump=nextslide" highlightClick="1"/>
          </p:cNvPr>
          <p:cNvSpPr/>
          <p:nvPr userDrawn="1"/>
        </p:nvSpPr>
        <p:spPr>
          <a:xfrm>
            <a:off x="1153934" y="6408334"/>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lvl="0" algn="ctr"/>
            <a:endParaRPr lang="en-US" sz="1100"/>
          </a:p>
        </p:txBody>
      </p:sp>
      <p:sp>
        <p:nvSpPr>
          <p:cNvPr id="28" name="Action Button: Back or Previous 27">
            <a:hlinkClick r:id="" action="ppaction://hlinkshowjump?jump=previousslide" highlightClick="1"/>
          </p:cNvPr>
          <p:cNvSpPr/>
          <p:nvPr userDrawn="1"/>
        </p:nvSpPr>
        <p:spPr>
          <a:xfrm>
            <a:off x="255916" y="6400374"/>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lvl="0" algn="ctr"/>
            <a:endParaRPr lang="en-US" sz="1100"/>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1" y="286637"/>
            <a:ext cx="10610137" cy="837054"/>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6191" y="1248271"/>
            <a:ext cx="10610137" cy="473789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21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834383"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21118"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92111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43688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128235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11091699"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10912915"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11357264"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11811781"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1153934" y="6408332"/>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255916" y="6400372"/>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1" y="286637"/>
            <a:ext cx="10610137" cy="837054"/>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6191" y="1248271"/>
            <a:ext cx="10610137" cy="473789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21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834383"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21118"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92111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43688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128235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11091699"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10912915"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11357264"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11811781"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1153934" y="6408332"/>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255916" y="6400372"/>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1" y="286637"/>
            <a:ext cx="10610137" cy="837054"/>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6191" y="1248271"/>
            <a:ext cx="10610137" cy="473789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21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834383"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21118"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92111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43688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128235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11091699"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10912915"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11357264"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11811781"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1153934" y="6408332"/>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255916" y="6400372"/>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1" y="286637"/>
            <a:ext cx="10610137" cy="837054"/>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6191" y="1248271"/>
            <a:ext cx="10610137" cy="473789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21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834383"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21118"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92111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43688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128235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11091699"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10912915"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11357264"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11811781"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1153934" y="6408332"/>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255916" y="6400372"/>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1" y="286637"/>
            <a:ext cx="10610137" cy="837054"/>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6191" y="1248271"/>
            <a:ext cx="10610137" cy="473789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21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834383"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21118"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92111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43688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128235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11091699"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10912915"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11357264"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11811781"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1153934" y="6408332"/>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255916" y="6400372"/>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1" y="286637"/>
            <a:ext cx="10610137" cy="837054"/>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6191" y="1248271"/>
            <a:ext cx="10610137" cy="473789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21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834383"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21118"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92111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43688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128235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11091699"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10912915"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11357264"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11811781"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1153934" y="6408332"/>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255916" y="6400372"/>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6191" y="286637"/>
            <a:ext cx="10610137" cy="837054"/>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6191" y="1248271"/>
            <a:ext cx="10610137" cy="473789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8634903" y="6453621"/>
            <a:ext cx="2212776" cy="315145"/>
          </a:xfrm>
          <a:prstGeom prst="rect">
            <a:avLst/>
          </a:prstGeom>
        </p:spPr>
        <p:txBody>
          <a:bodyPr vert="horz" wrap="square" lIns="122816" tIns="61407" rIns="122816" bIns="6140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21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834383" y="6443132"/>
            <a:ext cx="142745" cy="336122"/>
          </a:xfrm>
          <a:prstGeom prst="rect">
            <a:avLst/>
          </a:prstGeom>
        </p:spPr>
        <p:txBody>
          <a:bodyPr vert="horz" wrap="none" lIns="122816" tIns="61407" rIns="122816" bIns="6140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21118"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92111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735186"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8857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43688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1181793"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1282358" y="6565072"/>
            <a:ext cx="92265" cy="92265"/>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11091699" y="6542728"/>
            <a:ext cx="65663" cy="141090"/>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11498331" y="6539730"/>
            <a:ext cx="145608" cy="13975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11938927" y="6552425"/>
            <a:ext cx="157632" cy="128759"/>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2816" tIns="61407" rIns="122816" bIns="61407" numCol="1" anchor="t" anchorCtr="0" compatLnSpc="1">
            <a:prstTxWarp prst="textNoShape">
              <a:avLst/>
            </a:prstTxWarp>
          </a:bodyPr>
          <a:lstStyle/>
          <a:p>
            <a:pPr marL="0" marR="0" lvl="0" indent="0" algn="l" defTabSz="1228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11400564"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10953957"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11847172" y="6440630"/>
            <a:ext cx="341139" cy="34114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10912915"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11357264"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11811781" y="6403642"/>
            <a:ext cx="411923" cy="411928"/>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1153934" y="6408332"/>
            <a:ext cx="411923" cy="41192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255916" y="6400372"/>
            <a:ext cx="411923" cy="41192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marL="0" marR="0" lvl="0" indent="0" algn="ctr" defTabSz="122812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1228126"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30274" indent="-230274" algn="l" defTabSz="1228126"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62680" indent="-232406"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92953"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23227"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53500" indent="-230274" algn="l" defTabSz="1228126"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77344"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1407"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5470"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19531" indent="-307031" algn="l" defTabSz="12281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126" rtl="0" eaLnBrk="1" latinLnBrk="0" hangingPunct="1">
        <a:defRPr sz="2400" kern="1200">
          <a:solidFill>
            <a:schemeClr val="tx1"/>
          </a:solidFill>
          <a:latin typeface="+mn-lt"/>
          <a:ea typeface="+mn-ea"/>
          <a:cs typeface="+mn-cs"/>
        </a:defRPr>
      </a:lvl1pPr>
      <a:lvl2pPr marL="614063" algn="l" defTabSz="1228126" rtl="0" eaLnBrk="1" latinLnBrk="0" hangingPunct="1">
        <a:defRPr sz="2400" kern="1200">
          <a:solidFill>
            <a:schemeClr val="tx1"/>
          </a:solidFill>
          <a:latin typeface="+mn-lt"/>
          <a:ea typeface="+mn-ea"/>
          <a:cs typeface="+mn-cs"/>
        </a:defRPr>
      </a:lvl2pPr>
      <a:lvl3pPr marL="1228126" algn="l" defTabSz="1228126" rtl="0" eaLnBrk="1" latinLnBrk="0" hangingPunct="1">
        <a:defRPr sz="2400" kern="1200">
          <a:solidFill>
            <a:schemeClr val="tx1"/>
          </a:solidFill>
          <a:latin typeface="+mn-lt"/>
          <a:ea typeface="+mn-ea"/>
          <a:cs typeface="+mn-cs"/>
        </a:defRPr>
      </a:lvl3pPr>
      <a:lvl4pPr marL="1842187" algn="l" defTabSz="1228126" rtl="0" eaLnBrk="1" latinLnBrk="0" hangingPunct="1">
        <a:defRPr sz="2400" kern="1200">
          <a:solidFill>
            <a:schemeClr val="tx1"/>
          </a:solidFill>
          <a:latin typeface="+mn-lt"/>
          <a:ea typeface="+mn-ea"/>
          <a:cs typeface="+mn-cs"/>
        </a:defRPr>
      </a:lvl4pPr>
      <a:lvl5pPr marL="2456250" algn="l" defTabSz="1228126" rtl="0" eaLnBrk="1" latinLnBrk="0" hangingPunct="1">
        <a:defRPr sz="2400" kern="1200">
          <a:solidFill>
            <a:schemeClr val="tx1"/>
          </a:solidFill>
          <a:latin typeface="+mn-lt"/>
          <a:ea typeface="+mn-ea"/>
          <a:cs typeface="+mn-cs"/>
        </a:defRPr>
      </a:lvl5pPr>
      <a:lvl6pPr marL="3070313" algn="l" defTabSz="1228126" rtl="0" eaLnBrk="1" latinLnBrk="0" hangingPunct="1">
        <a:defRPr sz="2400" kern="1200">
          <a:solidFill>
            <a:schemeClr val="tx1"/>
          </a:solidFill>
          <a:latin typeface="+mn-lt"/>
          <a:ea typeface="+mn-ea"/>
          <a:cs typeface="+mn-cs"/>
        </a:defRPr>
      </a:lvl6pPr>
      <a:lvl7pPr marL="3684376" algn="l" defTabSz="1228126" rtl="0" eaLnBrk="1" latinLnBrk="0" hangingPunct="1">
        <a:defRPr sz="2400" kern="1200">
          <a:solidFill>
            <a:schemeClr val="tx1"/>
          </a:solidFill>
          <a:latin typeface="+mn-lt"/>
          <a:ea typeface="+mn-ea"/>
          <a:cs typeface="+mn-cs"/>
        </a:defRPr>
      </a:lvl7pPr>
      <a:lvl8pPr marL="4298439" algn="l" defTabSz="1228126" rtl="0" eaLnBrk="1" latinLnBrk="0" hangingPunct="1">
        <a:defRPr sz="2400" kern="1200">
          <a:solidFill>
            <a:schemeClr val="tx1"/>
          </a:solidFill>
          <a:latin typeface="+mn-lt"/>
          <a:ea typeface="+mn-ea"/>
          <a:cs typeface="+mn-cs"/>
        </a:defRPr>
      </a:lvl8pPr>
      <a:lvl9pPr marL="4912502" algn="l" defTabSz="12281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158605" y="3326"/>
            <a:ext cx="12153253" cy="2209508"/>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a:p>
        </p:txBody>
      </p:sp>
      <p:sp>
        <p:nvSpPr>
          <p:cNvPr id="14" name="object 3">
            <a:extLst>
              <a:ext uri="{FF2B5EF4-FFF2-40B4-BE49-F238E27FC236}">
                <a16:creationId xmlns:a16="http://schemas.microsoft.com/office/drawing/2014/main" xmlns="" id="{648E54F6-8C15-4BB3-94E3-7B81F0C680D4}"/>
              </a:ext>
            </a:extLst>
          </p:cNvPr>
          <p:cNvSpPr txBox="1">
            <a:spLocks noGrp="1"/>
          </p:cNvSpPr>
          <p:nvPr>
            <p:ph type="title"/>
          </p:nvPr>
        </p:nvSpPr>
        <p:spPr>
          <a:xfrm>
            <a:off x="3288929" y="412584"/>
            <a:ext cx="5446095" cy="1164101"/>
          </a:xfrm>
          <a:prstGeom prst="rect">
            <a:avLst/>
          </a:prstGeom>
        </p:spPr>
        <p:txBody>
          <a:bodyPr vert="horz" wrap="square" lIns="0" tIns="31097" rIns="0" bIns="0" rtlCol="0" anchor="ctr">
            <a:spAutoFit/>
          </a:bodyPr>
          <a:lstStyle/>
          <a:p>
            <a:pPr marL="27041" algn="l">
              <a:lnSpc>
                <a:spcPct val="100000"/>
              </a:lnSpc>
              <a:spcBef>
                <a:spcPts val="243"/>
              </a:spcBef>
            </a:pPr>
            <a:r>
              <a:rPr lang="ru-RU" sz="7200" b="1" spc="11" dirty="0">
                <a:solidFill>
                  <a:schemeClr val="bg1"/>
                </a:solidFill>
                <a:latin typeface="Arial" panose="020B0604020202020204" pitchFamily="34" charset="0"/>
                <a:cs typeface="Arial" panose="020B0604020202020204" pitchFamily="34" charset="0"/>
              </a:rPr>
              <a:t>Литература</a:t>
            </a:r>
            <a:endParaRPr sz="7200"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a16="http://schemas.microsoft.com/office/drawing/2014/main" xmlns="" id="{96789AA7-9596-4F83-89FD-AEC28EE179F1}"/>
              </a:ext>
            </a:extLst>
          </p:cNvPr>
          <p:cNvSpPr txBox="1"/>
          <p:nvPr/>
        </p:nvSpPr>
        <p:spPr>
          <a:xfrm>
            <a:off x="1484101" y="2574652"/>
            <a:ext cx="6644627" cy="3030857"/>
          </a:xfrm>
          <a:prstGeom prst="rect">
            <a:avLst/>
          </a:prstGeom>
        </p:spPr>
        <p:txBody>
          <a:bodyPr vert="horz" wrap="square" lIns="0" tIns="29745" rIns="0" bIns="0" rtlCol="0">
            <a:spAutoFit/>
          </a:bodyPr>
          <a:lstStyle/>
          <a:p>
            <a:pPr marL="39208" algn="ctr">
              <a:lnSpc>
                <a:spcPts val="4162"/>
              </a:lnSpc>
              <a:spcBef>
                <a:spcPts val="235"/>
              </a:spcBef>
            </a:pPr>
            <a:endParaRPr sz="4000" dirty="0">
              <a:latin typeface="Arial" panose="020B0604020202020204" pitchFamily="34" charset="0"/>
              <a:cs typeface="Arial" panose="020B0604020202020204" pitchFamily="34" charset="0"/>
            </a:endParaRPr>
          </a:p>
          <a:p>
            <a:pPr marL="27041" algn="ctr"/>
            <a:r>
              <a:rPr lang="ru-RU" sz="4000" b="1" dirty="0" smtClean="0">
                <a:solidFill>
                  <a:srgbClr val="0070C0"/>
                </a:solidFill>
                <a:latin typeface="Arial" panose="020B0604020202020204" pitchFamily="34" charset="0"/>
                <a:cs typeface="Arial" panose="020B0604020202020204" pitchFamily="34" charset="0"/>
              </a:rPr>
              <a:t>Тема:</a:t>
            </a:r>
            <a:r>
              <a:rPr lang="en-US" sz="4000" b="1" dirty="0" smtClean="0">
                <a:solidFill>
                  <a:srgbClr val="0070C0"/>
                </a:solidFill>
                <a:latin typeface="Arial" panose="020B0604020202020204" pitchFamily="34" charset="0"/>
                <a:cs typeface="Arial" panose="020B0604020202020204" pitchFamily="34" charset="0"/>
              </a:rPr>
              <a:t> </a:t>
            </a:r>
            <a:endParaRPr lang="ru-RU" sz="4000" b="1" dirty="0" smtClean="0">
              <a:solidFill>
                <a:srgbClr val="0070C0"/>
              </a:solidFill>
              <a:latin typeface="Arial" panose="020B0604020202020204" pitchFamily="34" charset="0"/>
              <a:cs typeface="Arial" panose="020B0604020202020204" pitchFamily="34" charset="0"/>
            </a:endParaRPr>
          </a:p>
          <a:p>
            <a:pPr marL="27041" algn="ctr"/>
            <a:r>
              <a:rPr lang="ru-RU" sz="4000" b="1" dirty="0" smtClean="0">
                <a:solidFill>
                  <a:srgbClr val="0070C0"/>
                </a:solidFill>
                <a:latin typeface="Arial" panose="020B0604020202020204" pitchFamily="34" charset="0"/>
                <a:cs typeface="Arial" panose="020B0604020202020204" pitchFamily="34" charset="0"/>
              </a:rPr>
              <a:t>А.С. Пушкин</a:t>
            </a:r>
            <a:r>
              <a:rPr lang="en-US" sz="4000" b="1" dirty="0" smtClean="0">
                <a:solidFill>
                  <a:srgbClr val="0070C0"/>
                </a:solidFill>
                <a:latin typeface="Arial" panose="020B0604020202020204" pitchFamily="34" charset="0"/>
                <a:cs typeface="Arial" panose="020B0604020202020204" pitchFamily="34" charset="0"/>
              </a:rPr>
              <a:t> </a:t>
            </a:r>
            <a:r>
              <a:rPr lang="ru-RU" sz="4000" b="1" dirty="0" smtClean="0">
                <a:solidFill>
                  <a:srgbClr val="0070C0"/>
                </a:solidFill>
                <a:latin typeface="Arial" panose="020B0604020202020204" pitchFamily="34" charset="0"/>
                <a:cs typeface="Arial" panose="020B0604020202020204" pitchFamily="34" charset="0"/>
              </a:rPr>
              <a:t>«Полтава».</a:t>
            </a:r>
          </a:p>
          <a:p>
            <a:pPr marL="27041" algn="ctr"/>
            <a:r>
              <a:rPr lang="ru-RU" sz="4000" dirty="0" smtClean="0">
                <a:latin typeface="Arial" panose="020B0604020202020204" pitchFamily="34" charset="0"/>
                <a:cs typeface="Arial" panose="020B0604020202020204" pitchFamily="34" charset="0"/>
              </a:rPr>
              <a:t> </a:t>
            </a:r>
            <a:endParaRPr lang="ru-RU" sz="4000" dirty="0">
              <a:latin typeface="Arial" panose="020B0604020202020204" pitchFamily="34" charset="0"/>
              <a:cs typeface="Arial" panose="020B0604020202020204" pitchFamily="34" charset="0"/>
            </a:endParaRPr>
          </a:p>
          <a:p>
            <a:pPr marL="27041" algn="ctr"/>
            <a:endParaRPr sz="4000" b="1" dirty="0">
              <a:latin typeface="Arial"/>
              <a:cs typeface="Arial"/>
            </a:endParaRPr>
          </a:p>
        </p:txBody>
      </p:sp>
      <p:sp>
        <p:nvSpPr>
          <p:cNvPr id="20" name="object 9">
            <a:extLst>
              <a:ext uri="{FF2B5EF4-FFF2-40B4-BE49-F238E27FC236}">
                <a16:creationId xmlns:a16="http://schemas.microsoft.com/office/drawing/2014/main" xmlns="" id="{F294EAD7-CAB8-401C-B12D-6064AA1177E0}"/>
              </a:ext>
            </a:extLst>
          </p:cNvPr>
          <p:cNvSpPr/>
          <p:nvPr/>
        </p:nvSpPr>
        <p:spPr>
          <a:xfrm>
            <a:off x="10079385" y="493596"/>
            <a:ext cx="1274143" cy="1306744"/>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a:p>
        </p:txBody>
      </p:sp>
      <p:sp>
        <p:nvSpPr>
          <p:cNvPr id="21" name="object 10">
            <a:extLst>
              <a:ext uri="{FF2B5EF4-FFF2-40B4-BE49-F238E27FC236}">
                <a16:creationId xmlns:a16="http://schemas.microsoft.com/office/drawing/2014/main" xmlns="" id="{27824596-7DE1-4136-95E4-49A51856B6D3}"/>
              </a:ext>
            </a:extLst>
          </p:cNvPr>
          <p:cNvSpPr/>
          <p:nvPr/>
        </p:nvSpPr>
        <p:spPr>
          <a:xfrm>
            <a:off x="10079385" y="493596"/>
            <a:ext cx="1274143" cy="1306744"/>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a:p>
        </p:txBody>
      </p:sp>
      <p:sp>
        <p:nvSpPr>
          <p:cNvPr id="22" name="object 12">
            <a:extLst>
              <a:ext uri="{FF2B5EF4-FFF2-40B4-BE49-F238E27FC236}">
                <a16:creationId xmlns:a16="http://schemas.microsoft.com/office/drawing/2014/main" xmlns="" id="{CAFE6579-511C-4CCB-9A5C-300ACC2F553A}"/>
              </a:ext>
            </a:extLst>
          </p:cNvPr>
          <p:cNvSpPr txBox="1"/>
          <p:nvPr/>
        </p:nvSpPr>
        <p:spPr>
          <a:xfrm>
            <a:off x="10548233" y="538858"/>
            <a:ext cx="365764" cy="784063"/>
          </a:xfrm>
          <a:prstGeom prst="rect">
            <a:avLst/>
          </a:prstGeom>
        </p:spPr>
        <p:txBody>
          <a:bodyPr vert="horz" wrap="square" lIns="0" tIns="33803" rIns="0" bIns="0" rtlCol="0">
            <a:spAutoFit/>
          </a:bodyPr>
          <a:lstStyle/>
          <a:p>
            <a:pPr>
              <a:spcBef>
                <a:spcPts val="267"/>
              </a:spcBef>
            </a:pPr>
            <a:r>
              <a:rPr lang="ru-RU" sz="4800" b="1" spc="21" dirty="0">
                <a:solidFill>
                  <a:srgbClr val="FEFEFE"/>
                </a:solidFill>
                <a:latin typeface="Arial"/>
                <a:cs typeface="Arial"/>
              </a:rPr>
              <a:t>7</a:t>
            </a:r>
            <a:endParaRPr sz="4800" dirty="0">
              <a:latin typeface="Arial"/>
              <a:cs typeface="Arial"/>
            </a:endParaRPr>
          </a:p>
        </p:txBody>
      </p:sp>
      <p:sp>
        <p:nvSpPr>
          <p:cNvPr id="23" name="object 13">
            <a:extLst>
              <a:ext uri="{FF2B5EF4-FFF2-40B4-BE49-F238E27FC236}">
                <a16:creationId xmlns:a16="http://schemas.microsoft.com/office/drawing/2014/main" xmlns="" id="{065B57C3-CBC0-467B-8CE6-9C853CD5BC49}"/>
              </a:ext>
            </a:extLst>
          </p:cNvPr>
          <p:cNvSpPr txBox="1"/>
          <p:nvPr/>
        </p:nvSpPr>
        <p:spPr>
          <a:xfrm>
            <a:off x="10226351" y="1174526"/>
            <a:ext cx="1127174" cy="459201"/>
          </a:xfrm>
          <a:prstGeom prst="rect">
            <a:avLst/>
          </a:prstGeom>
        </p:spPr>
        <p:txBody>
          <a:bodyPr vert="horz" wrap="square" lIns="0" tIns="25689" rIns="0" bIns="0" rtlCol="0">
            <a:spAutoFit/>
          </a:bodyPr>
          <a:lstStyle/>
          <a:p>
            <a:pPr algn="ctr">
              <a:spcBef>
                <a:spcPts val="203"/>
              </a:spcBef>
            </a:pPr>
            <a:r>
              <a:rPr lang="ru-RU" sz="2800" b="1" spc="-11" dirty="0">
                <a:solidFill>
                  <a:srgbClr val="FEFEFE"/>
                </a:solidFill>
                <a:latin typeface="Arial"/>
                <a:cs typeface="Arial"/>
              </a:rPr>
              <a:t>к</a:t>
            </a:r>
            <a:r>
              <a:rPr lang="ru-RU" sz="2800" b="1" spc="-11" dirty="0" smtClean="0">
                <a:solidFill>
                  <a:srgbClr val="FEFEFE"/>
                </a:solidFill>
                <a:latin typeface="Arial"/>
                <a:cs typeface="Arial"/>
              </a:rPr>
              <a:t>ласс</a:t>
            </a:r>
            <a:endParaRPr sz="2800" b="1" dirty="0">
              <a:latin typeface="Arial"/>
              <a:cs typeface="Aria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61" y="434554"/>
            <a:ext cx="1365786" cy="1365786"/>
          </a:xfrm>
          <a:prstGeom prst="rect">
            <a:avLst/>
          </a:prstGeom>
        </p:spPr>
      </p:pic>
      <p:pic>
        <p:nvPicPr>
          <p:cNvPr id="3" name="Рисунок 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997" b="4997"/>
          <a:stretch>
            <a:fillRect/>
          </a:stretch>
        </p:blipFill>
        <p:spPr>
          <a:xfrm>
            <a:off x="8375650" y="2791403"/>
            <a:ext cx="3408363" cy="3489325"/>
          </a:xfrm>
        </p:spPr>
      </p:pic>
    </p:spTree>
    <p:extLst>
      <p:ext uri="{BB962C8B-B14F-4D97-AF65-F5344CB8AC3E}">
        <p14:creationId xmlns:p14="http://schemas.microsoft.com/office/powerpoint/2010/main" val="8403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3162" y="339425"/>
            <a:ext cx="11100723" cy="651051"/>
          </a:xfrm>
          <a:prstGeom prst="rect">
            <a:avLst/>
          </a:prstGeom>
        </p:spPr>
        <p:txBody>
          <a:bodyPr vert="horz" wrap="square" lIns="0" tIns="35155" rIns="0" bIns="0" rtlCol="0" anchor="ctr">
            <a:spAutoFit/>
          </a:bodyPr>
          <a:lstStyle/>
          <a:p>
            <a:pPr marL="27041">
              <a:lnSpc>
                <a:spcPct val="100000"/>
              </a:lnSpc>
              <a:spcBef>
                <a:spcPts val="277"/>
              </a:spcBef>
            </a:pPr>
            <a:r>
              <a:rPr lang="ru-RU" sz="4000" dirty="0" smtClean="0"/>
              <a:t>Творческая история поэмы</a:t>
            </a:r>
            <a:endParaRPr lang="ru-RU" sz="4000" dirty="0"/>
          </a:p>
        </p:txBody>
      </p:sp>
      <p:sp>
        <p:nvSpPr>
          <p:cNvPr id="8" name="Прямоугольник 7"/>
          <p:cNvSpPr/>
          <p:nvPr/>
        </p:nvSpPr>
        <p:spPr>
          <a:xfrm>
            <a:off x="480616" y="1291498"/>
            <a:ext cx="7064783" cy="5078313"/>
          </a:xfrm>
          <a:prstGeom prst="rect">
            <a:avLst/>
          </a:prstGeom>
          <a:noFill/>
          <a:ln>
            <a:noFill/>
          </a:ln>
          <a:effectLst/>
        </p:spPr>
        <p:txBody>
          <a:bodyPr wrap="square">
            <a:spAutoFit/>
          </a:bodyPr>
          <a:lstStyle/>
          <a:p>
            <a:pPr lvl="0"/>
            <a:r>
              <a:rPr lang="ru-RU" sz="3600" dirty="0" smtClean="0">
                <a:solidFill>
                  <a:srgbClr val="002060"/>
                </a:solidFill>
                <a:latin typeface="Arial" panose="020B0604020202020204" pitchFamily="34" charset="0"/>
                <a:cs typeface="Arial" panose="020B0604020202020204" pitchFamily="34" charset="0"/>
              </a:rPr>
              <a:t>     Ещё одна важная тема – тема многонациональности Русского государства, единения в нём разных наций. Эту тему Пушкин развивает на примере Украины, поставив в центре образ Мазепы, пытающегося при помощи шведского войска оторвать Украину от России.     </a:t>
            </a:r>
            <a:endParaRPr lang="ru-RU" sz="4000" dirty="0">
              <a:solidFill>
                <a:srgbClr val="00206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6820" y="1291498"/>
            <a:ext cx="3617065" cy="5475989"/>
          </a:xfrm>
          <a:prstGeom prst="rect">
            <a:avLst/>
          </a:prstGeom>
        </p:spPr>
      </p:pic>
    </p:spTree>
    <p:extLst>
      <p:ext uri="{BB962C8B-B14F-4D97-AF65-F5344CB8AC3E}">
        <p14:creationId xmlns:p14="http://schemas.microsoft.com/office/powerpoint/2010/main" val="40990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Идея поэмы</a:t>
            </a:r>
            <a:endParaRPr lang="ru-RU" sz="4000" dirty="0"/>
          </a:p>
        </p:txBody>
      </p:sp>
      <p:sp>
        <p:nvSpPr>
          <p:cNvPr id="4" name="Объект 3"/>
          <p:cNvSpPr>
            <a:spLocks noGrp="1"/>
          </p:cNvSpPr>
          <p:nvPr>
            <p:ph sz="half" idx="3"/>
          </p:nvPr>
        </p:nvSpPr>
        <p:spPr>
          <a:xfrm>
            <a:off x="552624" y="1494532"/>
            <a:ext cx="6660740" cy="2769989"/>
          </a:xfrm>
        </p:spPr>
        <p:txBody>
          <a:bodyPr/>
          <a:lstStyle/>
          <a:p>
            <a:pPr marL="0" indent="0">
              <a:buNone/>
            </a:pPr>
            <a:r>
              <a:rPr lang="ru-RU" sz="3600" dirty="0" smtClean="0">
                <a:solidFill>
                  <a:srgbClr val="7030A0"/>
                </a:solidFill>
                <a:latin typeface="Arial" panose="020B0604020202020204" pitchFamily="34" charset="0"/>
                <a:cs typeface="Arial" panose="020B0604020202020204" pitchFamily="34" charset="0"/>
              </a:rPr>
              <a:t>     В основу поэмы положены исторические факты – борьба украинского гетмана Мазепы и шведского короля Карла </a:t>
            </a:r>
            <a:r>
              <a:rPr lang="en-US" sz="3600" dirty="0" smtClean="0">
                <a:solidFill>
                  <a:srgbClr val="7030A0"/>
                </a:solidFill>
                <a:latin typeface="Arial" panose="020B0604020202020204" pitchFamily="34" charset="0"/>
                <a:cs typeface="Arial" panose="020B0604020202020204" pitchFamily="34" charset="0"/>
              </a:rPr>
              <a:t>XII</a:t>
            </a:r>
            <a:r>
              <a:rPr lang="ru-RU" sz="3600" dirty="0" smtClean="0">
                <a:solidFill>
                  <a:srgbClr val="7030A0"/>
                </a:solidFill>
                <a:latin typeface="Arial" panose="020B0604020202020204" pitchFamily="34" charset="0"/>
                <a:cs typeface="Arial" panose="020B0604020202020204" pitchFamily="34" charset="0"/>
              </a:rPr>
              <a:t> с Петром </a:t>
            </a:r>
            <a:r>
              <a:rPr lang="en-US" sz="3600" dirty="0" smtClean="0">
                <a:solidFill>
                  <a:srgbClr val="7030A0"/>
                </a:solidFill>
                <a:latin typeface="Arial" panose="020B0604020202020204" pitchFamily="34" charset="0"/>
                <a:cs typeface="Arial" panose="020B0604020202020204" pitchFamily="34" charset="0"/>
              </a:rPr>
              <a:t>I</a:t>
            </a:r>
            <a:r>
              <a:rPr lang="ru-RU" sz="3600" dirty="0" smtClean="0">
                <a:solidFill>
                  <a:srgbClr val="7030A0"/>
                </a:solidFill>
                <a:latin typeface="Arial" panose="020B0604020202020204" pitchFamily="34" charset="0"/>
                <a:cs typeface="Arial" panose="020B0604020202020204" pitchFamily="34" charset="0"/>
              </a:rPr>
              <a:t>. Мазепа, мечтавший стать королём независимой Украины, задумал изменить Петру </a:t>
            </a:r>
            <a:r>
              <a:rPr lang="en-US" sz="3600" dirty="0" smtClean="0">
                <a:solidFill>
                  <a:srgbClr val="7030A0"/>
                </a:solidFill>
                <a:latin typeface="Arial" panose="020B0604020202020204" pitchFamily="34" charset="0"/>
                <a:cs typeface="Arial" panose="020B0604020202020204" pitchFamily="34" charset="0"/>
              </a:rPr>
              <a:t>I</a:t>
            </a:r>
            <a:r>
              <a:rPr lang="ru-RU" sz="3600" dirty="0" smtClean="0">
                <a:solidFill>
                  <a:srgbClr val="7030A0"/>
                </a:solidFill>
                <a:latin typeface="Arial" panose="020B0604020202020204" pitchFamily="34" charset="0"/>
                <a:cs typeface="Arial" panose="020B0604020202020204" pitchFamily="34" charset="0"/>
              </a:rPr>
              <a:t> и ступил в тайный союз с Карлом </a:t>
            </a:r>
            <a:r>
              <a:rPr lang="en-US" sz="3600" dirty="0" smtClean="0">
                <a:solidFill>
                  <a:srgbClr val="7030A0"/>
                </a:solidFill>
                <a:latin typeface="Arial" panose="020B0604020202020204" pitchFamily="34" charset="0"/>
                <a:cs typeface="Arial" panose="020B0604020202020204" pitchFamily="34" charset="0"/>
              </a:rPr>
              <a:t>XII</a:t>
            </a:r>
            <a:r>
              <a:rPr lang="ru-RU" sz="3600" dirty="0" smtClean="0">
                <a:solidFill>
                  <a:srgbClr val="7030A0"/>
                </a:solidFill>
                <a:latin typeface="Arial" panose="020B0604020202020204" pitchFamily="34" charset="0"/>
                <a:cs typeface="Arial" panose="020B0604020202020204" pitchFamily="34" charset="0"/>
              </a:rPr>
              <a:t>.</a:t>
            </a:r>
            <a:endParaRPr lang="ru-RU" sz="36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492" y="1314512"/>
            <a:ext cx="3874276" cy="5423986"/>
          </a:xfrm>
          <a:prstGeom prst="rect">
            <a:avLst/>
          </a:prstGeom>
        </p:spPr>
      </p:pic>
    </p:spTree>
    <p:extLst>
      <p:ext uri="{BB962C8B-B14F-4D97-AF65-F5344CB8AC3E}">
        <p14:creationId xmlns:p14="http://schemas.microsoft.com/office/powerpoint/2010/main" val="149878045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0716" y="339425"/>
            <a:ext cx="9793087" cy="651051"/>
          </a:xfrm>
          <a:prstGeom prst="rect">
            <a:avLst/>
          </a:prstGeom>
        </p:spPr>
        <p:txBody>
          <a:bodyPr vert="horz" wrap="square" lIns="0" tIns="35155" rIns="0" bIns="0" rtlCol="0" anchor="ctr">
            <a:spAutoFit/>
          </a:bodyPr>
          <a:lstStyle/>
          <a:p>
            <a:pPr marL="27041">
              <a:lnSpc>
                <a:spcPct val="100000"/>
              </a:lnSpc>
              <a:spcBef>
                <a:spcPts val="277"/>
              </a:spcBef>
            </a:pPr>
            <a:r>
              <a:rPr lang="ru-RU" sz="4000" dirty="0" smtClean="0"/>
              <a:t>Идея поэмы </a:t>
            </a:r>
            <a:endParaRPr lang="ru-RU" sz="4000" dirty="0"/>
          </a:p>
        </p:txBody>
      </p:sp>
      <p:sp>
        <p:nvSpPr>
          <p:cNvPr id="4" name="Прямоугольник 3"/>
          <p:cNvSpPr/>
          <p:nvPr/>
        </p:nvSpPr>
        <p:spPr>
          <a:xfrm>
            <a:off x="502378" y="1242504"/>
            <a:ext cx="11773308" cy="5632311"/>
          </a:xfrm>
          <a:prstGeom prst="rect">
            <a:avLst/>
          </a:prstGeom>
        </p:spPr>
        <p:txBody>
          <a:bodyPr wrap="square">
            <a:spAutoFit/>
          </a:bodyPr>
          <a:lstStyle/>
          <a:p>
            <a:r>
              <a:rPr lang="ru-RU" sz="4000" dirty="0">
                <a:latin typeface="Arial" panose="020B0604020202020204" pitchFamily="34" charset="0"/>
                <a:cs typeface="Arial" panose="020B0604020202020204" pitchFamily="34" charset="0"/>
              </a:rPr>
              <a:t> </a:t>
            </a:r>
            <a:r>
              <a:rPr lang="ru-RU" sz="4000" dirty="0" smtClean="0">
                <a:latin typeface="Arial" panose="020B0604020202020204" pitchFamily="34" charset="0"/>
                <a:cs typeface="Arial" panose="020B0604020202020204" pitchFamily="34" charset="0"/>
              </a:rPr>
              <a:t>   Пётр получил предупреждение о замыслах Мазепы, но, доверяя гетману, не придал этому значения. Когда Карл вступил со своим войсками на Украину, Мазепа быстро перешёл на его сторону. Борьба закончилась трагически и для Карла, и для Мазепы: в битве под Полтавой они были разбиты и должны были бежать. Мазепа вскоре после этого умер в Бендерах.                    </a:t>
            </a:r>
            <a:endParaRPr lang="ru-RU" sz="4000" dirty="0"/>
          </a:p>
        </p:txBody>
      </p:sp>
    </p:spTree>
    <p:extLst>
      <p:ext uri="{BB962C8B-B14F-4D97-AF65-F5344CB8AC3E}">
        <p14:creationId xmlns:p14="http://schemas.microsoft.com/office/powerpoint/2010/main" val="405444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Идея </a:t>
            </a:r>
            <a:r>
              <a:rPr lang="ru-RU" sz="4000" dirty="0" smtClean="0"/>
              <a:t>поэмы</a:t>
            </a:r>
            <a:endParaRPr lang="ru-RU" sz="4400" dirty="0"/>
          </a:p>
        </p:txBody>
      </p:sp>
      <p:sp>
        <p:nvSpPr>
          <p:cNvPr id="4" name="Объект 3"/>
          <p:cNvSpPr>
            <a:spLocks noGrp="1"/>
          </p:cNvSpPr>
          <p:nvPr>
            <p:ph sz="half" idx="3"/>
          </p:nvPr>
        </p:nvSpPr>
        <p:spPr>
          <a:xfrm>
            <a:off x="519621" y="1602544"/>
            <a:ext cx="6516724" cy="2462213"/>
          </a:xfrm>
        </p:spPr>
        <p:txBody>
          <a:bodyPr/>
          <a:lstStyle/>
          <a:p>
            <a:pPr marL="0" indent="0">
              <a:buNone/>
            </a:pPr>
            <a:r>
              <a:rPr lang="ru-RU" sz="4000" dirty="0" smtClean="0">
                <a:latin typeface="Arial" panose="020B0604020202020204" pitchFamily="34" charset="0"/>
                <a:cs typeface="Arial" panose="020B0604020202020204" pitchFamily="34" charset="0"/>
              </a:rPr>
              <a:t>     Изображение огромного исторического события сочетается  в «Полтаве» с изображением трагедии личности, с романтическим сюжетом о драматической любви Марии к Мазепе.</a:t>
            </a:r>
            <a:endParaRPr lang="ru-RU" sz="40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356" y="1494662"/>
            <a:ext cx="4899897" cy="5140190"/>
          </a:xfrm>
          <a:prstGeom prst="rect">
            <a:avLst/>
          </a:prstGeom>
        </p:spPr>
      </p:pic>
    </p:spTree>
    <p:extLst>
      <p:ext uri="{BB962C8B-B14F-4D97-AF65-F5344CB8AC3E}">
        <p14:creationId xmlns:p14="http://schemas.microsoft.com/office/powerpoint/2010/main" val="151402758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Идея поэмы</a:t>
            </a:r>
            <a:endParaRPr lang="ru-RU" sz="4000" dirty="0"/>
          </a:p>
        </p:txBody>
      </p:sp>
      <p:sp>
        <p:nvSpPr>
          <p:cNvPr id="4" name="Объект 3"/>
          <p:cNvSpPr>
            <a:spLocks noGrp="1"/>
          </p:cNvSpPr>
          <p:nvPr>
            <p:ph sz="half" idx="3"/>
          </p:nvPr>
        </p:nvSpPr>
        <p:spPr>
          <a:xfrm>
            <a:off x="536224" y="1530536"/>
            <a:ext cx="11580723" cy="4924425"/>
          </a:xfrm>
        </p:spPr>
        <p:txBody>
          <a:bodyPr/>
          <a:lstStyle/>
          <a:p>
            <a:pPr marL="0" indent="0">
              <a:buNone/>
            </a:pPr>
            <a:r>
              <a:rPr lang="ru-RU" sz="4000" dirty="0" smtClean="0">
                <a:latin typeface="Arial" panose="020B0604020202020204" pitchFamily="34" charset="0"/>
                <a:cs typeface="Arial" panose="020B0604020202020204" pitchFamily="34" charset="0"/>
              </a:rPr>
              <a:t>     Используя художественные достижения романтической поэтики и стилистики, Пушкин вместе с тем стремится к реалистическому воспроизведению национального колорита в изображении картин Украины и украинской природы. Именно в «Полтаве» наряду с образом батальной живописи дан шедевр пушкинского пейзажа – знаменитая картина украинской ночи.</a:t>
            </a:r>
            <a:endParaRPr lang="ru-R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8839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6936" y="1062484"/>
            <a:ext cx="8588616" cy="5942053"/>
          </a:xfrm>
          <a:prstGeom prst="rect">
            <a:avLst/>
          </a:prstGeom>
          <a:noFill/>
        </p:spPr>
        <p:txBody>
          <a:bodyPr wrap="square" lIns="194987" tIns="97493" rIns="194987" bIns="97493" rtlCol="0">
            <a:spAutoFit/>
          </a:bodyPr>
          <a:lstStyle/>
          <a:p>
            <a:pPr defTabSz="1228126">
              <a:spcAft>
                <a:spcPts val="200"/>
              </a:spcAft>
              <a:defRPr/>
            </a:pPr>
            <a:r>
              <a:rPr lang="ru-RU" sz="4000" kern="0" dirty="0" smtClean="0">
                <a:latin typeface="Arial" panose="020B0604020202020204" pitchFamily="34" charset="0"/>
                <a:cs typeface="Arial" panose="020B0604020202020204" pitchFamily="34" charset="0"/>
              </a:rPr>
              <a:t>Тиха украинская ночь.</a:t>
            </a:r>
          </a:p>
          <a:p>
            <a:pPr defTabSz="1228126">
              <a:spcAft>
                <a:spcPts val="200"/>
              </a:spcAft>
              <a:defRPr/>
            </a:pPr>
            <a:r>
              <a:rPr lang="ru-RU" sz="4000" kern="0" dirty="0" smtClean="0">
                <a:latin typeface="Arial" panose="020B0604020202020204" pitchFamily="34" charset="0"/>
                <a:cs typeface="Arial" panose="020B0604020202020204" pitchFamily="34" charset="0"/>
              </a:rPr>
              <a:t>Прозрачно небо. Звёзды блещут.</a:t>
            </a:r>
          </a:p>
          <a:p>
            <a:pPr defTabSz="1228126">
              <a:spcAft>
                <a:spcPts val="200"/>
              </a:spcAft>
              <a:defRPr/>
            </a:pPr>
            <a:r>
              <a:rPr lang="ru-RU" sz="4000" kern="0" dirty="0" smtClean="0">
                <a:latin typeface="Arial" panose="020B0604020202020204" pitchFamily="34" charset="0"/>
                <a:cs typeface="Arial" panose="020B0604020202020204" pitchFamily="34" charset="0"/>
              </a:rPr>
              <a:t>Своей дремоты превозмочь </a:t>
            </a:r>
          </a:p>
          <a:p>
            <a:pPr defTabSz="1228126">
              <a:spcAft>
                <a:spcPts val="200"/>
              </a:spcAft>
              <a:defRPr/>
            </a:pPr>
            <a:r>
              <a:rPr lang="ru-RU" sz="4000" kern="0" dirty="0" smtClean="0">
                <a:latin typeface="Arial" panose="020B0604020202020204" pitchFamily="34" charset="0"/>
                <a:cs typeface="Arial" panose="020B0604020202020204" pitchFamily="34" charset="0"/>
              </a:rPr>
              <a:t>Не хочет воздух. Чуть трепещут</a:t>
            </a:r>
          </a:p>
          <a:p>
            <a:pPr defTabSz="1228126">
              <a:spcAft>
                <a:spcPts val="200"/>
              </a:spcAft>
              <a:defRPr/>
            </a:pPr>
            <a:r>
              <a:rPr lang="ru-RU" sz="4000" kern="0" dirty="0" smtClean="0">
                <a:latin typeface="Arial" panose="020B0604020202020204" pitchFamily="34" charset="0"/>
                <a:cs typeface="Arial" panose="020B0604020202020204" pitchFamily="34" charset="0"/>
              </a:rPr>
              <a:t>Сребристых тополей</a:t>
            </a:r>
            <a:r>
              <a:rPr lang="ru-RU" sz="4000" kern="0" dirty="0">
                <a:latin typeface="Arial" panose="020B0604020202020204" pitchFamily="34" charset="0"/>
                <a:cs typeface="Arial" panose="020B0604020202020204" pitchFamily="34" charset="0"/>
              </a:rPr>
              <a:t> </a:t>
            </a:r>
            <a:r>
              <a:rPr lang="ru-RU" sz="4000" kern="0" dirty="0" smtClean="0">
                <a:latin typeface="Arial" panose="020B0604020202020204" pitchFamily="34" charset="0"/>
                <a:cs typeface="Arial" panose="020B0604020202020204" pitchFamily="34" charset="0"/>
              </a:rPr>
              <a:t>листы.</a:t>
            </a:r>
          </a:p>
          <a:p>
            <a:pPr defTabSz="1228126">
              <a:spcAft>
                <a:spcPts val="200"/>
              </a:spcAft>
              <a:defRPr/>
            </a:pPr>
            <a:r>
              <a:rPr lang="ru-RU" sz="4000" kern="0" dirty="0" smtClean="0">
                <a:latin typeface="Arial" panose="020B0604020202020204" pitchFamily="34" charset="0"/>
                <a:cs typeface="Arial" panose="020B0604020202020204" pitchFamily="34" charset="0"/>
              </a:rPr>
              <a:t>Луна спокойно с высоты</a:t>
            </a:r>
          </a:p>
          <a:p>
            <a:pPr defTabSz="1228126">
              <a:spcAft>
                <a:spcPts val="200"/>
              </a:spcAft>
              <a:defRPr/>
            </a:pPr>
            <a:r>
              <a:rPr lang="ru-RU" sz="4000" kern="0" dirty="0" smtClean="0">
                <a:latin typeface="Arial" panose="020B0604020202020204" pitchFamily="34" charset="0"/>
                <a:cs typeface="Arial" panose="020B0604020202020204" pitchFamily="34" charset="0"/>
              </a:rPr>
              <a:t>Над Белой Церковью сияет</a:t>
            </a:r>
          </a:p>
          <a:p>
            <a:pPr defTabSz="1228126">
              <a:spcAft>
                <a:spcPts val="200"/>
              </a:spcAft>
              <a:defRPr/>
            </a:pPr>
            <a:r>
              <a:rPr lang="ru-RU" sz="4000" kern="0" dirty="0" smtClean="0">
                <a:latin typeface="Arial" panose="020B0604020202020204" pitchFamily="34" charset="0"/>
                <a:cs typeface="Arial" panose="020B0604020202020204" pitchFamily="34" charset="0"/>
              </a:rPr>
              <a:t>И пышных гетманов сады </a:t>
            </a:r>
          </a:p>
          <a:p>
            <a:pPr defTabSz="1228126">
              <a:spcAft>
                <a:spcPts val="200"/>
              </a:spcAft>
              <a:defRPr/>
            </a:pPr>
            <a:r>
              <a:rPr lang="ru-RU" sz="4000" kern="0" dirty="0" smtClean="0">
                <a:latin typeface="Arial" panose="020B0604020202020204" pitchFamily="34" charset="0"/>
                <a:cs typeface="Arial" panose="020B0604020202020204" pitchFamily="34" charset="0"/>
              </a:rPr>
              <a:t>И старый замок озаряет. </a:t>
            </a:r>
          </a:p>
        </p:txBody>
      </p:sp>
      <p:sp>
        <p:nvSpPr>
          <p:cNvPr id="5" name="Заголовок 4"/>
          <p:cNvSpPr>
            <a:spLocks noGrp="1"/>
          </p:cNvSpPr>
          <p:nvPr>
            <p:ph type="title"/>
          </p:nvPr>
        </p:nvSpPr>
        <p:spPr>
          <a:xfrm>
            <a:off x="391360" y="225430"/>
            <a:ext cx="11555656" cy="837054"/>
          </a:xfrm>
        </p:spPr>
        <p:txBody>
          <a:bodyPr>
            <a:normAutofit/>
          </a:bodyPr>
          <a:lstStyle/>
          <a:p>
            <a:r>
              <a:rPr lang="ru-RU" sz="4000" dirty="0" smtClean="0"/>
              <a:t>Идея поэмы</a:t>
            </a:r>
            <a:endParaRPr lang="ru-RU" sz="40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512" y="1350516"/>
            <a:ext cx="3744687" cy="5430712"/>
          </a:xfrm>
          <a:prstGeom prst="rect">
            <a:avLst/>
          </a:prstGeom>
        </p:spPr>
      </p:pic>
    </p:spTree>
    <p:extLst>
      <p:ext uri="{BB962C8B-B14F-4D97-AF65-F5344CB8AC3E}">
        <p14:creationId xmlns:p14="http://schemas.microsoft.com/office/powerpoint/2010/main" val="4207014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Идея поэмы</a:t>
            </a:r>
            <a:endParaRPr lang="ru-RU" sz="4000" dirty="0"/>
          </a:p>
        </p:txBody>
      </p:sp>
      <p:sp>
        <p:nvSpPr>
          <p:cNvPr id="4" name="Объект 3"/>
          <p:cNvSpPr>
            <a:spLocks noGrp="1"/>
          </p:cNvSpPr>
          <p:nvPr>
            <p:ph sz="half" idx="3"/>
          </p:nvPr>
        </p:nvSpPr>
        <p:spPr>
          <a:xfrm>
            <a:off x="228588" y="1242504"/>
            <a:ext cx="8136904" cy="3877985"/>
          </a:xfrm>
        </p:spPr>
        <p:txBody>
          <a:bodyPr/>
          <a:lstStyle/>
          <a:p>
            <a:r>
              <a:rPr lang="ru-RU" sz="3600" dirty="0">
                <a:latin typeface="Arial" panose="020B0604020202020204" pitchFamily="34" charset="0"/>
                <a:cs typeface="Arial" panose="020B0604020202020204" pitchFamily="34" charset="0"/>
              </a:rPr>
              <a:t> </a:t>
            </a:r>
            <a:r>
              <a:rPr lang="ru-RU" sz="3600" dirty="0" smtClean="0">
                <a:latin typeface="Arial" panose="020B0604020202020204" pitchFamily="34" charset="0"/>
                <a:cs typeface="Arial" panose="020B0604020202020204" pitchFamily="34" charset="0"/>
              </a:rPr>
              <a:t>   Образ Петра представлен как символ России, в его облике воплощена личность выдающегося деятеля и патриота. В поэме отражены такие черты царя, как любовь к родине и желание сделать государство сильным, умение достичь поставленной цели, воля к победе, полководческий талант, умение ценить верных ему людей.</a:t>
            </a:r>
            <a:endParaRPr lang="ru-RU" sz="36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5532" y="1242504"/>
            <a:ext cx="3483696" cy="5535582"/>
          </a:xfrm>
          <a:prstGeom prst="rect">
            <a:avLst/>
          </a:prstGeom>
        </p:spPr>
      </p:pic>
    </p:spTree>
    <p:extLst>
      <p:ext uri="{BB962C8B-B14F-4D97-AF65-F5344CB8AC3E}">
        <p14:creationId xmlns:p14="http://schemas.microsoft.com/office/powerpoint/2010/main" val="239575571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3162" y="271722"/>
            <a:ext cx="10956707" cy="718754"/>
          </a:xfrm>
          <a:prstGeom prst="rect">
            <a:avLst/>
          </a:prstGeom>
        </p:spPr>
        <p:txBody>
          <a:bodyPr vert="horz" wrap="square" lIns="0" tIns="35155" rIns="0" bIns="0" rtlCol="0" anchor="ctr">
            <a:spAutoFit/>
          </a:bodyPr>
          <a:lstStyle/>
          <a:p>
            <a:pPr marL="27041">
              <a:lnSpc>
                <a:spcPct val="100000"/>
              </a:lnSpc>
              <a:spcBef>
                <a:spcPts val="277"/>
              </a:spcBef>
            </a:pPr>
            <a:r>
              <a:rPr lang="ru-RU" sz="4000" dirty="0" smtClean="0"/>
              <a:t>Главные темы поэмы</a:t>
            </a:r>
            <a:r>
              <a:rPr lang="ru-RU" sz="4400" dirty="0" smtClean="0"/>
              <a:t> </a:t>
            </a:r>
            <a:endParaRPr lang="ru-RU" sz="4400" dirty="0"/>
          </a:p>
        </p:txBody>
      </p:sp>
      <p:sp>
        <p:nvSpPr>
          <p:cNvPr id="15" name="TextBox 14">
            <a:extLst>
              <a:ext uri="{FF2B5EF4-FFF2-40B4-BE49-F238E27FC236}">
                <a16:creationId xmlns:a16="http://schemas.microsoft.com/office/drawing/2014/main" xmlns="" id="{F06F4F7A-E37D-4778-B9F6-2C1B186FB126}"/>
              </a:ext>
            </a:extLst>
          </p:cNvPr>
          <p:cNvSpPr txBox="1"/>
          <p:nvPr/>
        </p:nvSpPr>
        <p:spPr>
          <a:xfrm>
            <a:off x="228588" y="1242504"/>
            <a:ext cx="12061340" cy="5121315"/>
          </a:xfrm>
          <a:prstGeom prst="rect">
            <a:avLst/>
          </a:prstGeom>
          <a:noFill/>
          <a:ln>
            <a:noFill/>
          </a:ln>
          <a:effectLst/>
          <a:scene3d>
            <a:camera prst="orthographicFront"/>
            <a:lightRig rig="threePt" dir="t"/>
          </a:scene3d>
          <a:sp3d>
            <a:bevelT/>
          </a:sp3d>
        </p:spPr>
        <p:txBody>
          <a:bodyPr wrap="square" lIns="194987" tIns="97493" rIns="194987" bIns="97493" rtlCol="0">
            <a:spAutoFit/>
          </a:bodyPr>
          <a:lstStyle/>
          <a:p>
            <a:r>
              <a:rPr lang="ru-RU" sz="4000" dirty="0" smtClean="0">
                <a:latin typeface="Arial" panose="020B0604020202020204" pitchFamily="34" charset="0"/>
                <a:ea typeface="Open Sans" panose="020B0606030504020204" pitchFamily="34" charset="0"/>
                <a:cs typeface="Arial" panose="020B0604020202020204" pitchFamily="34" charset="0"/>
              </a:rPr>
              <a:t>*Судьба Русского государства и отношение к нему европейских стран.</a:t>
            </a:r>
          </a:p>
          <a:p>
            <a:r>
              <a:rPr lang="ru-RU" sz="4000" dirty="0" smtClean="0">
                <a:latin typeface="Arial" panose="020B0604020202020204" pitchFamily="34" charset="0"/>
                <a:ea typeface="Open Sans" panose="020B0606030504020204" pitchFamily="34" charset="0"/>
                <a:cs typeface="Arial" panose="020B0604020202020204" pitchFamily="34" charset="0"/>
              </a:rPr>
              <a:t>*Способность народа отстоять свою самостоятельность в борьбе с сильными противниками.</a:t>
            </a:r>
          </a:p>
          <a:p>
            <a:r>
              <a:rPr lang="ru-RU" sz="4000" dirty="0" smtClean="0">
                <a:latin typeface="Arial" panose="020B0604020202020204" pitchFamily="34" charset="0"/>
                <a:ea typeface="Open Sans" panose="020B0606030504020204" pitchFamily="34" charset="0"/>
                <a:cs typeface="Arial" panose="020B0604020202020204" pitchFamily="34" charset="0"/>
              </a:rPr>
              <a:t>   Героем, стоящим в центре этих тем, является Пётр, а центральным эпизодом – Полтавский бой.                </a:t>
            </a:r>
            <a:endParaRPr lang="ru-RU" sz="40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7036666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08608" y="437670"/>
            <a:ext cx="11809311" cy="552806"/>
          </a:xfrm>
        </p:spPr>
        <p:txBody>
          <a:bodyPr>
            <a:noAutofit/>
          </a:bodyPr>
          <a:lstStyle/>
          <a:p>
            <a:r>
              <a:rPr lang="ru-RU" sz="4000" dirty="0" smtClean="0"/>
              <a:t>ЗАДАНИЕ ДЛЯ САМОСТОЯТЕЛЬНОЙ РАБОТЫ</a:t>
            </a:r>
            <a:endParaRPr lang="ru-RU" sz="4000" dirty="0"/>
          </a:p>
        </p:txBody>
      </p:sp>
      <p:sp>
        <p:nvSpPr>
          <p:cNvPr id="5" name="Прямоугольник 4"/>
          <p:cNvSpPr/>
          <p:nvPr/>
        </p:nvSpPr>
        <p:spPr>
          <a:xfrm>
            <a:off x="516620" y="1494532"/>
            <a:ext cx="11325483" cy="4524315"/>
          </a:xfrm>
          <a:prstGeom prst="rect">
            <a:avLst/>
          </a:prstGeom>
        </p:spPr>
        <p:txBody>
          <a:bodyPr wrap="square">
            <a:spAutoFit/>
          </a:bodyPr>
          <a:lstStyle/>
          <a:p>
            <a:pPr algn="ctr"/>
            <a:r>
              <a:rPr lang="ru-RU" sz="3600" b="1" dirty="0">
                <a:latin typeface="Arial" panose="020B0604020202020204" pitchFamily="34" charset="0"/>
                <a:cs typeface="Arial" panose="020B0604020202020204" pitchFamily="34" charset="0"/>
              </a:rPr>
              <a:t>Ответьте на вопросы.</a:t>
            </a:r>
          </a:p>
          <a:p>
            <a:pPr marL="742950" indent="-742950">
              <a:buAutoNum type="arabicPeriod"/>
            </a:pPr>
            <a:r>
              <a:rPr lang="ru-RU" sz="3600" dirty="0" smtClean="0">
                <a:latin typeface="Arial" panose="020B0604020202020204" pitchFamily="34" charset="0"/>
                <a:cs typeface="Arial" panose="020B0604020202020204" pitchFamily="34" charset="0"/>
              </a:rPr>
              <a:t>Какой герой в сознании Пушкина навсегда остался необыкновенным человеком? Почему?</a:t>
            </a:r>
          </a:p>
          <a:p>
            <a:pPr marL="742950" indent="-742950">
              <a:buAutoNum type="arabicPeriod"/>
            </a:pPr>
            <a:r>
              <a:rPr lang="ru-RU" sz="3600" dirty="0" smtClean="0">
                <a:latin typeface="Arial" panose="020B0604020202020204" pitchFamily="34" charset="0"/>
                <a:cs typeface="Arial" panose="020B0604020202020204" pitchFamily="34" charset="0"/>
              </a:rPr>
              <a:t>От кого читатели в 20 – 30-х гг. </a:t>
            </a:r>
            <a:r>
              <a:rPr lang="en-US" sz="3600" dirty="0" smtClean="0">
                <a:latin typeface="Arial" panose="020B0604020202020204" pitchFamily="34" charset="0"/>
                <a:cs typeface="Arial" panose="020B0604020202020204" pitchFamily="34" charset="0"/>
              </a:rPr>
              <a:t>XIX </a:t>
            </a:r>
            <a:r>
              <a:rPr lang="ru-RU" sz="3600" dirty="0" smtClean="0">
                <a:latin typeface="Arial" panose="020B0604020202020204" pitchFamily="34" charset="0"/>
                <a:cs typeface="Arial" panose="020B0604020202020204" pitchFamily="34" charset="0"/>
              </a:rPr>
              <a:t>в. Получили первое представление о личности царя Петра </a:t>
            </a:r>
            <a:r>
              <a:rPr lang="en-US" sz="3600" dirty="0" smtClean="0">
                <a:latin typeface="Arial" panose="020B0604020202020204" pitchFamily="34" charset="0"/>
                <a:cs typeface="Arial" panose="020B0604020202020204" pitchFamily="34" charset="0"/>
              </a:rPr>
              <a:t>I</a:t>
            </a:r>
            <a:r>
              <a:rPr lang="ru-RU" sz="3600" dirty="0" smtClean="0">
                <a:latin typeface="Arial" panose="020B0604020202020204" pitchFamily="34" charset="0"/>
                <a:cs typeface="Arial" panose="020B0604020202020204" pitchFamily="34" charset="0"/>
              </a:rPr>
              <a:t>?</a:t>
            </a:r>
          </a:p>
          <a:p>
            <a:pPr marL="742950" indent="-742950">
              <a:buAutoNum type="arabicPeriod"/>
            </a:pPr>
            <a:r>
              <a:rPr lang="ru-RU" sz="3600" dirty="0" smtClean="0">
                <a:latin typeface="Arial" panose="020B0604020202020204" pitchFamily="34" charset="0"/>
                <a:cs typeface="Arial" panose="020B0604020202020204" pitchFamily="34" charset="0"/>
              </a:rPr>
              <a:t>Как готовился Пушкин к написанию поэмы «Полтава»? На какие работы он опирался</a:t>
            </a:r>
          </a:p>
          <a:p>
            <a:pPr marL="742950" indent="-742950">
              <a:buAutoNum type="arabicPeriod"/>
            </a:pPr>
            <a:r>
              <a:rPr lang="ru-RU" sz="3600" dirty="0" smtClean="0">
                <a:latin typeface="Arial" panose="020B0604020202020204" pitchFamily="34" charset="0"/>
                <a:cs typeface="Arial" panose="020B0604020202020204" pitchFamily="34" charset="0"/>
              </a:rPr>
              <a:t>Какова идея поэмы? </a:t>
            </a:r>
            <a:endParaRPr lang="ru-R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931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9640" y="1458528"/>
            <a:ext cx="7785831" cy="5016758"/>
          </a:xfrm>
          <a:prstGeom prst="rect">
            <a:avLst/>
          </a:prstGeom>
        </p:spPr>
        <p:txBody>
          <a:bodyPr wrap="square">
            <a:spAutoFit/>
          </a:bodyPr>
          <a:lstStyle/>
          <a:p>
            <a:r>
              <a:rPr lang="ru-RU" sz="4000" dirty="0" smtClean="0">
                <a:latin typeface="Arial" panose="020B0604020202020204" pitchFamily="34" charset="0"/>
                <a:cs typeface="Arial" panose="020B0604020202020204" pitchFamily="34" charset="0"/>
              </a:rPr>
              <a:t>     У Пушкина есть герой, который навсегда остался в его сознании необыкновенным человеком, - это Пётр</a:t>
            </a:r>
            <a:r>
              <a:rPr lang="en-US" sz="4000" dirty="0" smtClean="0">
                <a:latin typeface="Arial" panose="020B0604020202020204" pitchFamily="34" charset="0"/>
                <a:cs typeface="Arial" panose="020B0604020202020204" pitchFamily="34" charset="0"/>
              </a:rPr>
              <a:t> I</a:t>
            </a:r>
            <a:r>
              <a:rPr lang="ru-RU" sz="4000" dirty="0" smtClean="0">
                <a:latin typeface="Arial" panose="020B0604020202020204" pitchFamily="34" charset="0"/>
                <a:cs typeface="Arial" panose="020B0604020202020204" pitchFamily="34" charset="0"/>
              </a:rPr>
              <a:t>. Из отдельных произведений  Пушкина, связанных с образом Петра, могла бы составиться целая </a:t>
            </a:r>
            <a:r>
              <a:rPr lang="ru-RU" sz="4000" dirty="0" err="1" smtClean="0">
                <a:latin typeface="Arial" panose="020B0604020202020204" pitchFamily="34" charset="0"/>
                <a:cs typeface="Arial" panose="020B0604020202020204" pitchFamily="34" charset="0"/>
              </a:rPr>
              <a:t>Петриада</a:t>
            </a:r>
            <a:r>
              <a:rPr lang="ru-RU" sz="4000" dirty="0" smtClean="0">
                <a:latin typeface="Arial" panose="020B0604020202020204" pitchFamily="34" charset="0"/>
                <a:cs typeface="Arial" panose="020B0604020202020204" pitchFamily="34" charset="0"/>
              </a:rPr>
              <a:t>.</a:t>
            </a:r>
            <a:endParaRPr lang="ru-RU" sz="4000" dirty="0">
              <a:latin typeface="Arial" panose="020B0604020202020204" pitchFamily="34" charset="0"/>
              <a:cs typeface="Arial" panose="020B0604020202020204" pitchFamily="34" charset="0"/>
            </a:endParaRPr>
          </a:p>
        </p:txBody>
      </p:sp>
      <p:sp>
        <p:nvSpPr>
          <p:cNvPr id="4" name="Заголовок 3"/>
          <p:cNvSpPr>
            <a:spLocks noGrp="1"/>
          </p:cNvSpPr>
          <p:nvPr>
            <p:ph type="title"/>
          </p:nvPr>
        </p:nvSpPr>
        <p:spPr>
          <a:xfrm>
            <a:off x="936193" y="218398"/>
            <a:ext cx="10610137" cy="837054"/>
          </a:xfrm>
        </p:spPr>
        <p:txBody>
          <a:bodyPr>
            <a:normAutofit/>
          </a:bodyPr>
          <a:lstStyle/>
          <a:p>
            <a:r>
              <a:rPr lang="ru-RU" sz="4000" dirty="0" smtClean="0"/>
              <a:t>О поэме «Полтава»</a:t>
            </a:r>
            <a:endParaRPr lang="ru-RU" sz="40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068" y="2328725"/>
            <a:ext cx="4074666" cy="3276364"/>
          </a:xfrm>
          <a:prstGeom prst="rect">
            <a:avLst/>
          </a:prstGeom>
        </p:spPr>
      </p:pic>
    </p:spTree>
    <p:extLst>
      <p:ext uri="{BB962C8B-B14F-4D97-AF65-F5344CB8AC3E}">
        <p14:creationId xmlns:p14="http://schemas.microsoft.com/office/powerpoint/2010/main" val="107781702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О поэме «Полтава» </a:t>
            </a:r>
            <a:endParaRPr lang="ru-RU" sz="4000" dirty="0"/>
          </a:p>
        </p:txBody>
      </p:sp>
      <p:sp>
        <p:nvSpPr>
          <p:cNvPr id="4" name="Прямоугольник 3"/>
          <p:cNvSpPr/>
          <p:nvPr/>
        </p:nvSpPr>
        <p:spPr>
          <a:xfrm>
            <a:off x="372604" y="1167733"/>
            <a:ext cx="11701300" cy="5632311"/>
          </a:xfrm>
          <a:prstGeom prst="rect">
            <a:avLst/>
          </a:prstGeom>
        </p:spPr>
        <p:txBody>
          <a:bodyPr wrap="square">
            <a:spAutoFit/>
          </a:bodyPr>
          <a:lstStyle/>
          <a:p>
            <a:r>
              <a:rPr lang="ru-RU" sz="4000" dirty="0" smtClean="0">
                <a:latin typeface="Arial" panose="020B0604020202020204" pitchFamily="34" charset="0"/>
                <a:cs typeface="Arial" panose="020B0604020202020204" pitchFamily="34" charset="0"/>
              </a:rPr>
              <a:t>    В Петре</a:t>
            </a:r>
            <a:r>
              <a:rPr lang="en-US" sz="4000" dirty="0" smtClean="0">
                <a:latin typeface="Arial" panose="020B0604020202020204" pitchFamily="34" charset="0"/>
                <a:cs typeface="Arial" panose="020B0604020202020204" pitchFamily="34" charset="0"/>
              </a:rPr>
              <a:t> I</a:t>
            </a:r>
            <a:r>
              <a:rPr lang="ru-RU" sz="4000" dirty="0" smtClean="0">
                <a:latin typeface="Arial" panose="020B0604020202020204" pitchFamily="34" charset="0"/>
                <a:cs typeface="Arial" panose="020B0604020202020204" pitchFamily="34" charset="0"/>
              </a:rPr>
              <a:t>, на взгляд Пушкина, олицетворялся национальный творческий гений русского народа. Нельзя не отметить того, что о деятельности Петра в 20 – х годах </a:t>
            </a:r>
            <a:r>
              <a:rPr lang="en-US" sz="4000" dirty="0" smtClean="0">
                <a:latin typeface="Arial" panose="020B0604020202020204" pitchFamily="34" charset="0"/>
                <a:cs typeface="Arial" panose="020B0604020202020204" pitchFamily="34" charset="0"/>
              </a:rPr>
              <a:t>XIX</a:t>
            </a:r>
            <a:r>
              <a:rPr lang="ru-RU" sz="4000" dirty="0" smtClean="0">
                <a:latin typeface="Arial" panose="020B0604020202020204" pitchFamily="34" charset="0"/>
                <a:cs typeface="Arial" panose="020B0604020202020204" pitchFamily="34" charset="0"/>
              </a:rPr>
              <a:t> века знали больше по рассказам и преданиям, чем из книг. Следовательно, в эти годы читатели получали первое представление о личности Петра из поэм Пушкина «Полтава» и «Медный всадник»</a:t>
            </a:r>
            <a:r>
              <a:rPr lang="en-US" sz="4000" dirty="0" smtClean="0">
                <a:latin typeface="Arial" panose="020B0604020202020204" pitchFamily="34" charset="0"/>
                <a:cs typeface="Arial" panose="020B0604020202020204" pitchFamily="34" charset="0"/>
              </a:rPr>
              <a:t> </a:t>
            </a:r>
            <a:r>
              <a:rPr lang="ru-RU" sz="4000" dirty="0" smtClean="0">
                <a:latin typeface="Arial" panose="020B0604020202020204" pitchFamily="34" charset="0"/>
                <a:cs typeface="Arial" panose="020B0604020202020204" pitchFamily="34" charset="0"/>
              </a:rPr>
              <a:t> </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325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2724" y="264737"/>
            <a:ext cx="9757084" cy="651051"/>
          </a:xfrm>
          <a:prstGeom prst="rect">
            <a:avLst/>
          </a:prstGeom>
        </p:spPr>
        <p:txBody>
          <a:bodyPr vert="horz" wrap="square" lIns="0" tIns="35155" rIns="0" bIns="0" rtlCol="0" anchor="ctr">
            <a:spAutoFit/>
          </a:bodyPr>
          <a:lstStyle/>
          <a:p>
            <a:pPr marL="27041">
              <a:lnSpc>
                <a:spcPct val="100000"/>
              </a:lnSpc>
              <a:spcBef>
                <a:spcPts val="277"/>
              </a:spcBef>
              <a:tabLst>
                <a:tab pos="1708150" algn="l"/>
              </a:tabLst>
            </a:pPr>
            <a:r>
              <a:rPr lang="ru-RU" sz="4000" dirty="0" smtClean="0"/>
              <a:t>О поэме «Полтава»</a:t>
            </a:r>
            <a:endParaRPr lang="ru-RU" sz="4000" dirty="0"/>
          </a:p>
        </p:txBody>
      </p:sp>
      <p:sp>
        <p:nvSpPr>
          <p:cNvPr id="61" name="TextBox 60">
            <a:extLst>
              <a:ext uri="{FF2B5EF4-FFF2-40B4-BE49-F238E27FC236}">
                <a16:creationId xmlns:a16="http://schemas.microsoft.com/office/drawing/2014/main" xmlns="" id="{13270F5E-51F7-43B4-A683-38D44C2DD250}"/>
              </a:ext>
            </a:extLst>
          </p:cNvPr>
          <p:cNvSpPr txBox="1"/>
          <p:nvPr/>
        </p:nvSpPr>
        <p:spPr>
          <a:xfrm>
            <a:off x="1753074" y="1716220"/>
            <a:ext cx="946261" cy="666976"/>
          </a:xfrm>
          <a:prstGeom prst="rect">
            <a:avLst/>
          </a:prstGeom>
          <a:noFill/>
        </p:spPr>
        <p:txBody>
          <a:bodyPr wrap="square" lIns="194987" tIns="97493" rIns="194987" bIns="97493" rtlCol="0">
            <a:spAutoFit/>
          </a:bodyPr>
          <a:lstStyle/>
          <a:p>
            <a:pPr algn="ctr"/>
            <a:r>
              <a:rPr lang="en-US" sz="3000" dirty="0">
                <a:solidFill>
                  <a:srgbClr val="FFFFFF"/>
                </a:solidFill>
                <a:latin typeface="Arial" panose="020B0604020202020204" pitchFamily="34" charset="0"/>
                <a:cs typeface="Arial" panose="020B0604020202020204" pitchFamily="34" charset="0"/>
              </a:rPr>
              <a:t>1</a:t>
            </a:r>
          </a:p>
        </p:txBody>
      </p:sp>
      <p:sp>
        <p:nvSpPr>
          <p:cNvPr id="88" name="Isosceles Triangle 62">
            <a:extLst>
              <a:ext uri="{FF2B5EF4-FFF2-40B4-BE49-F238E27FC236}">
                <a16:creationId xmlns:a16="http://schemas.microsoft.com/office/drawing/2014/main" xmlns="" id="{5843DA4D-E5E6-4632-98C1-0DF5DE631102}"/>
              </a:ext>
            </a:extLst>
          </p:cNvPr>
          <p:cNvSpPr>
            <a:spLocks noChangeAspect="1"/>
          </p:cNvSpPr>
          <p:nvPr/>
        </p:nvSpPr>
        <p:spPr>
          <a:xfrm rot="10800000">
            <a:off x="7291500" y="5350598"/>
            <a:ext cx="311221" cy="214534"/>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3400">
              <a:solidFill>
                <a:srgbClr val="FFFFFF"/>
              </a:solidFill>
              <a:latin typeface="Arial" panose="020B0604020202020204" pitchFamily="34" charset="0"/>
              <a:cs typeface="Arial" panose="020B0604020202020204" pitchFamily="34" charset="0"/>
            </a:endParaRPr>
          </a:p>
        </p:txBody>
      </p:sp>
      <p:sp>
        <p:nvSpPr>
          <p:cNvPr id="89" name="Isosceles Triangle 63">
            <a:extLst>
              <a:ext uri="{FF2B5EF4-FFF2-40B4-BE49-F238E27FC236}">
                <a16:creationId xmlns:a16="http://schemas.microsoft.com/office/drawing/2014/main" xmlns="" id="{CDA4D09B-2219-4012-9660-CB8BC8BF4143}"/>
              </a:ext>
            </a:extLst>
          </p:cNvPr>
          <p:cNvSpPr>
            <a:spLocks noChangeAspect="1"/>
          </p:cNvSpPr>
          <p:nvPr/>
        </p:nvSpPr>
        <p:spPr>
          <a:xfrm rot="10800000">
            <a:off x="9664156" y="5350598"/>
            <a:ext cx="311221" cy="214534"/>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3400">
              <a:solidFill>
                <a:srgbClr val="FFFFFF"/>
              </a:solidFill>
              <a:latin typeface="Arial" panose="020B0604020202020204" pitchFamily="34" charset="0"/>
              <a:cs typeface="Arial" panose="020B0604020202020204" pitchFamily="34" charset="0"/>
            </a:endParaRPr>
          </a:p>
        </p:txBody>
      </p:sp>
      <p:sp>
        <p:nvSpPr>
          <p:cNvPr id="90" name="Isosceles Triangle 64">
            <a:extLst>
              <a:ext uri="{FF2B5EF4-FFF2-40B4-BE49-F238E27FC236}">
                <a16:creationId xmlns:a16="http://schemas.microsoft.com/office/drawing/2014/main" xmlns="" id="{4CDE0E63-5FA0-4C05-A8E4-CE555E2D3884}"/>
              </a:ext>
            </a:extLst>
          </p:cNvPr>
          <p:cNvSpPr>
            <a:spLocks noChangeAspect="1"/>
          </p:cNvSpPr>
          <p:nvPr/>
        </p:nvSpPr>
        <p:spPr>
          <a:xfrm rot="10800000">
            <a:off x="4894275" y="5367280"/>
            <a:ext cx="311221" cy="214534"/>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3400">
              <a:solidFill>
                <a:srgbClr val="FFFFFF"/>
              </a:solidFill>
              <a:latin typeface="Arial" panose="020B0604020202020204" pitchFamily="34" charset="0"/>
              <a:cs typeface="Arial" panose="020B0604020202020204" pitchFamily="34" charset="0"/>
            </a:endParaRPr>
          </a:p>
        </p:txBody>
      </p:sp>
      <p:sp>
        <p:nvSpPr>
          <p:cNvPr id="91" name="Isosceles Triangle 65">
            <a:extLst>
              <a:ext uri="{FF2B5EF4-FFF2-40B4-BE49-F238E27FC236}">
                <a16:creationId xmlns:a16="http://schemas.microsoft.com/office/drawing/2014/main" xmlns="" id="{1F5F3A3D-09E1-40EB-8715-E9429EFE87FD}"/>
              </a:ext>
            </a:extLst>
          </p:cNvPr>
          <p:cNvSpPr>
            <a:spLocks noChangeAspect="1"/>
          </p:cNvSpPr>
          <p:nvPr/>
        </p:nvSpPr>
        <p:spPr>
          <a:xfrm rot="10800000">
            <a:off x="2493296" y="5367280"/>
            <a:ext cx="311221" cy="214534"/>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pPr algn="ctr"/>
            <a:endParaRPr lang="en-US" sz="3400">
              <a:solidFill>
                <a:srgbClr val="FFFFFF"/>
              </a:solidFill>
              <a:latin typeface="Arial" panose="020B0604020202020204" pitchFamily="34" charset="0"/>
              <a:cs typeface="Arial" panose="020B0604020202020204" pitchFamily="34" charset="0"/>
            </a:endParaRPr>
          </a:p>
        </p:txBody>
      </p:sp>
      <p:sp>
        <p:nvSpPr>
          <p:cNvPr id="5" name="Прямоугольник 4"/>
          <p:cNvSpPr/>
          <p:nvPr/>
        </p:nvSpPr>
        <p:spPr>
          <a:xfrm>
            <a:off x="142729" y="1322407"/>
            <a:ext cx="10216735" cy="52205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94987" tIns="97493" rIns="194987" bIns="97493" rtlCol="0" anchor="ctr"/>
          <a:lstStyle/>
          <a:p>
            <a:r>
              <a:rPr lang="ru-RU" sz="4000" dirty="0" smtClean="0">
                <a:solidFill>
                  <a:srgbClr val="002060"/>
                </a:solidFill>
                <a:latin typeface="Arial" panose="020B0604020202020204" pitchFamily="34" charset="0"/>
                <a:cs typeface="Arial" panose="020B0604020202020204" pitchFamily="34" charset="0"/>
              </a:rPr>
              <a:t>     Полтавская битва есть одно из самых важных и самых счастливых происшествий царствования Петра Великого. Она избавила его от опаснейшего врага; утвердила русское владычество на юге; обеспечила новые заведения на севере и доказала государству успех и необходимость преобразования совершаемые царём. </a:t>
            </a:r>
            <a:endParaRPr lang="ru-RU"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087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8" grpId="0" animBg="1"/>
      <p:bldP spid="89" grpId="0" animBg="1"/>
      <p:bldP spid="90" grpId="0" animBg="1"/>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Творческая история поэмы</a:t>
            </a:r>
            <a:endParaRPr lang="ru-RU" sz="4000" dirty="0"/>
          </a:p>
        </p:txBody>
      </p:sp>
      <p:sp>
        <p:nvSpPr>
          <p:cNvPr id="4" name="Объект 3"/>
          <p:cNvSpPr>
            <a:spLocks noGrp="1"/>
          </p:cNvSpPr>
          <p:nvPr>
            <p:ph sz="half" idx="3"/>
          </p:nvPr>
        </p:nvSpPr>
        <p:spPr>
          <a:xfrm>
            <a:off x="516620" y="1530536"/>
            <a:ext cx="8388932" cy="3323987"/>
          </a:xfrm>
        </p:spPr>
        <p:txBody>
          <a:bodyPr/>
          <a:lstStyle/>
          <a:p>
            <a:pPr marL="0" indent="0">
              <a:buNone/>
            </a:pPr>
            <a:r>
              <a:rPr lang="ru-RU" sz="3600" dirty="0" smtClean="0">
                <a:latin typeface="Arial" panose="020B0604020202020204" pitchFamily="34" charset="0"/>
                <a:cs typeface="Arial" panose="020B0604020202020204" pitchFamily="34" charset="0"/>
              </a:rPr>
              <a:t>     Поэма « Полтава» написана Пушкиным в 1828 году. Пушкин был хорошо подготовлен к изображению событий на Украине, совпавших с царствованием в России Петра </a:t>
            </a:r>
            <a:r>
              <a:rPr lang="en-US" sz="3600" dirty="0" smtClean="0">
                <a:latin typeface="Arial" panose="020B0604020202020204" pitchFamily="34" charset="0"/>
                <a:cs typeface="Arial" panose="020B0604020202020204" pitchFamily="34" charset="0"/>
              </a:rPr>
              <a:t>I</a:t>
            </a:r>
            <a:r>
              <a:rPr lang="ru-RU" sz="3600" dirty="0" smtClean="0">
                <a:latin typeface="Arial" panose="020B0604020202020204" pitchFamily="34" charset="0"/>
                <a:cs typeface="Arial" panose="020B0604020202020204" pitchFamily="34" charset="0"/>
              </a:rPr>
              <a:t>. Личность Петра глубоко интересовала поэта и всего за год до работы над «Полтавой» нашла отражение в его «Арапе Петра Великого» и «Стансах» </a:t>
            </a:r>
            <a:endParaRPr lang="ru-RU" sz="36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568" y="1337695"/>
            <a:ext cx="3201410" cy="5234306"/>
          </a:xfrm>
          <a:prstGeom prst="rect">
            <a:avLst/>
          </a:prstGeom>
        </p:spPr>
      </p:pic>
    </p:spTree>
    <p:extLst>
      <p:ext uri="{BB962C8B-B14F-4D97-AF65-F5344CB8AC3E}">
        <p14:creationId xmlns:p14="http://schemas.microsoft.com/office/powerpoint/2010/main" val="35754405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Творческая история поэмы </a:t>
            </a:r>
            <a:endParaRPr lang="ru-RU" sz="4000" dirty="0"/>
          </a:p>
        </p:txBody>
      </p:sp>
      <p:sp>
        <p:nvSpPr>
          <p:cNvPr id="4" name="Объект 3"/>
          <p:cNvSpPr>
            <a:spLocks noGrp="1"/>
          </p:cNvSpPr>
          <p:nvPr>
            <p:ph sz="half" idx="3"/>
          </p:nvPr>
        </p:nvSpPr>
        <p:spPr>
          <a:xfrm>
            <a:off x="443662" y="1362140"/>
            <a:ext cx="11786412" cy="3323987"/>
          </a:xfrm>
        </p:spPr>
        <p:txBody>
          <a:bodyPr/>
          <a:lstStyle/>
          <a:p>
            <a:pPr marL="0" indent="0">
              <a:buNone/>
            </a:pPr>
            <a:r>
              <a:rPr lang="ru-RU" sz="3600" dirty="0" smtClean="0">
                <a:latin typeface="Arial" panose="020B0604020202020204" pitchFamily="34" charset="0"/>
                <a:cs typeface="Arial" panose="020B0604020202020204" pitchFamily="34" charset="0"/>
              </a:rPr>
              <a:t>     В поэме «Полтава» А.С. Пушкин создаёт образ царя как гениального полководца, который своей деятельностью вызывает уважение простых русских солдат. Внешность царя примечательна. Перед решающим Полтавским боем со шведами весь облик Петра говорит о его готовности к решающей схватке:</a:t>
            </a:r>
          </a:p>
        </p:txBody>
      </p:sp>
      <p:sp>
        <p:nvSpPr>
          <p:cNvPr id="3" name="Прямоугольник 2"/>
          <p:cNvSpPr/>
          <p:nvPr/>
        </p:nvSpPr>
        <p:spPr>
          <a:xfrm>
            <a:off x="3018705" y="4698888"/>
            <a:ext cx="6238875" cy="2062103"/>
          </a:xfrm>
          <a:prstGeom prst="rect">
            <a:avLst/>
          </a:prstGeom>
        </p:spPr>
        <p:txBody>
          <a:bodyPr>
            <a:spAutoFit/>
          </a:bodyPr>
          <a:lstStyle/>
          <a:p>
            <a:pPr algn="ctr"/>
            <a:r>
              <a:rPr lang="ru-RU" sz="3200" dirty="0"/>
              <a:t>Тогда – то свыше </a:t>
            </a:r>
          </a:p>
          <a:p>
            <a:pPr algn="ctr"/>
            <a:r>
              <a:rPr lang="ru-RU" sz="3200" dirty="0"/>
              <a:t>вдохновенный  </a:t>
            </a:r>
          </a:p>
          <a:p>
            <a:pPr algn="ctr"/>
            <a:r>
              <a:rPr lang="ru-RU" sz="3200" dirty="0"/>
              <a:t>Раздался звучный глас Петра:</a:t>
            </a:r>
          </a:p>
          <a:p>
            <a:pPr algn="ctr"/>
            <a:r>
              <a:rPr lang="ru-RU" sz="3200" dirty="0"/>
              <a:t>«За дело, с богом!»</a:t>
            </a:r>
          </a:p>
        </p:txBody>
      </p:sp>
    </p:spTree>
    <p:extLst>
      <p:ext uri="{BB962C8B-B14F-4D97-AF65-F5344CB8AC3E}">
        <p14:creationId xmlns:p14="http://schemas.microsoft.com/office/powerpoint/2010/main" val="1168166471"/>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Творческая история поэмы </a:t>
            </a:r>
            <a:endParaRPr lang="ru-RU" sz="4000" dirty="0"/>
          </a:p>
        </p:txBody>
      </p:sp>
      <p:sp>
        <p:nvSpPr>
          <p:cNvPr id="4" name="Объект 3"/>
          <p:cNvSpPr>
            <a:spLocks noGrp="1"/>
          </p:cNvSpPr>
          <p:nvPr>
            <p:ph sz="half" idx="3"/>
          </p:nvPr>
        </p:nvSpPr>
        <p:spPr>
          <a:xfrm>
            <a:off x="317671" y="1242504"/>
            <a:ext cx="11728997" cy="5429179"/>
          </a:xfrm>
        </p:spPr>
        <p:txBody>
          <a:bodyPr/>
          <a:lstStyle/>
          <a:p>
            <a:pPr marL="0" indent="0">
              <a:buNone/>
            </a:pPr>
            <a:r>
              <a:rPr lang="ru-RU" sz="3600" dirty="0" smtClean="0">
                <a:latin typeface="Arial" panose="020B0604020202020204" pitchFamily="34" charset="0"/>
                <a:cs typeface="Arial" panose="020B0604020202020204" pitchFamily="34" charset="0"/>
              </a:rPr>
              <a:t>     Облик царя видится по - разному врагами или же единомышленниками: он ужасен для тех, кто посягнул на захват земель, на независимость  страны и народа, но прекрасен для солдат русского войска, которые уважают своего полководца.  </a:t>
            </a:r>
          </a:p>
          <a:p>
            <a:pPr marL="0" indent="0">
              <a:buNone/>
            </a:pPr>
            <a:r>
              <a:rPr lang="ru-RU" sz="3600" dirty="0" smtClean="0">
                <a:latin typeface="Arial" panose="020B0604020202020204" pitchFamily="34" charset="0"/>
                <a:cs typeface="Arial" panose="020B0604020202020204" pitchFamily="34" charset="0"/>
              </a:rPr>
              <a:t>…Выходит Пётр. Его глаза</a:t>
            </a:r>
          </a:p>
          <a:p>
            <a:pPr marL="0" indent="0">
              <a:buNone/>
            </a:pPr>
            <a:r>
              <a:rPr lang="ru-RU" sz="3600" dirty="0" smtClean="0">
                <a:latin typeface="Arial" panose="020B0604020202020204" pitchFamily="34" charset="0"/>
                <a:cs typeface="Arial" panose="020B0604020202020204" pitchFamily="34" charset="0"/>
              </a:rPr>
              <a:t>Сияют. Лик его ужасен.</a:t>
            </a:r>
          </a:p>
          <a:p>
            <a:pPr marL="0" indent="0">
              <a:buNone/>
            </a:pPr>
            <a:r>
              <a:rPr lang="ru-RU" sz="3600" dirty="0" smtClean="0">
                <a:latin typeface="Arial" panose="020B0604020202020204" pitchFamily="34" charset="0"/>
                <a:cs typeface="Arial" panose="020B0604020202020204" pitchFamily="34" charset="0"/>
              </a:rPr>
              <a:t>Движенья быстры. Он прекрасен,</a:t>
            </a:r>
          </a:p>
          <a:p>
            <a:pPr marL="0" indent="0">
              <a:buNone/>
            </a:pPr>
            <a:r>
              <a:rPr lang="ru-RU" sz="3600" dirty="0" smtClean="0">
                <a:latin typeface="Arial" panose="020B0604020202020204" pitchFamily="34" charset="0"/>
                <a:cs typeface="Arial" panose="020B0604020202020204" pitchFamily="34" charset="0"/>
              </a:rPr>
              <a:t>Он весь, как божия гроза.</a:t>
            </a:r>
            <a:endParaRPr lang="ru-RU" sz="36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461" y="3520632"/>
            <a:ext cx="4093088" cy="3314649"/>
          </a:xfrm>
          <a:prstGeom prst="rect">
            <a:avLst/>
          </a:prstGeom>
        </p:spPr>
      </p:pic>
    </p:spTree>
    <p:extLst>
      <p:ext uri="{BB962C8B-B14F-4D97-AF65-F5344CB8AC3E}">
        <p14:creationId xmlns:p14="http://schemas.microsoft.com/office/powerpoint/2010/main" val="608269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Творческая история поэмы</a:t>
            </a:r>
            <a:endParaRPr lang="ru-RU" sz="4000" dirty="0"/>
          </a:p>
        </p:txBody>
      </p:sp>
      <p:sp>
        <p:nvSpPr>
          <p:cNvPr id="4" name="Объект 3"/>
          <p:cNvSpPr>
            <a:spLocks noGrp="1"/>
          </p:cNvSpPr>
          <p:nvPr>
            <p:ph sz="half" idx="3"/>
          </p:nvPr>
        </p:nvSpPr>
        <p:spPr>
          <a:xfrm>
            <a:off x="264592" y="1337948"/>
            <a:ext cx="11989332" cy="4062651"/>
          </a:xfrm>
        </p:spPr>
        <p:txBody>
          <a:bodyPr/>
          <a:lstStyle/>
          <a:p>
            <a:r>
              <a:rPr lang="ru-RU" sz="4000" dirty="0" smtClean="0">
                <a:latin typeface="Arial" panose="020B0604020202020204" pitchFamily="34" charset="0"/>
                <a:cs typeface="Arial" panose="020B0604020202020204" pitchFamily="34" charset="0"/>
              </a:rPr>
              <a:t>Непосредственно во время Полтавского боя Пётр сам принимает участие в сражении, воодушевляя воинов  своим личным примером:</a:t>
            </a:r>
          </a:p>
          <a:p>
            <a:endParaRPr lang="ru-RU" sz="4000" dirty="0">
              <a:latin typeface="Arial" panose="020B0604020202020204" pitchFamily="34" charset="0"/>
              <a:cs typeface="Arial" panose="020B0604020202020204" pitchFamily="34" charset="0"/>
            </a:endParaRPr>
          </a:p>
          <a:p>
            <a:r>
              <a:rPr lang="ru-RU" sz="4000" dirty="0" smtClean="0">
                <a:latin typeface="Arial" panose="020B0604020202020204" pitchFamily="34" charset="0"/>
                <a:cs typeface="Arial" panose="020B0604020202020204" pitchFamily="34" charset="0"/>
              </a:rPr>
              <a:t>«И он промчался пред полками,</a:t>
            </a:r>
          </a:p>
          <a:p>
            <a:r>
              <a:rPr lang="ru-RU" sz="4000" dirty="0" err="1" smtClean="0">
                <a:latin typeface="Arial" panose="020B0604020202020204" pitchFamily="34" charset="0"/>
                <a:cs typeface="Arial" panose="020B0604020202020204" pitchFamily="34" charset="0"/>
              </a:rPr>
              <a:t>Могущ</a:t>
            </a:r>
            <a:r>
              <a:rPr lang="ru-RU" sz="4000" dirty="0" smtClean="0">
                <a:latin typeface="Arial" panose="020B0604020202020204" pitchFamily="34" charset="0"/>
                <a:cs typeface="Arial" panose="020B0604020202020204" pitchFamily="34" charset="0"/>
              </a:rPr>
              <a:t> и радостен, как бой».    </a:t>
            </a:r>
            <a:endParaRPr lang="ru-RU" sz="40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661" y="3474752"/>
            <a:ext cx="4068452" cy="3256419"/>
          </a:xfrm>
          <a:prstGeom prst="rect">
            <a:avLst/>
          </a:prstGeom>
        </p:spPr>
      </p:pic>
    </p:spTree>
    <p:extLst>
      <p:ext uri="{BB962C8B-B14F-4D97-AF65-F5344CB8AC3E}">
        <p14:creationId xmlns:p14="http://schemas.microsoft.com/office/powerpoint/2010/main" val="450186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Творческая история поэмы</a:t>
            </a:r>
            <a:endParaRPr lang="ru-RU" sz="4000" dirty="0"/>
          </a:p>
        </p:txBody>
      </p:sp>
      <p:sp>
        <p:nvSpPr>
          <p:cNvPr id="4" name="Объект 3"/>
          <p:cNvSpPr>
            <a:spLocks noGrp="1"/>
          </p:cNvSpPr>
          <p:nvPr>
            <p:ph sz="half" idx="3"/>
          </p:nvPr>
        </p:nvSpPr>
        <p:spPr>
          <a:xfrm>
            <a:off x="480616" y="1124082"/>
            <a:ext cx="11665296" cy="5650778"/>
          </a:xfrm>
        </p:spPr>
        <p:txBody>
          <a:bodyPr/>
          <a:lstStyle/>
          <a:p>
            <a:pPr marL="0" indent="0">
              <a:buNone/>
            </a:pPr>
            <a:r>
              <a:rPr lang="ru-RU" sz="3600" dirty="0" smtClean="0">
                <a:latin typeface="Arial" panose="020B0604020202020204" pitchFamily="34" charset="0"/>
                <a:cs typeface="Arial" panose="020B0604020202020204" pitchFamily="34" charset="0"/>
              </a:rPr>
              <a:t>      После победы полководец пирует, отмечая победу, и в этом эпизоде царь Пётр вновь прекрасен своей душевной щедростью: </a:t>
            </a:r>
          </a:p>
          <a:p>
            <a:pPr marL="0" indent="0">
              <a:buNone/>
            </a:pPr>
            <a:r>
              <a:rPr lang="ru-RU" sz="3600" dirty="0" smtClean="0">
                <a:latin typeface="Arial" panose="020B0604020202020204" pitchFamily="34" charset="0"/>
                <a:cs typeface="Arial" panose="020B0604020202020204" pitchFamily="34" charset="0"/>
              </a:rPr>
              <a:t>При кликах войска своего,</a:t>
            </a:r>
          </a:p>
          <a:p>
            <a:pPr marL="0" indent="0">
              <a:buNone/>
            </a:pPr>
            <a:r>
              <a:rPr lang="ru-RU" sz="3600" dirty="0" smtClean="0">
                <a:latin typeface="Arial" panose="020B0604020202020204" pitchFamily="34" charset="0"/>
                <a:cs typeface="Arial" panose="020B0604020202020204" pitchFamily="34" charset="0"/>
              </a:rPr>
              <a:t>В шатре своем он угощает </a:t>
            </a:r>
          </a:p>
          <a:p>
            <a:pPr marL="0" indent="0">
              <a:buNone/>
            </a:pPr>
            <a:r>
              <a:rPr lang="ru-RU" sz="3600" dirty="0" smtClean="0">
                <a:latin typeface="Arial" panose="020B0604020202020204" pitchFamily="34" charset="0"/>
                <a:cs typeface="Arial" panose="020B0604020202020204" pitchFamily="34" charset="0"/>
              </a:rPr>
              <a:t>Своих вождей,  вождей чужих,</a:t>
            </a:r>
          </a:p>
          <a:p>
            <a:pPr marL="0" indent="0">
              <a:buNone/>
            </a:pPr>
            <a:r>
              <a:rPr lang="ru-RU" sz="3600" dirty="0" smtClean="0">
                <a:latin typeface="Arial" panose="020B0604020202020204" pitchFamily="34" charset="0"/>
                <a:cs typeface="Arial" panose="020B0604020202020204" pitchFamily="34" charset="0"/>
              </a:rPr>
              <a:t>И славных пленников ласкает,</a:t>
            </a:r>
          </a:p>
          <a:p>
            <a:pPr marL="0" indent="0">
              <a:buNone/>
            </a:pPr>
            <a:r>
              <a:rPr lang="ru-RU" sz="3600" dirty="0" smtClean="0">
                <a:latin typeface="Arial" panose="020B0604020202020204" pitchFamily="34" charset="0"/>
                <a:cs typeface="Arial" panose="020B0604020202020204" pitchFamily="34" charset="0"/>
              </a:rPr>
              <a:t>И за учителей своих </a:t>
            </a:r>
          </a:p>
          <a:p>
            <a:pPr marL="0" indent="0">
              <a:buNone/>
            </a:pPr>
            <a:r>
              <a:rPr lang="ru-RU" sz="3600" dirty="0" smtClean="0">
                <a:latin typeface="Arial" panose="020B0604020202020204" pitchFamily="34" charset="0"/>
                <a:cs typeface="Arial" panose="020B0604020202020204" pitchFamily="34" charset="0"/>
              </a:rPr>
              <a:t>Заздравный кубок подымает.</a:t>
            </a:r>
            <a:endParaRPr lang="ru-RU" sz="36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384" y="2214612"/>
            <a:ext cx="4752528" cy="4497168"/>
          </a:xfrm>
          <a:prstGeom prst="rect">
            <a:avLst/>
          </a:prstGeom>
        </p:spPr>
      </p:pic>
    </p:spTree>
    <p:extLst>
      <p:ext uri="{BB962C8B-B14F-4D97-AF65-F5344CB8AC3E}">
        <p14:creationId xmlns:p14="http://schemas.microsoft.com/office/powerpoint/2010/main" val="25700512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37e634bcfc7cfa6db1acc16b18d8ba3d444c7"/>
</p:tagLst>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155177</TotalTime>
  <Words>889</Words>
  <Application>Microsoft Office PowerPoint</Application>
  <PresentationFormat>Произвольный</PresentationFormat>
  <Paragraphs>73</Paragraphs>
  <Slides>18</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18</vt:i4>
      </vt:variant>
    </vt:vector>
  </HeadingPairs>
  <TitlesOfParts>
    <vt:vector size="2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Литература</vt:lpstr>
      <vt:lpstr>О поэме «Полтава»</vt:lpstr>
      <vt:lpstr>О поэме «Полтава» </vt:lpstr>
      <vt:lpstr>О поэме «Полтава»</vt:lpstr>
      <vt:lpstr>Творческая история поэмы</vt:lpstr>
      <vt:lpstr>Творческая история поэмы </vt:lpstr>
      <vt:lpstr>Творческая история поэмы </vt:lpstr>
      <vt:lpstr>Творческая история поэмы</vt:lpstr>
      <vt:lpstr>Творческая история поэмы</vt:lpstr>
      <vt:lpstr>Творческая история поэмы</vt:lpstr>
      <vt:lpstr>Идея поэмы</vt:lpstr>
      <vt:lpstr>Идея поэмы </vt:lpstr>
      <vt:lpstr>Идея поэмы</vt:lpstr>
      <vt:lpstr>Идея поэмы</vt:lpstr>
      <vt:lpstr>Идея поэмы</vt:lpstr>
      <vt:lpstr>Идея поэмы</vt:lpstr>
      <vt:lpstr>Главные темы поэмы </vt:lpstr>
      <vt:lpstr>ЗАДАНИЕ ДЛЯ САМОСТОЯТЕЛЬНОЙ РАБОТЫ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azat</cp:lastModifiedBy>
  <cp:revision>1763</cp:revision>
  <dcterms:created xsi:type="dcterms:W3CDTF">2014-10-08T23:03:32Z</dcterms:created>
  <dcterms:modified xsi:type="dcterms:W3CDTF">2020-09-24T15:04:21Z</dcterms:modified>
</cp:coreProperties>
</file>