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370" r:id="rId12"/>
    <p:sldId id="1372" r:id="rId13"/>
    <p:sldId id="1357" r:id="rId14"/>
    <p:sldId id="1366" r:id="rId15"/>
    <p:sldId id="1413" r:id="rId16"/>
    <p:sldId id="1405" r:id="rId17"/>
    <p:sldId id="1402" r:id="rId18"/>
    <p:sldId id="1374" r:id="rId19"/>
    <p:sldId id="1404" r:id="rId20"/>
    <p:sldId id="1403" r:id="rId21"/>
    <p:sldId id="1363" r:id="rId22"/>
    <p:sldId id="1407" r:id="rId23"/>
    <p:sldId id="1410" r:id="rId24"/>
    <p:sldId id="1373" r:id="rId25"/>
    <p:sldId id="1406" r:id="rId26"/>
    <p:sldId id="1411" r:id="rId27"/>
    <p:sldId id="1360" r:id="rId28"/>
    <p:sldId id="1417" r:id="rId29"/>
    <p:sldId id="1412" r:id="rId30"/>
    <p:sldId id="1409" r:id="rId31"/>
    <p:sldId id="1414" r:id="rId32"/>
    <p:sldId id="1418" r:id="rId33"/>
  </p:sldIdLst>
  <p:sldSz cx="12169775" cy="7021513"/>
  <p:notesSz cx="6858000" cy="9144000"/>
  <p:custDataLst>
    <p:tags r:id="rId35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70"/>
            <p14:sldId id="1372"/>
            <p14:sldId id="1357"/>
            <p14:sldId id="1366"/>
            <p14:sldId id="1413"/>
            <p14:sldId id="1405"/>
            <p14:sldId id="1402"/>
          </p14:sldIdLst>
        </p14:section>
        <p14:section name="Раздел без заголовка" id="{12023FAE-6EA7-489E-A309-71EE5BB70F5B}">
          <p14:sldIdLst/>
        </p14:section>
        <p14:section name="Раздел без заголовка" id="{3375A2AD-79D0-4D6E-8B30-D2032A0CE601}">
          <p14:sldIdLst>
            <p14:sldId id="1374"/>
            <p14:sldId id="1404"/>
            <p14:sldId id="1403"/>
            <p14:sldId id="1363"/>
            <p14:sldId id="1407"/>
          </p14:sldIdLst>
        </p14:section>
        <p14:section name="Раздел без заголовка" id="{C4BC3DC4-CF3A-43EA-AAA0-FCE152E847CB}">
          <p14:sldIdLst>
            <p14:sldId id="1410"/>
            <p14:sldId id="1373"/>
            <p14:sldId id="1406"/>
            <p14:sldId id="1411"/>
            <p14:sldId id="1360"/>
            <p14:sldId id="1417"/>
            <p14:sldId id="1412"/>
            <p14:sldId id="1409"/>
            <p14:sldId id="1414"/>
            <p14:sldId id="141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228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81603" y="2793845"/>
            <a:ext cx="7448022" cy="3954187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Низамиддин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Алишер Навои.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«Смятение праведных»</a:t>
            </a:r>
          </a:p>
          <a:p>
            <a:pPr marL="27041"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400" b="1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2" b="10882"/>
          <a:stretch>
            <a:fillRect/>
          </a:stretch>
        </p:blipFill>
        <p:spPr>
          <a:xfrm>
            <a:off x="8429625" y="2820988"/>
            <a:ext cx="3321050" cy="3487737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198977" y="1314512"/>
            <a:ext cx="8226170" cy="543660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одной из бесед он пишет: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устремленный к Истине всегда,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Согнувшийся под ношею труда!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Служа добру, пылинкой ты взлетишь,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 высокомерья ослепишь…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…Ты неуклонно путь свой проходи,</a:t>
            </a:r>
          </a:p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скромности достоинство блюди…  </a:t>
            </a:r>
            <a:endParaRPr lang="ru-RU" sz="36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0351" y="286637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16" y="2502644"/>
            <a:ext cx="3780416" cy="306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2239" y="1247438"/>
            <a:ext cx="11640846" cy="507831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 высоко оценивает роль воспитания и соблюдения нравственных норм во взаимоотношениях людей, в духовном совершенствовании личности. Верность делу народа, дружба, братство, скромность, правдивость и добросовестность, щедрость и трудолюбие, высокая и чистая любовь, преданность науке и просвещению – все эти идеалы силой таланта Навои были воплощены  в его бессмертных творениях.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2619" y="272353"/>
            <a:ext cx="5544616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Светоч духовности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866" y="1314512"/>
            <a:ext cx="7339193" cy="526297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В 1941 году узбекский писатель Муса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Ташмухамедов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написал роман «Алишер  Навои». В 1947 году в Узбекистане был снят фильм «Алишер Навои»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095" y="1439677"/>
            <a:ext cx="3837639" cy="501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/>
              <a:t>Светоч духовности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2239" y="1278508"/>
            <a:ext cx="6876764" cy="5364596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00B050"/>
                </a:solidFill>
              </a:rPr>
              <a:t>В честь Навои назван город в Узбекистане. В 1970 году в состав Дальневосточного морского пароходства вошло судно, носящее имя Алишера Навои.   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019" y="1278508"/>
            <a:ext cx="4667902" cy="336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Светоч духовности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137003"/>
            <a:ext cx="11593288" cy="3323987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 Ташкенте есть «Театр оперы и балета имени Навои», проспект Алишера Навои, станция метро «Алишера Навои». В стенах зала станций метро установлено панно из сюжетов «Хамсы» и барельеф Навои. Национальная библиотека Узбекистана носит имя Алишера Навои.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759" y="4050816"/>
            <a:ext cx="5832648" cy="260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59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/>
              <a:t>Светоч духовности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43" y="594432"/>
            <a:ext cx="7524836" cy="6247864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Навои назван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осударственный музей литературы Академии наук Республики Узбекистан и Самаркандский государственный университет. В мире несколько памятников поэту: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Москве, Навои, Ташкенте, Самарканде.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071" y="1226659"/>
            <a:ext cx="4185563" cy="560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Светоч духовности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278508"/>
            <a:ext cx="11701299" cy="1846659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1991 году к 550 – </a:t>
            </a:r>
            <a:r>
              <a:rPr lang="ru-RU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летию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поэта был выпущен советский юбилейный рубль с изображением Алишера Навои.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59" y="2610656"/>
            <a:ext cx="4352553" cy="415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Светоч духовности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181121"/>
            <a:ext cx="11629292" cy="5416868"/>
          </a:xfrm>
          <a:noFill/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Алишер Навои – духовный выразитель независимости. В одном из крупнейших культурно – интеллектуальных и научно – исследовательских центров мира – библиотеке Конгресса Соединённых Штатов Америки состоялся международный симпозиум «Алишер Навои и его влияние на культурное развитие народов.</a:t>
            </a:r>
          </a:p>
        </p:txBody>
      </p:sp>
    </p:spTree>
    <p:extLst>
      <p:ext uri="{BB962C8B-B14F-4D97-AF65-F5344CB8AC3E}">
        <p14:creationId xmlns:p14="http://schemas.microsoft.com/office/powerpoint/2010/main" val="199218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Викторина по творчеству А. Навои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08733" y="1280047"/>
            <a:ext cx="2592288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Тесты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6235" y="2087610"/>
            <a:ext cx="5694655" cy="424731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1. Вершина поэтического творчества А. Навои. Назовите произведение.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0890" y="2087611"/>
            <a:ext cx="6042649" cy="421653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5360" dirty="0" smtClean="0">
                <a:latin typeface="Arial" panose="020B0604020202020204" pitchFamily="34" charset="0"/>
                <a:cs typeface="Arial" panose="020B0604020202020204" pitchFamily="34" charset="0"/>
              </a:rPr>
              <a:t>2. Назовите </a:t>
            </a:r>
            <a:r>
              <a:rPr lang="ru-RU" sz="536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5360" dirty="0" smtClean="0">
                <a:latin typeface="Arial" panose="020B0604020202020204" pitchFamily="34" charset="0"/>
                <a:cs typeface="Arial" panose="020B0604020202020204" pitchFamily="34" charset="0"/>
              </a:rPr>
              <a:t>ород, в котором Навои совершенствовал свои знания в разных медресе.</a:t>
            </a:r>
            <a:endParaRPr lang="ru-RU" sz="53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Викторина по творчеству А. Навои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1996" y="1555533"/>
            <a:ext cx="5796643" cy="4154984"/>
          </a:xfrm>
          <a:ln>
            <a:solidFill>
              <a:srgbClr val="00B0F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3. Из скольких поэм состоит «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Пятерица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»? Назовите по порядку.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84887" y="1562960"/>
            <a:ext cx="5688844" cy="415498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Назовите классика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персидско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таджикской поэзии, друга и наставника А. Навои.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42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67841" y="1100985"/>
            <a:ext cx="93610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«Если </a:t>
            </a: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мы эту великую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личность будем считать святой,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то он святее святых,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будем говорить,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он мыслитель,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то – мыслитель из всех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мыслителей, если скажем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он поэт,</a:t>
            </a:r>
          </a:p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то тогда он султан всех </a:t>
            </a: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поэтов»</a:t>
            </a:r>
            <a:endParaRPr lang="ru-RU" sz="4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11" y="2483217"/>
            <a:ext cx="4069330" cy="286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Викторина по творчеству А. Навои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4180" y="1331178"/>
            <a:ext cx="5940660" cy="2215991"/>
          </a:xfrm>
          <a:ln>
            <a:solidFill>
              <a:srgbClr val="0070C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5. Назовите поэта, основателя жанра «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Пятерица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08923" y="1331179"/>
            <a:ext cx="5256584" cy="255454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6. Назовите город в Хорасане, где поэт был правителем во время ссылок.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Викторина по творчеству А. Навои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4972" y="1264782"/>
            <a:ext cx="5965940" cy="2215991"/>
          </a:xfrm>
          <a:noFill/>
          <a:ln>
            <a:solidFill>
              <a:srgbClr val="0070C0"/>
            </a:solidFill>
          </a:ln>
          <a:effectLst/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7. Назовите город, где родился А. Навои.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44927" y="1264783"/>
            <a:ext cx="5444700" cy="507831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8. Какие посты занимал Навои при дворе султана Хусейна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Байкары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Викторина по творчеству А. Навои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1152" y="1350516"/>
            <a:ext cx="5691727" cy="2215991"/>
          </a:xfrm>
          <a:ln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9. Назовите самую любимую игру Алишера Навои.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2879" y="1342631"/>
            <a:ext cx="5904656" cy="452431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10. Назовите поэта, ученого, филолога, переводчика, который переводил лирику А. Навои на русский язык?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27" y="202452"/>
            <a:ext cx="11917324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Задания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278508"/>
            <a:ext cx="11665295" cy="4678204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 чем сравнивает Алишер Навои слово?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Какая речь радует поэта?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означает благопристойность в понимании А. </a:t>
            </a:r>
            <a:r>
              <a:rPr lang="ru-RU" sz="4000" smtClean="0">
                <a:latin typeface="Arial" panose="020B0604020202020204" pitchFamily="34" charset="0"/>
                <a:cs typeface="Arial" panose="020B0604020202020204" pitchFamily="34" charset="0"/>
              </a:rPr>
              <a:t>Навои?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такое, по мнению А. Навои, правдивость? Какие главные два свойства заключены в ней?</a:t>
            </a:r>
          </a:p>
        </p:txBody>
      </p:sp>
    </p:spTree>
    <p:extLst>
      <p:ext uri="{BB962C8B-B14F-4D97-AF65-F5344CB8AC3E}">
        <p14:creationId xmlns:p14="http://schemas.microsoft.com/office/powerpoint/2010/main" val="2005581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Алишер Навои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44898" y="1160100"/>
            <a:ext cx="85516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Алишер Навои – выдающийся поэт Востока, философ, государственный деятель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тимуридского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Хорасана. Его литературное наследие велико и многогранно: более 30 сборников стихов, крупных поэм, прозаических сочинений и научных трактатов.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44" y="1854572"/>
            <a:ext cx="3448382" cy="395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2519" y="233958"/>
            <a:ext cx="7343862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  <a:tabLst>
                <a:tab pos="1708150" algn="l"/>
              </a:tabLst>
            </a:pPr>
            <a:r>
              <a:rPr lang="ru-RU" sz="4400" dirty="0" smtClean="0"/>
              <a:t>Литературное наследие</a:t>
            </a:r>
            <a:endParaRPr sz="4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20" y="1350516"/>
            <a:ext cx="11652295" cy="518457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 3150 его произведений в жанре газели, включенных в диваны на чагатайском языке и фарси. «Сокровищница мыслей» - поэтический свод, включающий четыре дивана, соответствующих четырём периодам жизни поэта: «Диковины детства», «Редкости юности», «Диковины средних лет», «Назидания старости».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7020"/>
            <a:ext cx="11100723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Поэма – «Смятение праведных»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4225" y="1269677"/>
            <a:ext cx="7704855" cy="56323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«Смятение праведных» -</a:t>
            </a:r>
          </a:p>
          <a:p>
            <a:pPr lvl="0" algn="ctr"/>
            <a:r>
              <a:rPr lang="ru-RU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поэма цикла.</a:t>
            </a:r>
          </a:p>
          <a:p>
            <a:pPr lvl="0"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славлю жемчуг слова! Ведь оно </a:t>
            </a:r>
          </a:p>
          <a:p>
            <a:pPr lvl="0"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Жемчужницею сердца рождено.</a:t>
            </a:r>
          </a:p>
          <a:p>
            <a:pPr lvl="0"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Коль слово жаром Истины горит,</a:t>
            </a:r>
          </a:p>
          <a:p>
            <a:pPr lvl="0"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и камень в воду превратит.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53" y="1313663"/>
            <a:ext cx="4250885" cy="38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5600" y="1242504"/>
            <a:ext cx="8667599" cy="563499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Первая поэма цикла, произведение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дидактико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 философского толка. Она состоит из 64 глав, в которых затрагиваются вопросы религии, морали и нравственности. В поэме обличаются феодальные распри, жестокость государственных вельмож, произвол беков, лицемерие шейхов. Поэт страстно утверждает идеалы справедливости.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88" y="1242504"/>
            <a:ext cx="3147618" cy="563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80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348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2653" y="1278508"/>
            <a:ext cx="11593289" cy="53645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поэмы находится описание общественно – политического строя, царящего в Хорасана и </a:t>
            </a:r>
            <a:r>
              <a:rPr lang="ru-RU" sz="36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Мавераннахре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 второй половине </a:t>
            </a:r>
            <a:r>
              <a:rPr lang="en-US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в., всесторонне раскрыт его антигуманистический характер, осуждение несправедливости феодальных отношений, бесправия и невежества, гнета и насилия. Поэт выразил мысли о мерах, способствующих улучшению общества, претворению чаяний народа в жизнь. Он проявил большое гражданское мужество обратившись к шаху: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-1" y="1206500"/>
            <a:ext cx="8461151" cy="5665054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…Склоняется перед тобой народ,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Покорно он твоих велений ждёт…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…Но сам пред ним ты 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немощен и слаб,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сам – его творение и раб.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все, ты – прах и обречён 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земле,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все, ты – сгусток тьмы, </a:t>
            </a:r>
          </a:p>
          <a:p>
            <a:pPr algn="ctr" defTabSz="1228126">
              <a:spcAft>
                <a:spcPts val="200"/>
              </a:spcAft>
              <a:defRPr/>
            </a:pPr>
            <a:r>
              <a:rPr lang="ru-RU" sz="38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свет во мгле…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Поэма – «Смятение праведных»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75" y="2610656"/>
            <a:ext cx="4154725" cy="415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Поэма – «Смятение праведных»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94780" y="1242504"/>
            <a:ext cx="12061552" cy="595231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pPr algn="just"/>
            <a:r>
              <a:rPr lang="ru-RU" sz="34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Алишер Навои в поэме выступает как гуманист и активный борец за справедливость. Так же поэт порицает духовенство и лицемерных шейхов, феодалов, безнаказанно грабящих страну. Поэма «Смятение праведных», помимо нескольких глав, входящих во вступление, состоит из двадцати бесед и относящихся к каждой из них поэтических рассказов. Излагая свои мысли по какой – либо животрепещущей теме, Навои во всех беседах предстаёт перед читателем как философ – мыслитель, мудрый политик и наставник.  </a:t>
            </a:r>
          </a:p>
          <a:p>
            <a:endParaRPr lang="en-US" sz="3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153729</TotalTime>
  <Words>985</Words>
  <Application>Microsoft Office PowerPoint</Application>
  <PresentationFormat>Произвольный</PresentationFormat>
  <Paragraphs>87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Алишер Навои</vt:lpstr>
      <vt:lpstr>Алишер Навои</vt:lpstr>
      <vt:lpstr>Литературное наследие</vt:lpstr>
      <vt:lpstr>Поэма – «Смятение праведных»</vt:lpstr>
      <vt:lpstr>Поэма – «Смятение праведных»</vt:lpstr>
      <vt:lpstr>Поэма – «Смятение праведных»</vt:lpstr>
      <vt:lpstr>Поэма – «Смятение праведных»</vt:lpstr>
      <vt:lpstr>Поэма – «Смятение праведных»</vt:lpstr>
      <vt:lpstr>Поэма – «Смятение праведных»</vt:lpstr>
      <vt:lpstr>Поэма – «Смятение праведных»</vt:lpstr>
      <vt:lpstr>Светоч духовности</vt:lpstr>
      <vt:lpstr>Светоч духовности</vt:lpstr>
      <vt:lpstr>Светоч духовности</vt:lpstr>
      <vt:lpstr>Светоч духовности</vt:lpstr>
      <vt:lpstr>Светоч духовности</vt:lpstr>
      <vt:lpstr>Светоч духовности</vt:lpstr>
      <vt:lpstr>Викторина по творчеству А. Навои</vt:lpstr>
      <vt:lpstr>Викторина по творчеству А. Навои</vt:lpstr>
      <vt:lpstr>Викторина по творчеству А. Навои</vt:lpstr>
      <vt:lpstr>Викторина по творчеству А. Навои</vt:lpstr>
      <vt:lpstr>Викторина по творчеству А. Навои</vt:lpstr>
      <vt:lpstr>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1638</cp:revision>
  <dcterms:created xsi:type="dcterms:W3CDTF">2014-10-08T23:03:32Z</dcterms:created>
  <dcterms:modified xsi:type="dcterms:W3CDTF">2020-09-18T07:02:39Z</dcterms:modified>
</cp:coreProperties>
</file>