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05" r:id="rId2"/>
    <p:sldId id="340" r:id="rId3"/>
    <p:sldId id="303" r:id="rId4"/>
    <p:sldId id="339" r:id="rId5"/>
    <p:sldId id="334" r:id="rId6"/>
    <p:sldId id="331" r:id="rId7"/>
    <p:sldId id="351" r:id="rId8"/>
    <p:sldId id="330" r:id="rId9"/>
    <p:sldId id="333" r:id="rId10"/>
    <p:sldId id="352" r:id="rId11"/>
    <p:sldId id="353" r:id="rId12"/>
    <p:sldId id="354" r:id="rId13"/>
    <p:sldId id="357" r:id="rId14"/>
    <p:sldId id="337" r:id="rId15"/>
    <p:sldId id="336" r:id="rId16"/>
    <p:sldId id="332" r:id="rId17"/>
    <p:sldId id="343" r:id="rId18"/>
    <p:sldId id="355" r:id="rId19"/>
    <p:sldId id="348" r:id="rId20"/>
    <p:sldId id="356" r:id="rId21"/>
    <p:sldId id="342" r:id="rId22"/>
    <p:sldId id="335" r:id="rId23"/>
    <p:sldId id="358" r:id="rId24"/>
    <p:sldId id="344" r:id="rId25"/>
    <p:sldId id="359" r:id="rId26"/>
    <p:sldId id="361" r:id="rId27"/>
    <p:sldId id="362" r:id="rId28"/>
    <p:sldId id="349" r:id="rId29"/>
    <p:sldId id="350" r:id="rId30"/>
    <p:sldId id="347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62" autoAdjust="0"/>
    <p:restoredTop sz="94660"/>
  </p:normalViewPr>
  <p:slideViewPr>
    <p:cSldViewPr snapToGrid="0">
      <p:cViewPr varScale="1">
        <p:scale>
          <a:sx n="67" d="100"/>
          <a:sy n="67" d="100"/>
        </p:scale>
        <p:origin x="54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21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9597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4523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20853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35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51011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74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8040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653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8169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115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6200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8997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429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7285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3190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3409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0730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06890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9607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959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3322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288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1585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305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8726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353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2000_%D0%B3%D0%BE%D0%B4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19185" y="2700149"/>
            <a:ext cx="6107459" cy="377442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Антуан де Сент-Экзюпери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(1900-1944 гг.)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6487" y="3307609"/>
            <a:ext cx="628468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01828" y="510809"/>
            <a:ext cx="638239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76761" y="1217600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5" descr="1bb19d80476343f56f173c5c2c56722f_w960_h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590" y="2493913"/>
            <a:ext cx="2830341" cy="398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ПИЛОТ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03609" y="1472338"/>
            <a:ext cx="704773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Через год Сент-Экзюпери получил удостоверение пилота и переселился в Париж. Литературные труды доходов не приносили и он торговал автомобилями, был продавцом в книжном магазине. После окончания службы в 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1923 году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работал на заводе. 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1925 году (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другим сведениям в 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1926 г.)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Экзюпери стал пилотом компании "</a:t>
            </a:r>
            <a:r>
              <a:rPr lang="ru-RU" altLang="ru-RU" sz="2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Аэросталь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", доставлявшей почту на северное побережье Африки.</a:t>
            </a:r>
            <a:endParaRPr lang="fr-FR" altLang="ru-RU" sz="2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 descr="st_e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3693" y="1523342"/>
            <a:ext cx="2797821" cy="4763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38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НАВЕКИ С НЕБОМ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208870" y="1787932"/>
            <a:ext cx="4827480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профессии летчика  Антуана привлекала романтика. Антуан де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Сент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Экзюпери и его новое увлечение – самолёт- оказались созданными друг для друга.</a:t>
            </a:r>
          </a:p>
        </p:txBody>
      </p:sp>
      <p:pic>
        <p:nvPicPr>
          <p:cNvPr id="7" name="Picture 7" descr="2253_s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6413" y="1671637"/>
            <a:ext cx="4608513" cy="44640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399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НОВОЕ УВЛЕЧЕНИЕ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942975" y="2021940"/>
            <a:ext cx="6201744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 Антуана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появляется новое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увлечение – он хочет стать художником. Блокнот за блокнотом он заполняет своими рисунками. Кроме того, Экзюпери, вероятно ещё и пишет, пока для себя.</a:t>
            </a:r>
          </a:p>
        </p:txBody>
      </p:sp>
      <p:pic>
        <p:nvPicPr>
          <p:cNvPr id="6" name="Picture 10" descr="Рисунок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1426" y="1644053"/>
            <a:ext cx="3240088" cy="403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1812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РАССКАЗ «ЛЕТЧИК»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87995" y="1922518"/>
            <a:ext cx="6700838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Первый рассказ Сент-Экзюпери, "Летчик", был опубликован в 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1926 г.</a:t>
            </a:r>
          </a:p>
          <a:p>
            <a:pPr algn="ctr"/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1927 году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назначен начальником аэродрома в Рио-де-</a:t>
            </a:r>
            <a:r>
              <a:rPr lang="ru-RU" altLang="ru-RU" sz="2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Оро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 границе Сахары (Северная Африка). В 1929 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1931 гг.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служил пилотом в Южной Америке, в Африке. В 1933 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1934 гг.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 летчиком-испытателем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5" descr="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858" y="1380466"/>
            <a:ext cx="2308225" cy="2658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опп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994" y="4406992"/>
            <a:ext cx="2966244" cy="2136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90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40541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РОМАН «ЮЖНЫЙ ПОЧТОВЫЙ»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auto">
          <a:xfrm>
            <a:off x="679720" y="1680980"/>
            <a:ext cx="639259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марте 1929 года Сент-Экзюпери вернулся во Францию, где поступил на высшие авиационные курсы морского флота в Бресте. Вскоре издательство 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Галлимар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выпустило в свет роман «Южный почтовый», а Экзюпери уезжает в Южную Америку в качестве технического директора «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Аэропоста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Аргентина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8" descr="CLisrKzjcY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989" y="1365240"/>
            <a:ext cx="4041512" cy="4433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1016976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282" y="3186113"/>
            <a:ext cx="2303463" cy="335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17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КАВАЛЕР ОРДЕНА ПОЧЁТНОГО ЛЕГИОНА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873204" y="1900238"/>
            <a:ext cx="577557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 1930 году Сент-Экзюпери производят в кавалеры ордена Почётного Легиона за вклад в развитие гражданской авиации. В июне он лично участвовал в поисках своего друга лётчика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Гийоме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потерпевшего аварию при перелёте через Анды. </a:t>
            </a:r>
          </a:p>
        </p:txBody>
      </p:sp>
      <p:pic>
        <p:nvPicPr>
          <p:cNvPr id="7" name="Picture 6" descr="73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401" y="1523342"/>
            <a:ext cx="4293114" cy="4848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9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410804"/>
            <a:ext cx="10942864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1930 ГОД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524644" y="1400175"/>
            <a:ext cx="6219056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1930 году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Сент-Экзюпери пишет «Ночной полёт» и знакомится со своей будущей женой Консуэло из Сальвадора. </a:t>
            </a:r>
          </a:p>
        </p:txBody>
      </p:sp>
      <p:pic>
        <p:nvPicPr>
          <p:cNvPr id="8" name="Picture 7" descr="0_7c854_c230841d_X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4943" y="1228726"/>
            <a:ext cx="3084739" cy="3401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75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064" y="3510673"/>
            <a:ext cx="4392612" cy="285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antuan-de-sent-ehkzjuperi-i-konsueh_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578" y="3339224"/>
            <a:ext cx="2705722" cy="313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87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410804"/>
            <a:ext cx="1175861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РАБОТА В АВИАКОМПАНИИ ЛАТЕКОЭРИ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760384" y="1493449"/>
            <a:ext cx="635163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феврале 1932 года Экзюпери вновь начинает работать в авиакомпании </a:t>
            </a:r>
            <a:r>
              <a:rPr lang="ru-RU" altLang="ru-RU" sz="2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Латекоэри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летает вторым пилотом на гидроплане- лётчиком-испытателем, 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Сент-Экзюпери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едва не погиб при испытаниях нового гидросамолёта в бухте Сен-Рафаэль. Гидросамолёт перевернулся, и он едва успел выбраться из кабины тонущей машины. </a:t>
            </a:r>
          </a:p>
        </p:txBody>
      </p:sp>
      <p:pic>
        <p:nvPicPr>
          <p:cNvPr id="6" name="Picture 6" descr="eg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853" y="1343025"/>
            <a:ext cx="3903648" cy="509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473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410804"/>
            <a:ext cx="1175861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ВСТРЕЧА С ПУСТЫНЕЙ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042988" y="1754845"/>
            <a:ext cx="572928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Впоследствии 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он 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скажет: «Пустыня? Однажды мне случалось заглянуть ей в сердце. В 1935 году я летел в Индокитай, а очутился в Египте, у рубежей Ливии, я увяз там в песках, как в смоле, и ждал смерти…»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8" name="Picture 15" descr="Рисунок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825" y="1772641"/>
            <a:ext cx="3960813" cy="325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451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3" y="410804"/>
            <a:ext cx="118872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ВЛАДЕЛЕЦ СОБСТВЕННОГО САМОЛЁТА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57451" y="1739444"/>
            <a:ext cx="6572249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скором времени Сент-Экзюпери становится владельцем собственного самолёта С.630 «</a:t>
            </a:r>
            <a:r>
              <a:rPr lang="ru-RU" altLang="ru-RU" sz="2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Симун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 и 29 декабря 1935 года предпринимает попытку поставить рекорд при перелёте Париж — Сайгон, но терпит аварию в Ливийской пустыне, снова едва избежав гибели. Первого января он и механик Прево, умиравшие от жажды, были спасены бедуинами. </a:t>
            </a:r>
          </a:p>
        </p:txBody>
      </p:sp>
      <p:pic>
        <p:nvPicPr>
          <p:cNvPr id="7" name="Picture 6" descr="b_2315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126" y="1498720"/>
            <a:ext cx="4145375" cy="490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84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9" y="314975"/>
            <a:ext cx="1200626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 И ЮНОСТЬ</a:t>
            </a:r>
            <a:endParaRPr lang="ru-RU" sz="4400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85763" y="1800225"/>
            <a:ext cx="6757987" cy="42957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alt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284061" y="1976516"/>
            <a:ext cx="6047606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июня 1900 года в Лионе в семье инспектора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страховой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компании появился третий ребёнок, который, по обычаю католиков, получил сразу несколько имён: Антуан Жан-Батист Мари Роже де Сент-Экзюпери.</a:t>
            </a:r>
          </a:p>
        </p:txBody>
      </p:sp>
      <p:pic>
        <p:nvPicPr>
          <p:cNvPr id="11" name="Picture 12" descr="Рисунок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230" y="1457511"/>
            <a:ext cx="3176371" cy="45099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441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410804"/>
            <a:ext cx="1181750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«ВСЁ, ЧТО МНЕ ДОРОГО ПОД УГРОЗОЙ»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503336" y="2021940"/>
            <a:ext cx="4633993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 состоянию здоровья Экзюпери не смог нести военную службу, но он остался в военной разведке.</a:t>
            </a:r>
          </a:p>
        </p:txBody>
      </p:sp>
      <p:pic>
        <p:nvPicPr>
          <p:cNvPr id="6" name="Picture 7" descr="Рисунок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732" y="1772641"/>
            <a:ext cx="3816350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461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ВОЙНА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24644" y="2579877"/>
            <a:ext cx="6547669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сентября 1939 года, на следующий день после объявления Францией войны Германии, Сент-Экзюпери является по месту мобилизации на военный аэродром Тулуза-</a:t>
            </a:r>
            <a:r>
              <a:rPr lang="ru-RU" altLang="ru-RU" sz="2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Монтодран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3 ноября переводится в авиачасть дальней разведки. </a:t>
            </a:r>
          </a:p>
        </p:txBody>
      </p:sp>
      <p:pic>
        <p:nvPicPr>
          <p:cNvPr id="7" name="Picture 7" descr="Рисунок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876" y="1523342"/>
            <a:ext cx="4365625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930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" y="410804"/>
            <a:ext cx="11901487" cy="601526"/>
          </a:xfrm>
        </p:spPr>
        <p:txBody>
          <a:bodyPr>
            <a:noAutofit/>
          </a:bodyPr>
          <a:lstStyle/>
          <a:p>
            <a:pPr algn="ctr"/>
            <a:r>
              <a:rPr lang="ru-RU" sz="4200" dirty="0" smtClean="0"/>
              <a:t>ВОСПОМИНАНИЯ ЭКЗЮПЕРИ</a:t>
            </a:r>
            <a:endParaRPr lang="ru-RU" sz="4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821410" y="1523342"/>
            <a:ext cx="616832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800" dirty="0" smtClean="0">
                <a:cs typeface="Arial" panose="020B0604020202020204" pitchFamily="34" charset="0"/>
              </a:rPr>
              <a:t>   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Он писал: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 </a:t>
            </a:r>
            <a:r>
              <a:rPr lang="ru-RU" altLang="ru-RU" sz="2800" i="1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«Я обязан участвовать в этой войне. Всё, что я люблю, — под угрозой. В Провансе, когда горит лес, все, кому не всё равно, хватают вёдра и лопаты. Я хочу драться, меня вынуждают к этому любовь и моя внутренняя религия. Я не могу оставаться в стороне и спокойно смотреть на это».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5" descr="i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231" y="1772641"/>
            <a:ext cx="3217532" cy="4358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023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ПРИЗНАНИЕ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56999" y="1798532"/>
            <a:ext cx="6700838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1937 г.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Антуан де Сент-Экзюпери побывал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Испании. </a:t>
            </a:r>
          </a:p>
          <a:p>
            <a:pPr algn="ctr"/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1939 </a:t>
            </a:r>
            <a:r>
              <a:rPr lang="ru-RU" alt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книга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"Планета людей" была отмечена премией Французской академии. </a:t>
            </a:r>
          </a:p>
          <a:p>
            <a:pPr algn="ctr"/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2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1939 г.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начала Второй мировой войны, служил военным летчиком, сражаясь с нацистами в Испании и во 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Франции.</a:t>
            </a:r>
            <a:endParaRPr lang="ru-RU" altLang="ru-RU" sz="25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4" descr="images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376" y="2350553"/>
            <a:ext cx="3452138" cy="2792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122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304801"/>
            <a:ext cx="11843658" cy="7551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НАГРАДА «ВОЕННЫЙ КРЕСТ»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590392" y="2063213"/>
            <a:ext cx="5314949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Сент-Экзюпери сделал несколько боевых вылетов на самолете «Блок-174», выполняя задачи по </a:t>
            </a:r>
            <a:r>
              <a:rPr lang="ru-RU" altLang="ru-RU" sz="2800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аэрофоторазведке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 был представлен к награде «Военный крест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</a:p>
        </p:txBody>
      </p:sp>
      <p:pic>
        <p:nvPicPr>
          <p:cNvPr id="8" name="Picture 6" descr="Antoine-de-Saint-Exup-ry-right-profi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922" y="1285875"/>
            <a:ext cx="3743325" cy="337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i_bRAEAFZ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778" y="3240829"/>
            <a:ext cx="4325539" cy="328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20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304801"/>
            <a:ext cx="11843658" cy="7551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«МАЛЕНЬКИЙ ПРИНЦ»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09966" y="1357314"/>
            <a:ext cx="799712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июне 1941 года, уже после поражения Франции, он переехал к сестре в неоккупированную часть страны, а позже выехал в США. Жил в Нью-Йорке, где в числе прочего написал свою самую знаменитую книгу «Маленький принц» (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1942 г., </a:t>
            </a:r>
            <a:r>
              <a:rPr lang="ru-RU" altLang="ru-RU" sz="2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опубл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1943 г.).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 1943 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 он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вступил в ВВС «Сражающейся Франции» и с большим трудом добился своего зачисления в боевую часть. Ему пришлось освоить пилотирование нового скоростного самолета «</a:t>
            </a:r>
            <a:r>
              <a:rPr lang="ru-RU" altLang="ru-RU" sz="2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Лайтнинг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Р-38. </a:t>
            </a:r>
          </a:p>
        </p:txBody>
      </p:sp>
      <p:pic>
        <p:nvPicPr>
          <p:cNvPr id="6" name="Picture 2" descr="https://main-cdn.goods.ru/big2/hlr-system/1688681/100023062771b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2" t="3960" r="27502" b="8942"/>
          <a:stretch/>
        </p:blipFill>
        <p:spPr bwMode="auto">
          <a:xfrm>
            <a:off x="8494807" y="1760428"/>
            <a:ext cx="3302057" cy="437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78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304801"/>
            <a:ext cx="11843658" cy="7551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ПИСАТЕЛЬ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566057" y="1498818"/>
            <a:ext cx="7392081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Среди произведений Антуана де Сент-Экзюпери - очерки, рассказы, повести, романы: "Летчик" (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1926 г.,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рассказ), "Южный почтовый" (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1929 г.,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роман), "Ночной полет" (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1930-1931 гг.,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роман;  Национальная книжная премия США), "Военный летчик" (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1942 г.,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повесть), "Письмо к заложнику" (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1943 г.,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повесть), "Маленький принц" (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1943 г.,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философско-лирическая сказка), "Цитадель" (не закончена, опубликована в 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1948 г.)</a:t>
            </a:r>
            <a:endParaRPr lang="ru-RU" altLang="ru-RU" sz="2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 descr="exupery_257804803_tonnel_midd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5" r="29477"/>
          <a:stretch>
            <a:fillRect/>
          </a:stretch>
        </p:blipFill>
        <p:spPr bwMode="auto">
          <a:xfrm>
            <a:off x="8801099" y="1534836"/>
            <a:ext cx="2500313" cy="4354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3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304801"/>
            <a:ext cx="11843658" cy="7551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ОБРАЗЫ ЭКЗЮПЕРИ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437469" y="1700213"/>
            <a:ext cx="7520669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Писатель Антуан де Сент-Экзюпери - поразительный пример единства творчества и собственной жизни. В своих произведениях он писал о полетах, о своей работе, о товарищах, о тех местах, где летал и работал и главное - о небе. Многие образы Сент-Экзюпери - это его друзья или просто знакомые люди. Все свои годы он писал 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 единственное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произведение - его собственную жизнь. </a:t>
            </a:r>
          </a:p>
        </p:txBody>
      </p:sp>
      <p:pic>
        <p:nvPicPr>
          <p:cNvPr id="6" name="Picture 5" descr="imagesCAVT233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142" y="2022038"/>
            <a:ext cx="3354321" cy="350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012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304801"/>
            <a:ext cx="11843658" cy="7551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ПОСЛЕДНИЕ ДНИ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1100382" y="2660387"/>
            <a:ext cx="5238427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июня 1944 года Антуан де </a:t>
            </a:r>
            <a:r>
              <a:rPr lang="ru-RU" sz="2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Сент</a:t>
            </a:r>
            <a:r>
              <a:rPr 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Экзюпери улетел на задание. Когда в назначенное время он не вернулся, все поняли, произошло что-то страшное…Лётчик и его самолёт пропали. </a:t>
            </a:r>
          </a:p>
        </p:txBody>
      </p:sp>
      <p:pic>
        <p:nvPicPr>
          <p:cNvPr id="8" name="Picture 8" descr="Рисунок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289" y="1760428"/>
            <a:ext cx="4095750" cy="2982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075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304801"/>
            <a:ext cx="11843658" cy="7551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ЭТО ИНТЕРЕСНО</a:t>
            </a:r>
            <a:endParaRPr lang="ru-RU" sz="4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66057" y="1498818"/>
            <a:ext cx="112514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40963" y="1328738"/>
            <a:ext cx="7848468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Долгое время о его гибели ничего не было известно, и думали, что он разбился в Альпах. И только в 1998 году в море 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близ Марселя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один рыбак обнаружил браслет.</a:t>
            </a:r>
          </a:p>
          <a:p>
            <a:pPr algn="ctr"/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нём было несколько надписей: «</a:t>
            </a:r>
            <a:r>
              <a:rPr lang="ru-RU" altLang="ru-RU" sz="2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Antoine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altLang="ru-RU" sz="2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Consuelo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(так звали жену летчика) и 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 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указан адрес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издательства, в котором выходили книги Сент-Экзюпери. В мае </a:t>
            </a:r>
            <a:r>
              <a:rPr lang="ru-RU" altLang="ru-RU" sz="2800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2000 год"/>
              </a:rPr>
              <a:t>2000 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 tooltip="2000 год"/>
              </a:rPr>
              <a:t>года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ныряльщик Люк </a:t>
            </a:r>
            <a:r>
              <a:rPr lang="ru-RU" altLang="ru-RU" sz="2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Ванрель</a:t>
            </a: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заявил, что на 70-метровой глубине обнаружил обломки самолёта, возможно, принадлежавшего Сент-Экзюпери.</a:t>
            </a:r>
          </a:p>
        </p:txBody>
      </p:sp>
      <p:pic>
        <p:nvPicPr>
          <p:cNvPr id="8" name="Picture 6" descr="img2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8289" y="1607708"/>
            <a:ext cx="3628069" cy="4421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52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12555"/>
            <a:ext cx="1167288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РОДИТЕЛИ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718576" y="2205428"/>
            <a:ext cx="625566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</a:rPr>
              <a:t>Когда Антуану исполнилось 4 года, отец умер. </a:t>
            </a:r>
          </a:p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</a:rPr>
              <a:t>Его фотографий не сохранилось.</a:t>
            </a:r>
          </a:p>
          <a:p>
            <a:pPr algn="ctr">
              <a:defRPr/>
            </a:pPr>
            <a:r>
              <a:rPr lang="ru-RU" sz="2800" dirty="0" smtClean="0">
                <a:solidFill>
                  <a:srgbClr val="002060"/>
                </a:solidFill>
              </a:rPr>
              <a:t>Мать, Антуана Мари де </a:t>
            </a:r>
            <a:r>
              <a:rPr lang="ru-RU" sz="2800" dirty="0" err="1" smtClean="0">
                <a:solidFill>
                  <a:srgbClr val="002060"/>
                </a:solidFill>
              </a:rPr>
              <a:t>Флонсколомб</a:t>
            </a:r>
            <a:r>
              <a:rPr lang="ru-RU" sz="2800" dirty="0" smtClean="0">
                <a:solidFill>
                  <a:srgbClr val="002060"/>
                </a:solidFill>
              </a:rPr>
              <a:t>, талантливая </a:t>
            </a:r>
            <a:r>
              <a:rPr lang="ru-RU" sz="2800" dirty="0">
                <a:solidFill>
                  <a:srgbClr val="002060"/>
                </a:solidFill>
              </a:rPr>
              <a:t>художница, блестящий импровизатор, настоящий друг своих детей.</a:t>
            </a:r>
          </a:p>
        </p:txBody>
      </p:sp>
      <p:pic>
        <p:nvPicPr>
          <p:cNvPr id="8" name="Picture 12" descr="Рисунок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108" y="1858124"/>
            <a:ext cx="3125493" cy="400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57" y="365126"/>
            <a:ext cx="11353043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734668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1. Записать основные факты биографии и творчества     Антуана де </a:t>
            </a:r>
            <a:r>
              <a:rPr 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Сента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Экзюпери.</a:t>
            </a:r>
          </a:p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2. Прочитать философскую сказку «Маленький принц».        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391" y="3161771"/>
            <a:ext cx="3202137" cy="276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730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956" y="379808"/>
            <a:ext cx="1159273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 </a:t>
            </a:r>
            <a:r>
              <a:rPr lang="ru-RU" sz="4400" dirty="0" smtClean="0"/>
              <a:t>ДЕТИ СЕМЬИ 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94469" y="1301858"/>
            <a:ext cx="5439904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spcBef>
                <a:spcPct val="0"/>
              </a:spcBef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rgbClr val="002060"/>
                </a:solidFill>
              </a:rPr>
              <a:t>Семья происходила из старинного рода </a:t>
            </a:r>
            <a:r>
              <a:rPr lang="ru-RU" altLang="ru-RU" sz="2800" dirty="0" err="1">
                <a:solidFill>
                  <a:srgbClr val="002060"/>
                </a:solidFill>
              </a:rPr>
              <a:t>перигорских</a:t>
            </a:r>
            <a:r>
              <a:rPr lang="ru-RU" altLang="ru-RU" sz="2800" dirty="0">
                <a:solidFill>
                  <a:srgbClr val="002060"/>
                </a:solidFill>
              </a:rPr>
              <a:t> дворян. Антуан (его домашним прозвищем было </a:t>
            </a:r>
            <a:r>
              <a:rPr lang="ru-RU" altLang="ru-RU" sz="2800" dirty="0" smtClean="0">
                <a:solidFill>
                  <a:srgbClr val="002060"/>
                </a:solidFill>
              </a:rPr>
              <a:t>„</a:t>
            </a:r>
            <a:r>
              <a:rPr lang="ru-RU" altLang="ru-RU" sz="2800" dirty="0" err="1" smtClean="0">
                <a:solidFill>
                  <a:srgbClr val="002060"/>
                </a:solidFill>
              </a:rPr>
              <a:t>Тонио</a:t>
            </a:r>
            <a:r>
              <a:rPr lang="ru-RU" altLang="ru-RU" sz="2800" dirty="0">
                <a:solidFill>
                  <a:srgbClr val="002060"/>
                </a:solidFill>
              </a:rPr>
              <a:t>“) был третьим из пятерых детей, у него было две старших сестры — Мари-Мадлен „</a:t>
            </a:r>
            <a:r>
              <a:rPr lang="ru-RU" altLang="ru-RU" sz="2800" dirty="0" err="1">
                <a:solidFill>
                  <a:srgbClr val="002060"/>
                </a:solidFill>
              </a:rPr>
              <a:t>Бише</a:t>
            </a:r>
            <a:r>
              <a:rPr lang="ru-RU" altLang="ru-RU" sz="2800" dirty="0">
                <a:solidFill>
                  <a:srgbClr val="002060"/>
                </a:solidFill>
              </a:rPr>
              <a:t>“  и Симона „Моно</a:t>
            </a:r>
            <a:r>
              <a:rPr lang="ru-RU" altLang="ru-RU" sz="2800" dirty="0" smtClean="0">
                <a:solidFill>
                  <a:srgbClr val="002060"/>
                </a:solidFill>
              </a:rPr>
              <a:t>“, </a:t>
            </a:r>
            <a:r>
              <a:rPr lang="ru-RU" altLang="ru-RU" sz="2800" dirty="0">
                <a:solidFill>
                  <a:srgbClr val="002060"/>
                </a:solidFill>
              </a:rPr>
              <a:t>— младший брат Франсуа </a:t>
            </a:r>
            <a:r>
              <a:rPr lang="ru-RU" altLang="ru-RU" sz="2800" dirty="0" smtClean="0">
                <a:solidFill>
                  <a:srgbClr val="002060"/>
                </a:solidFill>
              </a:rPr>
              <a:t>и </a:t>
            </a:r>
            <a:r>
              <a:rPr lang="ru-RU" altLang="ru-RU" sz="2800" dirty="0">
                <a:solidFill>
                  <a:srgbClr val="002060"/>
                </a:solidFill>
              </a:rPr>
              <a:t>младшая сестра </a:t>
            </a:r>
            <a:r>
              <a:rPr lang="ru-RU" altLang="ru-RU" sz="2800" dirty="0" err="1">
                <a:solidFill>
                  <a:srgbClr val="002060"/>
                </a:solidFill>
              </a:rPr>
              <a:t>Габриэла</a:t>
            </a:r>
            <a:r>
              <a:rPr lang="ru-RU" altLang="ru-RU" sz="2800" dirty="0">
                <a:solidFill>
                  <a:srgbClr val="002060"/>
                </a:solidFill>
              </a:rPr>
              <a:t> „</a:t>
            </a:r>
            <a:r>
              <a:rPr lang="ru-RU" altLang="ru-RU" sz="2800" dirty="0" err="1">
                <a:solidFill>
                  <a:srgbClr val="002060"/>
                </a:solidFill>
              </a:rPr>
              <a:t>Диди</a:t>
            </a:r>
            <a:r>
              <a:rPr lang="ru-RU" altLang="ru-RU" sz="2800" dirty="0" smtClean="0">
                <a:solidFill>
                  <a:srgbClr val="002060"/>
                </a:solidFill>
              </a:rPr>
              <a:t>“. </a:t>
            </a:r>
            <a:endParaRPr lang="ru-RU" altLang="ru-RU" sz="2800" dirty="0">
              <a:solidFill>
                <a:srgbClr val="002060"/>
              </a:solidFill>
            </a:endParaRPr>
          </a:p>
        </p:txBody>
      </p:sp>
      <p:pic>
        <p:nvPicPr>
          <p:cNvPr id="8" name="Picture 6" descr="8517175wj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101" y="1523342"/>
            <a:ext cx="5867400" cy="4679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45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ЗАМОК ЛА-МОЛЬ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11" descr="Рисунок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3876" y="1751468"/>
            <a:ext cx="755967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ОБРАЗОВАНИЕ</a:t>
            </a:r>
            <a:endParaRPr lang="ru-RU" sz="4000" dirty="0"/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309966" y="1286359"/>
            <a:ext cx="8508570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Экзюпери поступил в Школу братьев-христиан Святого Варфоломея в Лионе (1908 г.), затем с братом Франсуа учился в иезуитском коллеже 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Сент-Круа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Мансе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1914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года, после чего они продолжили учёбу во 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Фрибуре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(Швейцария) в коллеже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маристов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готовился к поступлению в «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Эколь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Наваль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(проходил подготовительный курс Военно-морского лицея Сен-Луи в Париже), но не прошёл по конкурсу. В 1919 году записывается вольнослушателем в Академию изящных искусств на отделение архитектуры. </a:t>
            </a:r>
          </a:p>
        </p:txBody>
      </p:sp>
      <p:pic>
        <p:nvPicPr>
          <p:cNvPr id="8" name="Picture 6" descr="Рисунок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2703" y="1516898"/>
            <a:ext cx="2710258" cy="4573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98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644" y="410804"/>
            <a:ext cx="1104687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ЗВЕЗДОЧЁТ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33129" y="1422936"/>
            <a:ext cx="734849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детстве он был мечтателем, сочинял стихи, рисовал, учился играть на скрипке, но увлекся техникой и машинами. Учился он неровно, в нем проявлялись проблески гения, но заметно было, что ученик этот не создан для школьных занятий. </a:t>
            </a:r>
            <a:b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 В семье его называли “Король Солнце” из-за белокурых волос, венчающих голову. Товарищи же прозвали Антуана “Звездочет”, потому что нос его был вздернут к небу.</a:t>
            </a:r>
            <a:r>
              <a:rPr lang="ru-RU" altLang="ru-RU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6" name="Picture 5" descr="i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2836" y="2021940"/>
            <a:ext cx="2595428" cy="3515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372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914" y="379808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ПРИЗЫВ В АРМИЮ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642" y="1570939"/>
            <a:ext cx="46331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871537" y="1771650"/>
            <a:ext cx="5629275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Поворотным в его судьбе стал 1921 год — тогда он был призван в армию во Франции. Прервав действие отсрочки, полученной им при поступлении в высшее учебное заведение, Антуан записался во 2-й полк истребительной авиации в 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Страсбурге.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5801" y="1385142"/>
            <a:ext cx="3795713" cy="5047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96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272" y="301972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МЛАДШИЙ ЛЕЙТЕНАНТ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1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757237" y="1534338"/>
            <a:ext cx="627899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 1922 году Антуан заканчивает курсы для офицеров запаса в </a:t>
            </a:r>
            <a:r>
              <a:rPr lang="ru-RU" alt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Аворе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становится младшим лейтенантом. В октябре он получает назначение в 34-й авиационный полк в Бурже под Парижем. В январе 1923 года с ним происходит первая авиакатастрофа, он получает черепно-мозговую травму.  </a:t>
            </a:r>
          </a:p>
        </p:txBody>
      </p:sp>
      <p:pic>
        <p:nvPicPr>
          <p:cNvPr id="7" name="Picture 6" descr="Antoine-de-Saint-Exup-ry-vestido-de-aviador-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384" y="1409040"/>
            <a:ext cx="3973491" cy="492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1302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16252</TotalTime>
  <Words>986</Words>
  <Application>Microsoft Office PowerPoint</Application>
  <PresentationFormat>Широкоэкранный</PresentationFormat>
  <Paragraphs>186</Paragraphs>
  <Slides>30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Тема Office</vt:lpstr>
      <vt:lpstr>Презентация PowerPoint</vt:lpstr>
      <vt:lpstr>ДЕТСТВО И ЮНОСТЬ</vt:lpstr>
      <vt:lpstr>РОДИТЕЛИ</vt:lpstr>
      <vt:lpstr> ДЕТИ СЕМЬИ </vt:lpstr>
      <vt:lpstr>ЗАМОК ЛА-МОЛЬ</vt:lpstr>
      <vt:lpstr>ОБРАЗОВАНИЕ</vt:lpstr>
      <vt:lpstr>ЗВЕЗДОЧЁТ</vt:lpstr>
      <vt:lpstr>ПРИЗЫВ В АРМИЮ</vt:lpstr>
      <vt:lpstr> МЛАДШИЙ ЛЕЙТЕНАНТ</vt:lpstr>
      <vt:lpstr>ПИЛОТ</vt:lpstr>
      <vt:lpstr>НАВЕКИ С НЕБОМ</vt:lpstr>
      <vt:lpstr>НОВОЕ УВЛЕЧЕНИЕ</vt:lpstr>
      <vt:lpstr> РАССКАЗ «ЛЕТЧИК»</vt:lpstr>
      <vt:lpstr>РОМАН «ЮЖНЫЙ ПОЧТОВЫЙ»</vt:lpstr>
      <vt:lpstr>КАВАЛЕР ОРДЕНА ПОЧЁТНОГО ЛЕГИОНА</vt:lpstr>
      <vt:lpstr>1930 ГОД</vt:lpstr>
      <vt:lpstr>РАБОТА В АВИАКОМПАНИИ ЛАТЕКОЭРИ</vt:lpstr>
      <vt:lpstr>ВСТРЕЧА С ПУСТЫНЕЙ</vt:lpstr>
      <vt:lpstr>ВЛАДЕЛЕЦ СОБСТВЕННОГО САМОЛЁТА</vt:lpstr>
      <vt:lpstr>«ВСЁ, ЧТО МНЕ ДОРОГО ПОД УГРОЗОЙ»</vt:lpstr>
      <vt:lpstr>ВОЙНА</vt:lpstr>
      <vt:lpstr>ВОСПОМИНАНИЯ ЭКЗЮПЕРИ</vt:lpstr>
      <vt:lpstr>ПРИЗНАНИЕ</vt:lpstr>
      <vt:lpstr>НАГРАДА «ВОЕННЫЙ КРЕСТ»</vt:lpstr>
      <vt:lpstr>«МАЛЕНЬКИЙ ПРИНЦ»</vt:lpstr>
      <vt:lpstr>ПИСАТЕЛЬ</vt:lpstr>
      <vt:lpstr>ОБРАЗЫ ЭКЗЮПЕРИ</vt:lpstr>
      <vt:lpstr>ПОСЛЕДНИЕ ДНИ</vt:lpstr>
      <vt:lpstr>ЭТО ИНТЕРЕСНО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274</cp:revision>
  <dcterms:created xsi:type="dcterms:W3CDTF">2020-09-22T15:24:01Z</dcterms:created>
  <dcterms:modified xsi:type="dcterms:W3CDTF">2021-03-20T08:10:34Z</dcterms:modified>
</cp:coreProperties>
</file>