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340" r:id="rId3"/>
    <p:sldId id="303" r:id="rId4"/>
    <p:sldId id="339" r:id="rId5"/>
    <p:sldId id="334" r:id="rId6"/>
    <p:sldId id="331" r:id="rId7"/>
    <p:sldId id="351" r:id="rId8"/>
    <p:sldId id="330" r:id="rId9"/>
    <p:sldId id="333" r:id="rId10"/>
    <p:sldId id="352" r:id="rId11"/>
    <p:sldId id="353" r:id="rId12"/>
    <p:sldId id="354" r:id="rId13"/>
    <p:sldId id="357" r:id="rId14"/>
    <p:sldId id="337" r:id="rId15"/>
    <p:sldId id="336" r:id="rId16"/>
    <p:sldId id="332" r:id="rId17"/>
    <p:sldId id="343" r:id="rId18"/>
    <p:sldId id="355" r:id="rId19"/>
    <p:sldId id="348" r:id="rId20"/>
    <p:sldId id="356" r:id="rId21"/>
    <p:sldId id="342" r:id="rId22"/>
    <p:sldId id="335" r:id="rId23"/>
    <p:sldId id="358" r:id="rId24"/>
    <p:sldId id="344" r:id="rId25"/>
    <p:sldId id="359" r:id="rId26"/>
    <p:sldId id="361" r:id="rId27"/>
    <p:sldId id="362" r:id="rId28"/>
    <p:sldId id="349" r:id="rId29"/>
    <p:sldId id="350" r:id="rId30"/>
    <p:sldId id="34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5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5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8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5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1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1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0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99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2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8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19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40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73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89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60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5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5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00_%D0%B3%D0%BE%D0%B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19185" y="2700149"/>
            <a:ext cx="6107459" cy="377442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Антуан де Сент-Экзюпери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(1900-1944 гг.)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487" y="3307609"/>
            <a:ext cx="628468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01828" y="510809"/>
            <a:ext cx="63823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76761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5" descr="1bb19d80476343f56f173c5c2c56722f_w960_h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90" y="2493913"/>
            <a:ext cx="2830341" cy="39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ПИЛОТ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3609" y="1472338"/>
            <a:ext cx="704773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год Сент-Экзюпери получил удостоверение пилота и переселился в Париж. Литературные труды доходов не приносили и он торговал автомобилями, был продавцом в книжном магазине. После окончания службы в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1923 году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работал на заводе.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1925 году (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другим сведениям в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г.)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Экзюпери стал пилотом компании "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Аэросталь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доставлявшей почту на северное побережье Африки.</a:t>
            </a:r>
            <a:endParaRPr lang="fr-FR" alt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st_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693" y="1523342"/>
            <a:ext cx="2797821" cy="476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НАВЕКИ С НЕБОМ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08870" y="1787932"/>
            <a:ext cx="482748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профессии летчика  Антуана привлекала романтика. Антуан де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Экзюпери и его новое увлечение – самолёт- оказались созданными друг для друга.</a:t>
            </a:r>
          </a:p>
        </p:txBody>
      </p:sp>
      <p:pic>
        <p:nvPicPr>
          <p:cNvPr id="7" name="Picture 7" descr="2253_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6413" y="1671637"/>
            <a:ext cx="4608513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9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НОВОЕ УВЛЕЧЕНИЕ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2975" y="2021940"/>
            <a:ext cx="620174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Антуана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появляется новое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увлечение – он хочет стать художником. Блокнот за блокнотом он заполняет своими рисунками. Кроме того, Экзюпери, вероятно ещё и пишет, пока для себя.</a:t>
            </a:r>
          </a:p>
        </p:txBody>
      </p:sp>
      <p:pic>
        <p:nvPicPr>
          <p:cNvPr id="6" name="Picture 10" descr="Рисунок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26" y="1644053"/>
            <a:ext cx="32400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РАССКАЗ «ЛЕТЧИК»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7995" y="1922518"/>
            <a:ext cx="670083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рассказ Сент-Экзюпери, "Летчик", был опубликован в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г.</a:t>
            </a:r>
          </a:p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1927 году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назначен начальником аэродрома в Рио-де-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границе Сахары (Северная Африка). В 1929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1931 гг.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служил пилотом в Южной Америке, в Африке. В 1933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1934 гг.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летчиком-испытателем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58" y="1380466"/>
            <a:ext cx="2308225" cy="265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оп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94" y="4406992"/>
            <a:ext cx="2966244" cy="213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40541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«ЮЖНЫЙ ПОЧТОВЫЙ»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79720" y="1680980"/>
            <a:ext cx="639259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марте 1929 года Сент-Экзюпери вернулся во Францию, где поступил на высшие авиационные курсы морского флота в Бресте. Вскоре издательство 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Галлимар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выпустило в свет роман «Южный почтовый», а Экзюпери уезжает в Южную Америку в качестве технического директора «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Аэропоста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Аргентина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CLisrKzjc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89" y="1365240"/>
            <a:ext cx="4041512" cy="44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101697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82" y="3186113"/>
            <a:ext cx="2303463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КАВАЛЕР ОРДЕНА ПОЧЁТНОГО ЛЕГИОНА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73204" y="1900238"/>
            <a:ext cx="577557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1930 году Сент-Экзюпери производят в кавалеры ордена Почётного Легиона за вклад в развитие гражданской авиации. В июне он лично участвовал в поисках своего друга лётчика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Гийоме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потерпевшего аварию при перелёте через Анды. </a:t>
            </a:r>
          </a:p>
        </p:txBody>
      </p:sp>
      <p:pic>
        <p:nvPicPr>
          <p:cNvPr id="7" name="Picture 6" descr="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01" y="1523342"/>
            <a:ext cx="4293114" cy="48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0804"/>
            <a:ext cx="1094286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1930 ГОД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4644" y="1400175"/>
            <a:ext cx="621905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году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Сент-Экзюпери пишет «Ночной полёт» и знакомится со своей будущей женой Консуэло из Сальвадора. </a:t>
            </a:r>
          </a:p>
        </p:txBody>
      </p:sp>
      <p:pic>
        <p:nvPicPr>
          <p:cNvPr id="8" name="Picture 7" descr="0_7c854_c230841d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43" y="1228726"/>
            <a:ext cx="3084739" cy="3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7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64" y="3510673"/>
            <a:ext cx="4392612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ntuan-de-sent-ehkzjuperi-i-konsueh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8" y="3339224"/>
            <a:ext cx="2705722" cy="31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175861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РАБОТА В АВИАКОМПАНИИ ЛАТЕКОЭРИ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0384" y="1493449"/>
            <a:ext cx="63516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феврале 1932 года Экзюпери вновь начинает работать в авиакомпании 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Латекоэри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летает вторым пилотом на гидроплане- лётчиком-испытателем,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Сент-Экзюпери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едва не погиб при испытаниях нового гидросамолёта в бухте Сен-Рафаэль. Гидросамолёт перевернулся, и он едва успел выбраться из кабины тонущей машины. </a:t>
            </a:r>
          </a:p>
        </p:txBody>
      </p:sp>
      <p:pic>
        <p:nvPicPr>
          <p:cNvPr id="6" name="Picture 6" descr="e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53" y="1343025"/>
            <a:ext cx="3903648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175861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ВСТРЕЧА С ПУСТЫНЕЙ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42988" y="1754845"/>
            <a:ext cx="572928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Впоследствии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скажет: «Пустыня? Однажды мне случалось заглянуть ей в сердце. В 1935 году я летел в Индокитай, а очутился в Египте, у рубежей Ливии, я увяз там в песках, как в смоле, и ждал смерти…»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15" descr="Рисунок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772641"/>
            <a:ext cx="3960813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3" y="410804"/>
            <a:ext cx="118872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ВЛАДЕЛЕЦ СОБСТВЕННОГО САМОЛЁТА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7451" y="1739444"/>
            <a:ext cx="657224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скором времени Сент-Экзюпери становится владельцем собственного самолёта С.630 «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Симун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 и 29 декабря 1935 года предпринимает попытку поставить рекорд при перелёте Париж — Сайгон, но терпит аварию в Ливийской пустыне, снова едва избежав гибели. Первого января он и механик Прево, умиравшие от жажды, были спасены бедуинами. </a:t>
            </a:r>
          </a:p>
        </p:txBody>
      </p:sp>
      <p:pic>
        <p:nvPicPr>
          <p:cNvPr id="7" name="Picture 6" descr="b_231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26" y="1498720"/>
            <a:ext cx="4145375" cy="49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9" y="314975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И ЮНОСТЬ</a:t>
            </a:r>
            <a:endParaRPr lang="ru-RU" sz="4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5763" y="1800225"/>
            <a:ext cx="6757987" cy="4295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84061" y="1976516"/>
            <a:ext cx="604760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июня 1900 года в Лионе в семье инспектора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появился третий ребёнок, который, по обычаю католиков, получил сразу несколько имён: Антуан Жан-Батист Мари Роже де Сент-Экзюпери.</a:t>
            </a:r>
          </a:p>
        </p:txBody>
      </p:sp>
      <p:pic>
        <p:nvPicPr>
          <p:cNvPr id="11" name="Picture 12" descr="Рисуно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30" y="1457511"/>
            <a:ext cx="3176371" cy="450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10804"/>
            <a:ext cx="118175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«ВСЁ, ЧТО МНЕ ДОРОГО ПОД УГРОЗОЙ»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03336" y="2021940"/>
            <a:ext cx="463399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состоянию здоровья Экзюпери не смог нести военную службу, но он остался в военной разведке.</a:t>
            </a:r>
          </a:p>
        </p:txBody>
      </p:sp>
      <p:pic>
        <p:nvPicPr>
          <p:cNvPr id="6" name="Picture 7" descr="Рисунок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32" y="1772641"/>
            <a:ext cx="3816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ВОЙНА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4" y="2579877"/>
            <a:ext cx="654766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сентября 1939 года, на следующий день после объявления Францией войны Германии, Сент-Экзюпери является по месту мобилизации на военный аэродром Тулуза-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Монтодран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3 ноября переводится в авиачасть дальней разведки. </a:t>
            </a:r>
          </a:p>
        </p:txBody>
      </p:sp>
      <p:pic>
        <p:nvPicPr>
          <p:cNvPr id="7" name="Picture 7" descr="Рисунок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76" y="1523342"/>
            <a:ext cx="43656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410804"/>
            <a:ext cx="11901487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ВОСПОМИНАНИЯ ЭКЗЮПЕРИ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1410" y="1523342"/>
            <a:ext cx="616832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 smtClean="0">
                <a:cs typeface="Arial" panose="020B0604020202020204" pitchFamily="34" charset="0"/>
              </a:rPr>
              <a:t>  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Он писал: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ru-RU" altLang="ru-RU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«Я обязан участвовать в этой войне. Всё, что я люблю, — под угрозой. В Провансе, когда горит лес, все, кому не всё равно, хватают вёдра и лопаты. Я хочу драться, меня вынуждают к этому любовь и моя внутренняя религия. Я не могу оставаться в стороне и спокойно смотреть на это».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5" descr="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31" y="1772641"/>
            <a:ext cx="3217532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ПРИЗНАНИЕ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56999" y="1798532"/>
            <a:ext cx="670083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 г.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Антуан де Сент-Экзюпери побывал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Испании. </a:t>
            </a:r>
          </a:p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"Планета людей" была отмечена премией Французской академии. </a:t>
            </a:r>
          </a:p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 г.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начала Второй мировой войны, служил военным летчиком, сражаясь с нацистами в Испании и во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Франции.</a:t>
            </a:r>
            <a:endParaRPr lang="ru-RU" altLang="ru-RU" sz="2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mag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76" y="2350553"/>
            <a:ext cx="3452138" cy="27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2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НАГРАДА «ВОЕННЫЙ КРЕСТ»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90392" y="2063213"/>
            <a:ext cx="531494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Сент-Экзюпери сделал несколько боевых вылетов на самолете «Блок-174», выполняя задачи по </a:t>
            </a:r>
            <a:r>
              <a:rPr lang="ru-RU" altLang="ru-RU" sz="2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аэрофоторазведке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был представлен к награде «Военный крест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pic>
        <p:nvPicPr>
          <p:cNvPr id="8" name="Picture 6" descr="Antoine-de-Saint-Exup-ry-right-pro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22" y="1285875"/>
            <a:ext cx="3743325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_bRAEAFZ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78" y="3240829"/>
            <a:ext cx="4325539" cy="32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«МАЛЕНЬКИЙ ПРИНЦ»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9966" y="1357314"/>
            <a:ext cx="799712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июне 1941 года, уже после поражения Франции, он переехал к сестре в неоккупированную часть страны, а позже выехал в США. Жил в Нью-Йорке, где в числе прочего написал свою самую знаменитую книгу «Маленький принц» (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1942 г., 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1943 г.).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1943 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он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в ВВС «Сражающейся Франции» и с большим трудом добился своего зачисления в боевую часть. Ему пришлось освоить пилотирование нового скоростного самолета «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Лайтнинг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Р-38. </a:t>
            </a:r>
          </a:p>
        </p:txBody>
      </p:sp>
      <p:pic>
        <p:nvPicPr>
          <p:cNvPr id="6" name="Picture 2" descr="https://main-cdn.goods.ru/big2/hlr-system/1688681/100023062771b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t="3960" r="27502" b="8942"/>
          <a:stretch/>
        </p:blipFill>
        <p:spPr bwMode="auto">
          <a:xfrm>
            <a:off x="8494807" y="1760428"/>
            <a:ext cx="3302057" cy="43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ПИСАТЕЛЬ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6057" y="1498818"/>
            <a:ext cx="739208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произведений Антуана де Сент-Экзюпери - очерки, рассказы, повести, романы: "Летчик" (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г.,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рассказ), "Южный почтовый" (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1929 г.,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роман), "Ночной полет" (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1930-1931 гг.,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роман;  Национальная книжная премия США), "Военный летчик" (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1942 г.,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повесть), "Письмо к заложнику" (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1943 г.,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повесть), "Маленький принц" (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1943 г.,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философско-лирическая сказка), "Цитадель" (не закончена, опубликована в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 г.)</a:t>
            </a:r>
            <a:endParaRPr lang="ru-RU" alt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exupery_257804803_tonnel_mi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r="29477"/>
          <a:stretch>
            <a:fillRect/>
          </a:stretch>
        </p:blipFill>
        <p:spPr bwMode="auto">
          <a:xfrm>
            <a:off x="8801099" y="1534836"/>
            <a:ext cx="2500313" cy="435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ОБРАЗЫ ЭКЗЮПЕРИ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37469" y="1700213"/>
            <a:ext cx="752066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Антуан де Сент-Экзюпери - поразительный пример единства творчества и собственной жизни. В своих произведениях он писал о полетах, о своей работе, о товарищах, о тех местах, где летал и работал и главное - о небе. Многие образы Сент-Экзюпери - это его друзья или просто знакомые люди. Все свои годы он писал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единственное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произведение - его собственную жизнь. </a:t>
            </a:r>
          </a:p>
        </p:txBody>
      </p:sp>
      <p:pic>
        <p:nvPicPr>
          <p:cNvPr id="6" name="Picture 5" descr="imagesCAVT23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42" y="2022038"/>
            <a:ext cx="3354321" cy="35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1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ПОСЛЕДНИЕ ДНИ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00382" y="2660387"/>
            <a:ext cx="523842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июня 1944 года Антуан де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Экзюпери улетел на задание. Когда в назначенное время он не вернулся, все поняли, произошло что-то страшное…Лётчик и его самолёт пропали. </a:t>
            </a:r>
          </a:p>
        </p:txBody>
      </p:sp>
      <p:pic>
        <p:nvPicPr>
          <p:cNvPr id="8" name="Picture 8" descr="Рисунок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89" y="1760428"/>
            <a:ext cx="409575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ЭТО ИНТЕРЕСНО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40963" y="1328738"/>
            <a:ext cx="784846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Долгое время о его гибели ничего не было известно, и думали, что он разбился в Альпах. И только в 1998 году в море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 Марселя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один рыбак обнаружил браслет.</a:t>
            </a:r>
          </a:p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нём было несколько надписей: «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Antoine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Consuelo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(так звали жену летчика) и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 адрес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издательства, в котором выходили книги Сент-Экзюпери. В мае 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2000 год"/>
              </a:rPr>
              <a:t>2000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2000 год"/>
              </a:rPr>
              <a:t>года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ныряльщик Люк </a:t>
            </a:r>
            <a:r>
              <a:rPr lang="ru-RU" alt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Ванрель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заявил, что на 70-метровой глубине обнаружил обломки самолёта, возможно, принадлежавшего Сент-Экзюпери.</a:t>
            </a:r>
          </a:p>
        </p:txBody>
      </p:sp>
      <p:pic>
        <p:nvPicPr>
          <p:cNvPr id="8" name="Picture 6" descr="img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289" y="1607708"/>
            <a:ext cx="3628069" cy="44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12555"/>
            <a:ext cx="1167288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РОДИТЕЛИ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8576" y="2205428"/>
            <a:ext cx="625566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Когда Антуану исполнилось 4 года, отец умер. 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Его фотографий не сохранилось.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Мать, Антуана Мари де </a:t>
            </a:r>
            <a:r>
              <a:rPr lang="ru-RU" sz="2800" dirty="0" err="1" smtClean="0">
                <a:solidFill>
                  <a:srgbClr val="002060"/>
                </a:solidFill>
              </a:rPr>
              <a:t>Флонсколомб</a:t>
            </a:r>
            <a:r>
              <a:rPr lang="ru-RU" sz="2800" dirty="0" smtClean="0">
                <a:solidFill>
                  <a:srgbClr val="002060"/>
                </a:solidFill>
              </a:rPr>
              <a:t>, талантливая </a:t>
            </a:r>
            <a:r>
              <a:rPr lang="ru-RU" sz="2800" dirty="0">
                <a:solidFill>
                  <a:srgbClr val="002060"/>
                </a:solidFill>
              </a:rPr>
              <a:t>художница, блестящий импровизатор, настоящий друг своих детей.</a:t>
            </a:r>
          </a:p>
        </p:txBody>
      </p:sp>
      <p:pic>
        <p:nvPicPr>
          <p:cNvPr id="8" name="Picture 12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08" y="1858124"/>
            <a:ext cx="3125493" cy="40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7" y="365126"/>
            <a:ext cx="11353043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73466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1. Записать основные факты биографии и творчества     Антуана де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Экзюпери.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Прочитать философскую сказку «Маленький принц».        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91" y="3161771"/>
            <a:ext cx="3202137" cy="27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56" y="379808"/>
            <a:ext cx="1159273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 </a:t>
            </a:r>
            <a:r>
              <a:rPr lang="ru-RU" sz="4400" dirty="0" smtClean="0"/>
              <a:t>ДЕТИ СЕМЬИ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4469" y="1301858"/>
            <a:ext cx="543990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</a:rPr>
              <a:t>Семья происходила из старинного рода </a:t>
            </a:r>
            <a:r>
              <a:rPr lang="ru-RU" altLang="ru-RU" sz="2800" dirty="0" err="1">
                <a:solidFill>
                  <a:srgbClr val="002060"/>
                </a:solidFill>
              </a:rPr>
              <a:t>перигорских</a:t>
            </a:r>
            <a:r>
              <a:rPr lang="ru-RU" altLang="ru-RU" sz="2800" dirty="0">
                <a:solidFill>
                  <a:srgbClr val="002060"/>
                </a:solidFill>
              </a:rPr>
              <a:t> дворян. Антуан (его домашним прозвищем было </a:t>
            </a:r>
            <a:r>
              <a:rPr lang="ru-RU" altLang="ru-RU" sz="2800" dirty="0" smtClean="0">
                <a:solidFill>
                  <a:srgbClr val="002060"/>
                </a:solidFill>
              </a:rPr>
              <a:t>„</a:t>
            </a:r>
            <a:r>
              <a:rPr lang="ru-RU" altLang="ru-RU" sz="2800" dirty="0" err="1" smtClean="0">
                <a:solidFill>
                  <a:srgbClr val="002060"/>
                </a:solidFill>
              </a:rPr>
              <a:t>Тонио</a:t>
            </a:r>
            <a:r>
              <a:rPr lang="ru-RU" altLang="ru-RU" sz="2800" dirty="0">
                <a:solidFill>
                  <a:srgbClr val="002060"/>
                </a:solidFill>
              </a:rPr>
              <a:t>“) был третьим из пятерых детей, у него было две старших сестры — Мари-Мадлен „</a:t>
            </a:r>
            <a:r>
              <a:rPr lang="ru-RU" altLang="ru-RU" sz="2800" dirty="0" err="1">
                <a:solidFill>
                  <a:srgbClr val="002060"/>
                </a:solidFill>
              </a:rPr>
              <a:t>Бише</a:t>
            </a:r>
            <a:r>
              <a:rPr lang="ru-RU" altLang="ru-RU" sz="2800" dirty="0">
                <a:solidFill>
                  <a:srgbClr val="002060"/>
                </a:solidFill>
              </a:rPr>
              <a:t>“  и Симона „Моно</a:t>
            </a:r>
            <a:r>
              <a:rPr lang="ru-RU" altLang="ru-RU" sz="2800" dirty="0" smtClean="0">
                <a:solidFill>
                  <a:srgbClr val="002060"/>
                </a:solidFill>
              </a:rPr>
              <a:t>“, </a:t>
            </a:r>
            <a:r>
              <a:rPr lang="ru-RU" altLang="ru-RU" sz="2800" dirty="0">
                <a:solidFill>
                  <a:srgbClr val="002060"/>
                </a:solidFill>
              </a:rPr>
              <a:t>— младший брат Франсуа </a:t>
            </a:r>
            <a:r>
              <a:rPr lang="ru-RU" altLang="ru-RU" sz="2800" dirty="0" smtClean="0">
                <a:solidFill>
                  <a:srgbClr val="002060"/>
                </a:solidFill>
              </a:rPr>
              <a:t>и </a:t>
            </a:r>
            <a:r>
              <a:rPr lang="ru-RU" altLang="ru-RU" sz="2800" dirty="0">
                <a:solidFill>
                  <a:srgbClr val="002060"/>
                </a:solidFill>
              </a:rPr>
              <a:t>младшая сестра </a:t>
            </a:r>
            <a:r>
              <a:rPr lang="ru-RU" altLang="ru-RU" sz="2800" dirty="0" err="1">
                <a:solidFill>
                  <a:srgbClr val="002060"/>
                </a:solidFill>
              </a:rPr>
              <a:t>Габриэла</a:t>
            </a:r>
            <a:r>
              <a:rPr lang="ru-RU" altLang="ru-RU" sz="2800" dirty="0">
                <a:solidFill>
                  <a:srgbClr val="002060"/>
                </a:solidFill>
              </a:rPr>
              <a:t> „</a:t>
            </a:r>
            <a:r>
              <a:rPr lang="ru-RU" altLang="ru-RU" sz="2800" dirty="0" err="1">
                <a:solidFill>
                  <a:srgbClr val="002060"/>
                </a:solidFill>
              </a:rPr>
              <a:t>Диди</a:t>
            </a:r>
            <a:r>
              <a:rPr lang="ru-RU" altLang="ru-RU" sz="2800" dirty="0" smtClean="0">
                <a:solidFill>
                  <a:srgbClr val="002060"/>
                </a:solidFill>
              </a:rPr>
              <a:t>“. </a:t>
            </a: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8" name="Picture 6" descr="8517175wj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01" y="1523342"/>
            <a:ext cx="58674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ЗАМОК ЛА-МОЛЬ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11" descr="Рисунок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76" y="1751468"/>
            <a:ext cx="75596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ОБРАЗОВАНИЕ</a:t>
            </a:r>
            <a:endParaRPr lang="ru-RU" sz="40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9966" y="1286359"/>
            <a:ext cx="850857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Экзюпери поступил в Школу братьев-христиан Святого Варфоломея в Лионе (1908 г.), затем с братом Франсуа учился в иезуитском коллеже 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Сент-Круа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Мансе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1914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после чего они продолжили учёбу во 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Фрибуре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(Швейцария) в коллеже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маристов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готовился к поступлению в «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(проходил подготовительный курс Военно-морского лицея Сен-Луи в Париже), но не прошёл по конкурсу. В 1919 году записывается вольнослушателем в Академию изящных искусств на отделение архитектуры. </a:t>
            </a:r>
          </a:p>
        </p:txBody>
      </p:sp>
      <p:pic>
        <p:nvPicPr>
          <p:cNvPr id="8" name="Picture 6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03" y="1516898"/>
            <a:ext cx="2710258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ЗВЕЗДОЧЁТ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3129" y="1422936"/>
            <a:ext cx="734849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детстве он был мечтателем, сочинял стихи, рисовал, учился играть на скрипке, но увлекся техникой и машинами. Учился он неровно, в нем проявлялись проблески гения, но заметно было, что ученик этот не создан для школьных занятий. </a:t>
            </a:r>
            <a:b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В семье его называли “Король Солнце” из-за белокурых волос, венчающих голову. Товарищи же прозвали Антуана “Звездочет”, потому что нос его был вздернут к небу.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Picture 5" descr="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36" y="2021940"/>
            <a:ext cx="2595428" cy="35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ПРИЗЫВ В АРМИЮ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2" y="1570939"/>
            <a:ext cx="4633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71537" y="1771650"/>
            <a:ext cx="562927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Поворотным в его судьбе стал 1921 год — тогда он был призван в армию во Франции. Прервав действие отсрочки, полученной им при поступлении в высшее учебное заведение, Антуан записался во 2-й полк истребительной авиации в 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Страсбурге.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01" y="1385142"/>
            <a:ext cx="3795713" cy="50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301972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МЛАДШИЙ ЛЕЙТЕНАНТ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1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7237" y="1534338"/>
            <a:ext cx="627899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1922 году Антуан заканчивает курсы для офицеров запаса в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Аворе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становится младшим лейтенантом. В октябре он получает назначение в 34-й авиационный полк в Бурже под Парижем. В январе 1923 года с ним происходит первая авиакатастрофа, он получает черепно-мозговую травму.  </a:t>
            </a:r>
          </a:p>
        </p:txBody>
      </p:sp>
      <p:pic>
        <p:nvPicPr>
          <p:cNvPr id="7" name="Picture 6" descr="Antoine-de-Saint-Exup-ry-vestido-de-aviador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84" y="1409040"/>
            <a:ext cx="3973491" cy="49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16252</TotalTime>
  <Words>986</Words>
  <Application>Microsoft Office PowerPoint</Application>
  <PresentationFormat>Широкоэкранный</PresentationFormat>
  <Paragraphs>186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ДЕТСТВО И ЮНОСТЬ</vt:lpstr>
      <vt:lpstr>РОДИТЕЛИ</vt:lpstr>
      <vt:lpstr> ДЕТИ СЕМЬИ </vt:lpstr>
      <vt:lpstr>ЗАМОК ЛА-МОЛЬ</vt:lpstr>
      <vt:lpstr>ОБРАЗОВАНИЕ</vt:lpstr>
      <vt:lpstr>ЗВЕЗДОЧЁТ</vt:lpstr>
      <vt:lpstr>ПРИЗЫВ В АРМИЮ</vt:lpstr>
      <vt:lpstr> МЛАДШИЙ ЛЕЙТЕНАНТ</vt:lpstr>
      <vt:lpstr>ПИЛОТ</vt:lpstr>
      <vt:lpstr>НАВЕКИ С НЕБОМ</vt:lpstr>
      <vt:lpstr>НОВОЕ УВЛЕЧЕНИЕ</vt:lpstr>
      <vt:lpstr> РАССКАЗ «ЛЕТЧИК»</vt:lpstr>
      <vt:lpstr>РОМАН «ЮЖНЫЙ ПОЧТОВЫЙ»</vt:lpstr>
      <vt:lpstr>КАВАЛЕР ОРДЕНА ПОЧЁТНОГО ЛЕГИОНА</vt:lpstr>
      <vt:lpstr>1930 ГОД</vt:lpstr>
      <vt:lpstr>РАБОТА В АВИАКОМПАНИИ ЛАТЕКОЭРИ</vt:lpstr>
      <vt:lpstr>ВСТРЕЧА С ПУСТЫНЕЙ</vt:lpstr>
      <vt:lpstr>ВЛАДЕЛЕЦ СОБСТВЕННОГО САМОЛЁТА</vt:lpstr>
      <vt:lpstr>«ВСЁ, ЧТО МНЕ ДОРОГО ПОД УГРОЗОЙ»</vt:lpstr>
      <vt:lpstr>ВОЙНА</vt:lpstr>
      <vt:lpstr>ВОСПОМИНАНИЯ ЭКЗЮПЕРИ</vt:lpstr>
      <vt:lpstr>ПРИЗНАНИЕ</vt:lpstr>
      <vt:lpstr>НАГРАДА «ВОЕННЫЙ КРЕСТ»</vt:lpstr>
      <vt:lpstr>«МАЛЕНЬКИЙ ПРИНЦ»</vt:lpstr>
      <vt:lpstr>ПИСАТЕЛЬ</vt:lpstr>
      <vt:lpstr>ОБРАЗЫ ЭКЗЮПЕРИ</vt:lpstr>
      <vt:lpstr>ПОСЛЕДНИЕ ДНИ</vt:lpstr>
      <vt:lpstr>ЭТО ИНТЕРЕСНО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274</cp:revision>
  <dcterms:created xsi:type="dcterms:W3CDTF">2020-09-22T15:24:01Z</dcterms:created>
  <dcterms:modified xsi:type="dcterms:W3CDTF">2021-03-20T08:10:34Z</dcterms:modified>
</cp:coreProperties>
</file>