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63" r:id="rId3"/>
    <p:sldId id="303" r:id="rId4"/>
    <p:sldId id="330" r:id="rId5"/>
    <p:sldId id="333" r:id="rId6"/>
    <p:sldId id="336" r:id="rId7"/>
    <p:sldId id="337" r:id="rId8"/>
    <p:sldId id="358" r:id="rId9"/>
    <p:sldId id="359" r:id="rId10"/>
    <p:sldId id="350" r:id="rId11"/>
    <p:sldId id="332" r:id="rId12"/>
    <p:sldId id="348" r:id="rId13"/>
    <p:sldId id="353" r:id="rId14"/>
    <p:sldId id="345" r:id="rId15"/>
    <p:sldId id="349" r:id="rId16"/>
    <p:sldId id="354" r:id="rId17"/>
    <p:sldId id="355" r:id="rId18"/>
    <p:sldId id="356" r:id="rId19"/>
    <p:sldId id="360" r:id="rId20"/>
    <p:sldId id="361" r:id="rId21"/>
    <p:sldId id="362" r:id="rId22"/>
    <p:sldId id="357" r:id="rId23"/>
    <p:sldId id="351" r:id="rId24"/>
    <p:sldId id="34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2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06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5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15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0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9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8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0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1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0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92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57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22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10698" y="2700149"/>
            <a:ext cx="567350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Ч.Т.Айтматов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1928-2008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08528" y="315899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24smi.org/public/media/resize/800x-/celebrity/2018/03/05/kpupixjon93f-chingiz-aitma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79" y="2409734"/>
            <a:ext cx="3071460" cy="40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КИРГИЗСКАЯ ПРЕМИЯ ИМЕНИ ТОКТОГУЛА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66824" y="1620155"/>
            <a:ext cx="566102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повесть «Ранние журавли»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получил киргизскую Премию имени Токтогула.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 году была опубликована повесть «Пегий пёс, бегущий краем моря», позднее была также экранизирована немецкими и русскими кинематографистами. 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ttps://starsity.ru/wp-content/uploads/2019/12/15041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43" y="1317829"/>
            <a:ext cx="4106708" cy="52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0804"/>
            <a:ext cx="1094286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4645" y="1400176"/>
            <a:ext cx="1093393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роман, написанный Айтматовым, - «И дольше века длится день» («Буранный полустанок»,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 г.).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1986 году  был опубликован известный роман «Плаха».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Bermet\Desktop\школа\чика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751">
            <a:off x="6079161" y="3088709"/>
            <a:ext cx="2965332" cy="313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C:\Users\Bermet\Desktop\школа\чика\images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552">
            <a:off x="3667155" y="3108030"/>
            <a:ext cx="2437532" cy="33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СБОРНИК «ПОВЕСТИ ГОР И СТЕПЕЙ»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2157" y="5313581"/>
            <a:ext cx="1198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8682" y="1454046"/>
            <a:ext cx="616681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издан сборник Айтматова «Повести гор и степей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Вошедшие в книгу повести "Тополек мой в красной косынке", "Первый учитель", "Материнское поле" повествовали о сложных психологических и житейских коллизиях, происходящих в жизни простых деревенских людей в их столкновении с новой жизнью.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Bermet\Desktop\школа\чика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737">
            <a:off x="7311500" y="1510772"/>
            <a:ext cx="1714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ermet\Desktop\школа\чика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113">
            <a:off x="9907240" y="1401235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ermet\Desktop\школа\чика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15" y="3860861"/>
            <a:ext cx="1843094" cy="26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ПОВЕСТИ </a:t>
            </a:r>
            <a:r>
              <a:rPr lang="ru-RU" sz="4400" dirty="0" smtClean="0"/>
              <a:t>Ч.Т.АЙТМАТОВА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9256" y="1379096"/>
            <a:ext cx="769036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год – повесть «Белый пароход» -  своеобразный «авторский эпос».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Мифологические, эпические мотивы стали основой повести «Пегий пес, бегущий краем моря»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 г.)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Bermet\Desktop\школа\чика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90" y="3826073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ermet\Desktop\школа\чика\images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006">
            <a:off x="9064448" y="1554911"/>
            <a:ext cx="2720987" cy="33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РЕДАКТОР ЖУРНАЛА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7350" y="1498819"/>
            <a:ext cx="1129501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1988–1990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Чингиз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Айтматов занимает должность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редактора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 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Иностранная литература».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1 books of Бардиевский Хенрик &quot;Зеркальное отображение&quot; on General-EBook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1394">
            <a:off x="1792303" y="3065640"/>
            <a:ext cx="2355411" cy="3555338"/>
          </a:xfrm>
          <a:prstGeom prst="rect">
            <a:avLst/>
          </a:prstGeom>
          <a:noFill/>
        </p:spPr>
      </p:pic>
      <p:pic>
        <p:nvPicPr>
          <p:cNvPr id="10" name="Picture 4" descr="журнал &quot;Иностранная литератур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653" y="3003734"/>
            <a:ext cx="2260249" cy="3456852"/>
          </a:xfrm>
          <a:prstGeom prst="rect">
            <a:avLst/>
          </a:prstGeom>
          <a:noFill/>
        </p:spPr>
      </p:pic>
      <p:pic>
        <p:nvPicPr>
          <p:cNvPr id="11" name="Picture 6" descr="Иностранная литература. 4/2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3783">
            <a:off x="8706608" y="3144624"/>
            <a:ext cx="2281008" cy="3331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7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ДИПЛОМАТИЧЕСКАЯ КАРЬЕРА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42899" y="1360306"/>
            <a:ext cx="864393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Ч.Айтматов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смог сделать и дипломатическую карьеру: был послом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Люксембурге, послом Кыргызстана в Бельгии, не оставляя при этом литературной деятельности.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 год - роман «Тавро Кассандры».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Тавро Кассандры (аудиокнига) Скачать аудиокни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6481">
            <a:off x="9132519" y="1530931"/>
            <a:ext cx="2428892" cy="3429024"/>
          </a:xfrm>
          <a:prstGeom prst="rect">
            <a:avLst/>
          </a:prstGeom>
          <a:noFill/>
        </p:spPr>
      </p:pic>
      <p:pic>
        <p:nvPicPr>
          <p:cNvPr id="10" name="Picture 2" descr="C:\Users\Bermet\Desktop\школа\чи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5" y="3892345"/>
            <a:ext cx="2910015" cy="23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ermet\Desktop\школа\чика\images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7" y="3892346"/>
            <a:ext cx="2532160" cy="23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ermet\Desktop\школа\чика\images (2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61" y="3749709"/>
            <a:ext cx="1974877" cy="26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ОЦЕНКИ ТВОРЧЕСТВА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365" y="1493962"/>
            <a:ext cx="820570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все творчество Чингиза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Торекуловича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пронизано мифологическими, эпическими мотивами, в его произведения вплетены легенды, притчи. Общеизвестны его легенды о матери-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оленихе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повести «Белый пароход» и птице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Доненбай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романа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дольше века длится день».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известной повести «Пегий пёс, бегущий краем моря» происходит во времена Великой Рыбы — женщины, прародительницы человеческого рода.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s://pbs.twimg.com/media/C9XJdYXUMAEGdEm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23" y="1493962"/>
            <a:ext cx="3035077" cy="48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ВДОХНОВЕНИЕ ПИСАТЕЛЯ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367" y="1528764"/>
            <a:ext cx="737703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Чингиз Айтматов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признавался, что черпал вдохновение в национальных легендах, благодаря которым произведения получались более реалистичными. «Моё направление — реалистическая проза эпического повествования. Я не вижу себя автором фантастических произведений, бестселлеров, детективов. У меня свой путь», — так характеризовал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Ч.Т.Айтматов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творчество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interesnyefakty.org/wp-content/uploads/CHingiz-Aytmatov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78" y="1528764"/>
            <a:ext cx="3632784" cy="45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ЦИТИРУЕМЫЙ КЛАССИК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5765" y="1514475"/>
            <a:ext cx="717232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Чингиз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Айтматов еще при жизни стал цитируемым классиком мировой литературы. Писал на русском и киргизском, его произведения переведены больше чем на 150 языков. Реалистичная проза писателя пронизана идеями гуманизма и огромной любовью ко всему живому: к людям, диким и домашним животным, растениям и ко всей планете Земля.</a:t>
            </a:r>
          </a:p>
        </p:txBody>
      </p:sp>
      <p:pic>
        <p:nvPicPr>
          <p:cNvPr id="12290" name="Picture 2" descr="https://densegodnya.ru/thumb/2/2SF5FEjXq6huFhXpI5eeWg/r/d/chingiz_aytma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18" y="1635951"/>
            <a:ext cx="3895317" cy="41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57226" y="1600200"/>
            <a:ext cx="557212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первой женой,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Шамшибаевой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Чингиз познакомился во время учебы в сельскохозяйственном институте. Девушка училась в медицинском институте и тоже интересовалась литературой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браке родились двое сыновей –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Санджар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Аскар.</a:t>
            </a:r>
          </a:p>
        </p:txBody>
      </p:sp>
      <p:pic>
        <p:nvPicPr>
          <p:cNvPr id="6148" name="Picture 4" descr="Чингиз Айтматов с женой Керез, сыновьями Санжаром и Аска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18" y="1600200"/>
            <a:ext cx="50419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718576" y="1405543"/>
            <a:ext cx="16114246" cy="1096710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Рождение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Детство.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Литературный дебют.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Творчество. Экранизации произведений.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Дипломатическая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карьера.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Личная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Выдвижение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Нобелевскую премию.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57226" y="1971674"/>
            <a:ext cx="54257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пятидесятых годов Чингиз Айтматов встретил главную любовь своей жизни – балерину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Бюбюсару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Бейшеналиеву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родолжался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четырнадцать лет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Бюбюсара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Бейшеналиева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умерла 10 мая 1973 года после полутора лет борьбы с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раком.</a:t>
            </a:r>
          </a:p>
        </p:txBody>
      </p:sp>
      <p:pic>
        <p:nvPicPr>
          <p:cNvPr id="7170" name="Picture 2" descr="Чингиз Айтматов и Бюбюсара Бейшенали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489858"/>
            <a:ext cx="52452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87" y="1485900"/>
            <a:ext cx="632936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женой Чингиза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Торекуловича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стала Мария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Урматовна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 моменту знакомства с именитым писателем Мария успела окончить сценарный факультет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ВГИКа.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втором браке родились сын Эльдар и дочь Ширин. Эльдар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Чингизович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окончил академию изящных искусств в Бельгии, он дизайнер и художник, руководит домом-музеем Айтматова в Бишкеке.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Вторая семья Чингиза Айтмат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71" y="1860551"/>
            <a:ext cx="4817266" cy="32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87" y="365126"/>
            <a:ext cx="1196469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ВЫДВИЖЕНИЕ НА НОБЕЛЕВСКУЮ ПРЕМИЮ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57226" y="1600200"/>
            <a:ext cx="557212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2007 году получил высшую награду правительства Турции за вклад в развитие культуры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тюркоязычных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стран. Весной 2008 года Турция начала процесс выдвижения писателя на Нобелевскую премию, но не успела.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s.ekabu.ru/originalStorage/post/56/f4/05/e8/56f405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99" y="1476962"/>
            <a:ext cx="4522566" cy="449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9" y="365126"/>
            <a:ext cx="1151746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СМЕРТЬ ПИСАТЕЛЯ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25450" y="2185988"/>
            <a:ext cx="628967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скончался 10 июня 2008 года в больнице немецкого города Нюрнберг в клинике, где находился на лечении. Похоронен 14 июня в историко-мемориальном комплексе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Ата-Бейит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пригороде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Бишкека.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Users\Bermet\Desktop\школа\чик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96" y="2022038"/>
            <a:ext cx="4827304" cy="37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84164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биографии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Ч.Т.Айтматова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хронологической таблицы.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Прочитать повесть «Тополек мой в красной косынке».         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94" y="3494860"/>
            <a:ext cx="2736580" cy="23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443551"/>
            <a:ext cx="12334875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РОЖДЕНИЕ БУДУЩЕГО ПИСАТЕЛЯ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8575" y="2014537"/>
            <a:ext cx="623943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Чингиз </a:t>
            </a:r>
            <a:r>
              <a:rPr lang="ru-RU" sz="2800" dirty="0" smtClean="0">
                <a:solidFill>
                  <a:srgbClr val="002060"/>
                </a:solidFill>
              </a:rPr>
              <a:t>Айтматов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– киргизский прозаик, дипломат.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Родился 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12 декабря 1928 года в ауле Шекер (Киргизия). Под влиянием семьи будущий писатель с детства приобщился к русской культуре, русскому языку и литературе.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Чингиз Айтматов в молодо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7" b="190"/>
          <a:stretch/>
        </p:blipFill>
        <p:spPr bwMode="auto">
          <a:xfrm>
            <a:off x="7829551" y="1407231"/>
            <a:ext cx="3643312" cy="49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570939"/>
            <a:ext cx="463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3142" y="1814513"/>
            <a:ext cx="62746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был репрессирован, будущий писатель воспитывался у бабушки. Чингизу пришлось столкнуться с подлинной народной жизнью: его трудовой стаж начался в десять лет, а с четырнадцати лет ему пришлось работать секретарем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аулсовета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решая самые сложные вопросы жизни большого села.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Bermet\Desktop\школа\чика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021940"/>
            <a:ext cx="4170589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0913" y="1523341"/>
            <a:ext cx="629421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Окончив восемь классов, он поступил в Джамбульский зоотехникум, который окончил с отличием, и был принят без экзаменов в сельскохозяйственный институт.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студенческие годы он писал небольшие заметки, статьи, очерки, публикуя их в газетах. После института работал зоотехником, продолжая писать.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Bermet\Desktop\школа\чика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21" y="1784951"/>
            <a:ext cx="4295193" cy="35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ЛИТЕРАТУРНЫЙ ДЕБЮТ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7505" y="2021940"/>
            <a:ext cx="687628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Дебютировал в печати в 1952 году написанным на русском языке рассказом «Газетчик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Дзюйдо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чего публиковал рассказы на киргизском и русском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языках.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института в течение трёх лет работал ветеринаром, одновременно продолжая писать и печатать рассказы.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исатель Чингиз Айтма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9" y="1772641"/>
            <a:ext cx="4202263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24644" y="1385889"/>
            <a:ext cx="809071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1956 году приехал учиться в Москву на Высшие литературные курсы, которые многое ему дали. Вернувшись в Киргизию, стал редактором журнала «Литературный Киргизстан», пять лет был собственным корреспондентом газеты «Правда» в Киргизии.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824" y="365126"/>
            <a:ext cx="10467975" cy="6948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ВЫСШИЕ ЛИТЕРАТУРНЫЕ КУРСЫ</a:t>
            </a:r>
            <a:endParaRPr lang="ru-RU" sz="4400" dirty="0"/>
          </a:p>
        </p:txBody>
      </p:sp>
      <p:pic>
        <p:nvPicPr>
          <p:cNvPr id="7" name="Picture 2" descr="C:\Users\Bermet\Desktop\школа\чик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57" y="1385889"/>
            <a:ext cx="2771644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rmet\Desktop\школа\чика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16" y="4200998"/>
            <a:ext cx="4920450" cy="245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7505" y="1523342"/>
            <a:ext cx="711916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Широкую известность молодому писателю принесла повесть "Джамиля"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вошедшая в книгу "Повести гор и степей"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 г.).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1961 году вышла повесть "Тополек мой в красной косынке".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последовали повести "Первый учитель"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"Материнское поле"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"Прощай,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Гульсары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1966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"Белый пароход"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ниги Чингиза Айтмат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r="33388"/>
          <a:stretch/>
        </p:blipFill>
        <p:spPr bwMode="auto">
          <a:xfrm>
            <a:off x="8828704" y="1398198"/>
            <a:ext cx="2542785" cy="50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ЭКРАНИЗАЦИИ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00051" y="1271589"/>
            <a:ext cx="817245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произведения выходили одновременно по-киргизски и в русском переводе. В 1965 году повесть «Первый учитель» была экранизирована Андреем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Кончаловским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«Мосфильме», также «Верблюжий глаз» был экранизирован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Л.Шепитько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 Болотом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Шамшиевым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роли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Кемела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«Белый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пароход»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опубликована на русском языке; её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экранизация была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показана на международных кинофестивалях в Берлине и в Венеции. 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Чингиз Айтма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1523342"/>
            <a:ext cx="298782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1077</Words>
  <Application>Microsoft Office PowerPoint</Application>
  <PresentationFormat>Широкоэкранный</PresentationFormat>
  <Paragraphs>169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РОЖДЕНИЕ БУДУЩЕГО ПИСАТЕЛЯ</vt:lpstr>
      <vt:lpstr>ДЕТСТВО</vt:lpstr>
      <vt:lpstr>ОБРАЗОВАНИЕ</vt:lpstr>
      <vt:lpstr>ЛИТЕРАТУРНЫЙ ДЕБЮТ</vt:lpstr>
      <vt:lpstr>ВЫСШИЕ ЛИТЕРАТУРНЫЕ КУРСЫ</vt:lpstr>
      <vt:lpstr>ТВОРЧЕСТВО</vt:lpstr>
      <vt:lpstr>ЭКРАНИЗАЦИИ</vt:lpstr>
      <vt:lpstr>КИРГИЗСКАЯ ПРЕМИЯ ИМЕНИ ТОКТОГУЛА</vt:lpstr>
      <vt:lpstr>РОМАНЫ</vt:lpstr>
      <vt:lpstr>СБОРНИК «ПОВЕСТИ ГОР И СТЕПЕЙ»</vt:lpstr>
      <vt:lpstr>ПОВЕСТИ Ч.Т.АЙТМАТОВА</vt:lpstr>
      <vt:lpstr>ГЛАВНЫЙ РЕДАКТОР ЖУРНАЛА</vt:lpstr>
      <vt:lpstr>ДИПЛОМАТИЧЕСКАЯ КАРЬЕРА</vt:lpstr>
      <vt:lpstr>ОЦЕНКИ ТВОРЧЕСТВА</vt:lpstr>
      <vt:lpstr>ВДОХНОВЕНИЕ ПИСАТЕЛЯ</vt:lpstr>
      <vt:lpstr>ЦИТИРУЕМЫЙ КЛАССИК</vt:lpstr>
      <vt:lpstr>ЛИЧНАЯ ЖИЗНЬ</vt:lpstr>
      <vt:lpstr>ЛИЧНАЯ ЖИЗНЬ</vt:lpstr>
      <vt:lpstr>ЛИЧНАЯ ЖИЗНЬ</vt:lpstr>
      <vt:lpstr>ВЫДВИЖЕНИЕ НА НОБЕЛЕВСКУЮ ПРЕМИЮ</vt:lpstr>
      <vt:lpstr>СМЕРТЬ ПИСАТЕЛЯ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254</cp:revision>
  <dcterms:created xsi:type="dcterms:W3CDTF">2020-09-22T15:24:01Z</dcterms:created>
  <dcterms:modified xsi:type="dcterms:W3CDTF">2021-03-16T06:15:39Z</dcterms:modified>
</cp:coreProperties>
</file>