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03" r:id="rId3"/>
    <p:sldId id="339" r:id="rId4"/>
    <p:sldId id="334" r:id="rId5"/>
    <p:sldId id="331" r:id="rId6"/>
    <p:sldId id="330" r:id="rId7"/>
    <p:sldId id="333" r:id="rId8"/>
    <p:sldId id="337" r:id="rId9"/>
    <p:sldId id="336" r:id="rId10"/>
    <p:sldId id="332" r:id="rId11"/>
    <p:sldId id="340" r:id="rId12"/>
    <p:sldId id="338" r:id="rId13"/>
    <p:sldId id="341" r:id="rId14"/>
    <p:sldId id="342" r:id="rId15"/>
    <p:sldId id="343" r:id="rId16"/>
    <p:sldId id="335" r:id="rId17"/>
    <p:sldId id="344" r:id="rId18"/>
    <p:sldId id="328" r:id="rId19"/>
    <p:sldId id="348" r:id="rId20"/>
    <p:sldId id="353" r:id="rId21"/>
    <p:sldId id="345" r:id="rId22"/>
    <p:sldId id="349" r:id="rId23"/>
    <p:sldId id="351" r:id="rId24"/>
    <p:sldId id="350" r:id="rId25"/>
    <p:sldId id="354" r:id="rId26"/>
    <p:sldId id="355" r:id="rId27"/>
    <p:sldId id="356" r:id="rId28"/>
    <p:sldId id="357" r:id="rId29"/>
    <p:sldId id="34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99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8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4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06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5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15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08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57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53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0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93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83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92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71216" y="2777639"/>
            <a:ext cx="6076109" cy="297420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В.М.Шукшин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(1929-1974 гг.)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«Сельск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ие жители»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1286" y="3044138"/>
            <a:ext cx="671318" cy="224078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76761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7803" y="2700149"/>
            <a:ext cx="4182814" cy="332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0804"/>
            <a:ext cx="1094286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РАССКАЗЫ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64758" y="1314450"/>
            <a:ext cx="441426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«Сельские жители», «Там, вдали», «Характеры», в которых показано многообразие современных социально-психологических типов, образы «странных» людей из народа, несущих в себе нравственную чистоту и требовательность к жизни.</a:t>
            </a:r>
          </a:p>
        </p:txBody>
      </p:sp>
      <p:pic>
        <p:nvPicPr>
          <p:cNvPr id="8" name="Picture 6" descr="Картинка 6 из 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314450"/>
            <a:ext cx="3638481" cy="504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Картинка 67 из 1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0" y="1314450"/>
            <a:ext cx="3335128" cy="504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9" y="314975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О СТЕПАНЕ РАЗИНЕ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314825" y="1515660"/>
            <a:ext cx="41862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исторического романа Василия Шукшина «Я пришел дать вам волю» — Стенька Разин, народный заступник, предводитель народного бунта времен правления царя Алексея Михайловича (1670 г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Картинка 4 из 8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1385887"/>
            <a:ext cx="3767884" cy="5062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Картинка 1 из 8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21" y="1515660"/>
            <a:ext cx="3358980" cy="480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3" y="410804"/>
            <a:ext cx="12292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ПЕРВЫЙ ФИЛЬМ </a:t>
            </a:r>
            <a:r>
              <a:rPr lang="ru-RU" sz="4400" dirty="0" smtClean="0"/>
              <a:t>В.М.ШУКШИНА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685924"/>
            <a:ext cx="604760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«Живет такой парень» получил международное признание на 16-м Международном венецианском кинофестивале.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– простой парень, со своими радостями и бедами, с открытым сердцем, широкой натурой и задушевностью, столь свойственными русскому человеку.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Картинка 19 из 4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309329"/>
            <a:ext cx="5045226" cy="5025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47" y="379808"/>
            <a:ext cx="1109106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ГЛАВНЫЕ РОЛИ </a:t>
            </a:r>
            <a:r>
              <a:rPr lang="ru-RU" sz="4000" dirty="0" smtClean="0"/>
              <a:t>В.ШУКШИНА </a:t>
            </a:r>
            <a:r>
              <a:rPr lang="ru-RU" sz="4000" dirty="0" smtClean="0"/>
              <a:t>В ФИЛЬМАХ</a:t>
            </a:r>
            <a:endParaRPr lang="ru-RU" sz="40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7973" y="1379347"/>
            <a:ext cx="615282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«Два Федора»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«Комиссар»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1967 г.,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выпущен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озера»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«Они сражались за Родину»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 г.).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Поставил фильмы: «Живет такой парень»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 г.,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 «Золотой лев» Международного кинофестиваля в Венеции), «Ваш сын и брат»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«Странные люди»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«Печки-лавочки»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«Калина красная»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 г.)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Картинка 11 из 8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453597"/>
            <a:ext cx="2852490" cy="243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tkw\Рабочий стол\Шукшин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3291" y="1503930"/>
            <a:ext cx="2632814" cy="233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tkw\Рабочий стол\Шукшин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1" y="3836194"/>
            <a:ext cx="2852490" cy="272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Documents and Settings\tkw\Рабочий стол\Шукшин\2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53291" y="3936860"/>
            <a:ext cx="2642717" cy="253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7175" y="1785937"/>
            <a:ext cx="665797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женой режиссёра была Мария Ивановна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Шумская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которой Василий познакомился ещё в юности. К сожалению, их жизненные пути разошлись в день свадьбы из-за отказа Марии Ивановны ехать с Василием покорять Москву. </a:t>
            </a:r>
          </a:p>
        </p:txBody>
      </p:sp>
      <p:pic>
        <p:nvPicPr>
          <p:cNvPr id="7" name="Picture 2" descr="C:\Documents and Settings\tkw\Рабочий стол\Шукшин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743" y="1570939"/>
            <a:ext cx="4777758" cy="439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175861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0689" y="2214562"/>
            <a:ext cx="474544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1964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женился на актрисе Лидии Александровой, исполнившей роль в фильме «Живёт такой парень». Их брак продлился недолго.</a:t>
            </a:r>
            <a:endParaRPr lang="ru-RU" altLang="ru-RU" sz="2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ocuments and Settings\tkw\Рабочий стол\Шукшин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1523342"/>
            <a:ext cx="5731026" cy="476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410804"/>
            <a:ext cx="11901487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0031" y="1885950"/>
            <a:ext cx="5865044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На съёмках картины «Какое оно, море» Василий Шукшин знакомится с актрисой Лидией Федосеевой</a:t>
            </a:r>
            <a:r>
              <a:rPr 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Лидия Федосеева родила ему двух дочерей — Марию и Ольгу, оставаясь рядом с мужем до самых последних дней его жизни. Позже дочери Шукшина стали известными актрисами, а Мария Шукшина вела популярную программу «Жди меня».</a:t>
            </a:r>
          </a:p>
        </p:txBody>
      </p:sp>
      <p:pic>
        <p:nvPicPr>
          <p:cNvPr id="7" name="Picture 2" descr="C:\Documents and Settings\tkw\Рабочий стол\Шукшин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4" y="1406345"/>
            <a:ext cx="5291289" cy="512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0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</a:t>
            </a:r>
            <a:r>
              <a:rPr lang="ru-RU" sz="4400" dirty="0" smtClean="0"/>
              <a:t>В.М.ШУКШИНА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21410" y="2460929"/>
            <a:ext cx="553289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скоропостижно скончался 2 октября 1974 года во время  съёмок последнего  фильма с его участием «Они сражались за Родину».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Documents and Settings\tkw\Рабочий стол\Шукшин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718" y="1588145"/>
            <a:ext cx="4807782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ПОХОРОНЫ </a:t>
            </a:r>
            <a:r>
              <a:rPr lang="ru-RU" sz="4400" dirty="0" smtClean="0"/>
              <a:t>В.М.ШУКШИНА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2436" y="1757362"/>
            <a:ext cx="466248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похоронен 7 октября 1974 года на Новодевичьем кладбище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Москве.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похороны пришло огромное количество людей, и все оставляли на могиле веточку красной калины. </a:t>
            </a:r>
          </a:p>
        </p:txBody>
      </p:sp>
      <p:pic>
        <p:nvPicPr>
          <p:cNvPr id="7" name="Picture 2" descr="C:\Documents and Settings\tkw\Рабочий стол\Шукшин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055" y="1373345"/>
            <a:ext cx="6530445" cy="508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8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ДЕРЕВЕНСКАЯ ПРОЗА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2157" y="5313581"/>
            <a:ext cx="1198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%5bLI5RK_32-01%5d_%5bIL_01%5d-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8529" y="1489940"/>
            <a:ext cx="4409839" cy="43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0486" y="1665514"/>
            <a:ext cx="603514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1960-е, когда в литературной периодике появились первые произведения писателя, критика поспешила причислить его к группе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писателей - "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деревенщиков". На то были свои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443551"/>
            <a:ext cx="12334875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РОДИНА </a:t>
            </a:r>
            <a:r>
              <a:rPr lang="ru-RU" sz="4200" dirty="0" smtClean="0"/>
              <a:t>В.М.ШУКШИНА </a:t>
            </a:r>
            <a:r>
              <a:rPr lang="ru-RU" sz="4200" dirty="0" smtClean="0"/>
              <a:t>– СЕЛО СРОСТКИ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76601" y="1823062"/>
            <a:ext cx="362438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Василий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Макарович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 Шукшин родился </a:t>
            </a:r>
            <a:r>
              <a:rPr 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 25 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июля 1929 года в селе Сростки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Бийского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 района Алтайского края, на берегу реки </a:t>
            </a:r>
            <a:r>
              <a:rPr lang="ru-RU" sz="2800" dirty="0" err="1">
                <a:solidFill>
                  <a:srgbClr val="002060"/>
                </a:solidFill>
                <a:cs typeface="Arial" panose="020B0604020202020204" pitchFamily="34" charset="0"/>
              </a:rPr>
              <a:t>Катынь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у горы Пикет.</a:t>
            </a:r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343" y="1236883"/>
            <a:ext cx="3928260" cy="257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43" y="3978569"/>
            <a:ext cx="3928258" cy="261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0414" y="1293844"/>
            <a:ext cx="3956959" cy="243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40414" y="3808220"/>
            <a:ext cx="3928258" cy="271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ХУДОЖНИК ДЕРЕВЕНСКОЙ ЖИЗНИ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9256" y="1599399"/>
            <a:ext cx="703454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писатель, художник деревенской жизни. Творчество его наполнено неподдельной любовью к крестьянскому труду, жителям сельской местности. Ребенок деревни, Василий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Макарович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писал о тех, кто окружал его с детских лет. Этим и объясняется, что каждый герой его произведения уникальная личность со своими «чудиками» 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26.userapi.com/c857628/v857628498/22b269/geL0WalzG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74" y="1289154"/>
            <a:ext cx="3146104" cy="50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СБОРНИК «СЕЛЬСКИЕ ЖИТЕЛИ»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7350" y="1592093"/>
            <a:ext cx="759244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Шукшин действительно предпочитал писать о деревне, первый сборник его рассказов так и назывался – </a:t>
            </a:r>
          </a:p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"Сельские жители". Однако этнографические приметы сельской жизни, внешность людей из деревни, пейзажные зарисовки не особенно занимали писателя - обо всем этом, если и заходила речь в рассказах, то лишь попутно, бегло, вскользь. Почти не было в них поэтизации природы, авторских раздумчивых отступлений, любования "ладом" народной жизни.          </a:t>
            </a:r>
          </a:p>
        </p:txBody>
      </p:sp>
      <p:pic>
        <p:nvPicPr>
          <p:cNvPr id="4098" name="Picture 2" descr="https://i.otzovik.com/objects/b/1590000/158789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2"/>
          <a:stretch/>
        </p:blipFill>
        <p:spPr bwMode="auto">
          <a:xfrm>
            <a:off x="8158504" y="1498818"/>
            <a:ext cx="3658996" cy="48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СБОРНИК «СЕЛЬСКИЕ ЖИТЕЛИ»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38385" y="2460929"/>
            <a:ext cx="554839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Сборник «Сельские жители», это не только начало творческого пути, но и большой темы – любви к деревне.</a:t>
            </a:r>
            <a:endParaRPr lang="ru-RU" alt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avatars.mds.yandex.net/get-zen_doc/1592246/pub_5e4ba13835e95e4cbef03a0a_5e4bb4cce1f3c67ff238e16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19" y="1278183"/>
            <a:ext cx="3968993" cy="51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9" y="365126"/>
            <a:ext cx="1151746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РАССКАЗ «СЕЛЬСКИЕ ЖИТЕЛИ». СЮЖЕТ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8313" y="1592093"/>
            <a:ext cx="681589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сибирской деревни мать получает письмо от сына с приглашением погостить на зимних каникулах с внуком у него в Москве. Для городского жителя в этом нет ничего особенного, но для деревенской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Маланьи и ее внука поездка представляется значительным событием жизни. К обсуждению путешествия присоединяются жители деревни. </a:t>
            </a:r>
          </a:p>
        </p:txBody>
      </p:sp>
      <p:pic>
        <p:nvPicPr>
          <p:cNvPr id="6146" name="Picture 2" descr="https://im0-tub-com.yandex.net/i?id=f38dffa82a59bcb482d1545680b02063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345254"/>
            <a:ext cx="3914775" cy="51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РАССКАЗ «СЕЛЬСКИЕ ЖИТЕЛИ». СЮЖЕТ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0447" y="1620155"/>
            <a:ext cx="663327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последнюю роль в истории играет сосед бабки Маланьи Лизунов. Его считают бывалым путешественником, к нему прислушиваются. Поведав о всех опасностях полета на самолете, он мысленно подводит к решению главных героев об отложении своего путешествия в далекую столицу до лучших времен. Маланья отвечает сыну, что приедет к нему летом.</a:t>
            </a:r>
          </a:p>
        </p:txBody>
      </p:sp>
      <p:pic>
        <p:nvPicPr>
          <p:cNvPr id="7170" name="Picture 2" descr="https://storylists.ru/wp-content/uploads/selskie-zhiteli-kratkoe-soderzh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32" y="1400176"/>
            <a:ext cx="4621184" cy="46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ДЕЙСТВИЕ В РАССКАЗЕ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366" y="1493962"/>
            <a:ext cx="830572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одного дня можно назвать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шукшинское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творение. Действие начинает происходить утром и вечером оно заканчивается. Главное в повествовании не сюжет, а психологическая проблема отношения деревенских жителей к городу. Столица — недосягаемая мечта крестьянина. Центр чего-то непостижимого и прогрессивного. Мало кто не мечтает побывать в ней, человек, покинувший деревню и об устроившийся в городе, для деревенских жителей герой, на которого надо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ровняться.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fhd.multiurok.ru/9/c/5/9c578f497f9e6eb30eb1546b1f82cf589520ca68/individual-nyi-plan-uchitielia-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1816889"/>
            <a:ext cx="2641873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ПРОБЛЕМАТИКА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366" y="1343026"/>
            <a:ext cx="771993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проблема рассказа традиционна для Шукшина. Это социальная проблема взаимоотношений между городом и деревней. Город для деревенских жителей – воплощение мечты, образец для подражания, символ прогресса, к которому надо стремиться. Но деревня – истоки города, как материальные, так и духовные. Именно выходцы из деревни становятся знаменитыми горожанами, героями, гордостью страны.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illustrators.ru/uploads/illustration/image/551315/main_551315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665159"/>
            <a:ext cx="3459312" cy="41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РЕЧЕВЫЕ ОСОБЕННОСТИ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5763" y="1300163"/>
            <a:ext cx="851534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Бабка Маланья общается просто, по-деревенски: «шибко уж страшно», «знамо дело». Речь внука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Шурки—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 построенные предложения, он ходит в школу, где его учат говорить правильно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поставленных разговорных диалогов между мальчиком и его бабушкой рисуется незримая борьба между старой деревней и прогрессивной городской жизнью. Мальчик, несмотря на всю свою любовь к Маланьи, считает себя лишь временным жителем села, он как и его дядя, решил быть жителем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www.seekpng.com/png/detail/1006-10067763_signature-pen-autograph-fountain-pen-png-image-wi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4" y="1404946"/>
            <a:ext cx="2572528" cy="457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49452" y="1628776"/>
            <a:ext cx="5765612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повествования, ирония, неподдельная любовь к простым людям отличает творчество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Все его произведения написаны для простого народа и люди в них главные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www.culture.ru/storage/images/089f824dc4e60f055103ec9218f843ef/ca4f3ab1f7f3daff33691c57ad5e68f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86" y="1628776"/>
            <a:ext cx="4993088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29" y="365126"/>
            <a:ext cx="1116657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8416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Записать основные факты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биографии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Письменно ответить на вопросы 3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4, 5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302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3502388"/>
            <a:ext cx="3445025" cy="29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3" y="410804"/>
            <a:ext cx="1130005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 ВАСИЛИЯ МАКАРОВИЧА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2253" y="1523342"/>
            <a:ext cx="411328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Отец, </a:t>
            </a:r>
            <a:r>
              <a:rPr 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Макар Леонтьевич </a:t>
            </a:r>
            <a:r>
              <a:rPr lang="ru-RU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Шукшин, 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был арестован и расстрелян в 1933 году, во время коллективизации. Мать, </a:t>
            </a:r>
            <a:r>
              <a:rPr 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Мария Сергеевна</a:t>
            </a:r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взяла на себя все заботы о семье.</a:t>
            </a: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rcRect t="6340" b="9194"/>
          <a:stretch>
            <a:fillRect/>
          </a:stretch>
        </p:blipFill>
        <p:spPr>
          <a:xfrm>
            <a:off x="271463" y="1281235"/>
            <a:ext cx="3778424" cy="255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tkw\Рабочий стол\Шукшин\7.jpg"/>
          <p:cNvPicPr>
            <a:picLocks noChangeAspect="1" noChangeArrowheads="1"/>
          </p:cNvPicPr>
          <p:nvPr/>
        </p:nvPicPr>
        <p:blipFill>
          <a:blip r:embed="rId4" cstate="print"/>
          <a:srcRect l="1918" t="5470" r="3129" b="4734"/>
          <a:stretch>
            <a:fillRect/>
          </a:stretch>
        </p:blipFill>
        <p:spPr bwMode="auto">
          <a:xfrm>
            <a:off x="289013" y="3834431"/>
            <a:ext cx="3780000" cy="279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Картинка 5 из 3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1" y="1523342"/>
            <a:ext cx="3511967" cy="4873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29144" y="1200150"/>
            <a:ext cx="5299347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воспоминаниям очевидцев, Василий Шукшин рос мальчишкой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замкнутым.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общении со сверстниками он держал себя строго и требовал, чтобы те называли его не Васей, а Василием.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не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понимали подобных просьб и частенько насмехались над товарищем. В таких случаях Шукшин поступал соответственно своему характеру - убегал в протоки Катуни и скрывался на ее островах по нескольку дней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ocuments and Settings\tkw\Рабочий стол\Шукшин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25" y="1324097"/>
            <a:ext cx="3047897" cy="27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tkw\Рабочий стол\Шукшин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247" y="4043548"/>
            <a:ext cx="3142952" cy="242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Documents and Settings\tkw\Рабочий стол\Шукшин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491" y="1512307"/>
            <a:ext cx="3288153" cy="494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ПОИСКАХ ПРИЗВАНИЯ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96932" y="1857374"/>
            <a:ext cx="614362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1944 году Василий Шукшин окончил 7 классов. Уже после службы в Военно-морском флоте, в 1953 году, сдал экзамены на аттестат зрелости и некоторое время работал учителем в вечерней школе рабочей молодежи с исполнением обязанностей директора школы.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tkw\Рабочий стол\Шукшин\11.jpg"/>
          <p:cNvPicPr>
            <a:picLocks noChangeAspect="1" noChangeArrowheads="1"/>
          </p:cNvPicPr>
          <p:nvPr/>
        </p:nvPicPr>
        <p:blipFill>
          <a:blip r:embed="rId3" cstate="print"/>
          <a:srcRect r="50766"/>
          <a:stretch>
            <a:fillRect/>
          </a:stretch>
        </p:blipFill>
        <p:spPr bwMode="auto">
          <a:xfrm>
            <a:off x="7661137" y="1381200"/>
            <a:ext cx="4156364" cy="511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ПОИСКАХ ПРИЗВАНИЯ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570939"/>
            <a:ext cx="4633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3143" y="2021940"/>
            <a:ext cx="566193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только ни работал Василий Шукшин: и земледельцем, и разнорабочим, и слесарем-такелажником, маляром, грузчиком,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радистом и учителем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6" descr="Картинка 7 из 3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40" y="2021940"/>
            <a:ext cx="5048562" cy="345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ТВОРЧЕСКОГО ПУТИ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0913" y="1523341"/>
            <a:ext cx="533694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1954 году Шукшин решает ехать в Москву — поступать на сценарный факультет Всесоюзного государственного института кинематографии (ВГИК). Мать не стала препятствовать сыну в этом желании и сделала все, что могла: продала корову и вырученные деньги отдала сыну.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tkw\Рабочий стол\Шукшин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1386357"/>
            <a:ext cx="5731026" cy="510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42900" y="1487116"/>
            <a:ext cx="751105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Придя на сценарный факультет ВГИКа, Шукшин представил на суд экзаменаторов свои рассказы, которые были записаны в толстую амбарную тетрадь. Так как почерк у Шукшина был очень мелкий, а тетрадь была очень толстая, девушки в приемной комиссии читать написанное поленились, решив про себя, что этот абитуриент — типичный графоман. Однако, чтобы не обижать его, решили посоветовать: «У вас фактурная внешность, идите на актёрский». Вот что рассказывал бывший сокурсник Шукшина кинорежиссер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А.Митта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«Тут от студентов Шукшин узнал, что есть еще и режиссерский факультет.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5824" y="365126"/>
            <a:ext cx="10467975" cy="6948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НАЧАЛО ТВОРЧЕСКОГО ПУТИ</a:t>
            </a:r>
            <a:endParaRPr lang="ru-RU" sz="4400" dirty="0"/>
          </a:p>
        </p:txBody>
      </p:sp>
      <p:pic>
        <p:nvPicPr>
          <p:cNvPr id="8" name="Picture 2" descr="C:\Documents and Settings\Администратор\Рабочий стол\Untitled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24" y="1523342"/>
            <a:ext cx="3384605" cy="498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ПРОЗА  ВАСИЛИЯ МАКАРОВИЧА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00512" y="1285876"/>
            <a:ext cx="401478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годы Василий</a:t>
            </a:r>
          </a:p>
          <a:p>
            <a:pPr algn="ctr">
              <a:defRPr/>
            </a:pP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Макарович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совмещал работу над фильмами с писательской деятельностью. Писал он от руки в ученическую тетрадь и обычно по ночам. Мир любимых персонажей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люди «с чудинкой».</a:t>
            </a:r>
          </a:p>
        </p:txBody>
      </p:sp>
      <p:pic>
        <p:nvPicPr>
          <p:cNvPr id="7" name="Picture 2" descr="Картинка 12 из 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1" y="1285876"/>
            <a:ext cx="3510478" cy="5087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tkw\Рабочий стол\Шукшин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6163" y="1322370"/>
            <a:ext cx="3280474" cy="508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1475</Words>
  <Application>Microsoft Office PowerPoint</Application>
  <PresentationFormat>Широкоэкранный</PresentationFormat>
  <Paragraphs>176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РОДИНА В.М.ШУКШИНА – СЕЛО СРОСТКИ</vt:lpstr>
      <vt:lpstr>РОДИТЕЛИ ВАСИЛИЯ МАКАРОВИЧА</vt:lpstr>
      <vt:lpstr>ДЕТСТВО </vt:lpstr>
      <vt:lpstr>В ПОИСКАХ ПРИЗВАНИЯ</vt:lpstr>
      <vt:lpstr>В ПОИСКАХ ПРИЗВАНИЯ</vt:lpstr>
      <vt:lpstr>НАЧАЛО ТВОРЧЕСКОГО ПУТИ</vt:lpstr>
      <vt:lpstr>НАЧАЛО ТВОРЧЕСКОГО ПУТИ</vt:lpstr>
      <vt:lpstr>ПРОЗА  ВАСИЛИЯ МАКАРОВИЧА</vt:lpstr>
      <vt:lpstr>РАССКАЗЫ </vt:lpstr>
      <vt:lpstr>РОМАН О СТЕПАНЕ РАЗИНЕ</vt:lpstr>
      <vt:lpstr>ПЕРВЫЙ ФИЛЬМ В.М.ШУКШИНА</vt:lpstr>
      <vt:lpstr>ГЛАВНЫЕ РОЛИ В.ШУКШИНА В ФИЛЬМАХ</vt:lpstr>
      <vt:lpstr>ЛИЧНАЯ ЖИЗНЬ</vt:lpstr>
      <vt:lpstr>ЛИЧНАЯ ЖИЗНЬ</vt:lpstr>
      <vt:lpstr>ЛИЧНАЯ ЖИЗНЬ</vt:lpstr>
      <vt:lpstr>СМЕРТЬ В.М.ШУКШИНА</vt:lpstr>
      <vt:lpstr>ПОХОРОНЫ В.М.ШУКШИНА</vt:lpstr>
      <vt:lpstr>ДЕРЕВЕНСКАЯ ПРОЗА</vt:lpstr>
      <vt:lpstr>ХУДОЖНИК ДЕРЕВЕНСКОЙ ЖИЗНИ</vt:lpstr>
      <vt:lpstr>СБОРНИК «СЕЛЬСКИЕ ЖИТЕЛИ»</vt:lpstr>
      <vt:lpstr>СБОРНИК «СЕЛЬСКИЕ ЖИТЕЛИ»</vt:lpstr>
      <vt:lpstr>РАССКАЗ «СЕЛЬСКИЕ ЖИТЕЛИ». СЮЖЕТ</vt:lpstr>
      <vt:lpstr>РАССКАЗ «СЕЛЬСКИЕ ЖИТЕЛИ». СЮЖЕТ</vt:lpstr>
      <vt:lpstr>ДЕЙСТВИЕ В РАССКАЗЕ</vt:lpstr>
      <vt:lpstr>ПРОБЛЕМАТИКА</vt:lpstr>
      <vt:lpstr>РЕЧЕВЫЕ ОСОБЕННОСТИ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242</cp:revision>
  <dcterms:created xsi:type="dcterms:W3CDTF">2020-09-22T15:24:01Z</dcterms:created>
  <dcterms:modified xsi:type="dcterms:W3CDTF">2021-03-16T06:26:42Z</dcterms:modified>
</cp:coreProperties>
</file>