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63" r:id="rId3"/>
    <p:sldId id="303" r:id="rId4"/>
    <p:sldId id="333" r:id="rId5"/>
    <p:sldId id="336" r:id="rId6"/>
    <p:sldId id="337" r:id="rId7"/>
    <p:sldId id="358" r:id="rId8"/>
    <p:sldId id="359" r:id="rId9"/>
    <p:sldId id="350" r:id="rId10"/>
    <p:sldId id="332" r:id="rId11"/>
    <p:sldId id="348" r:id="rId12"/>
    <p:sldId id="353" r:id="rId13"/>
    <p:sldId id="364" r:id="rId14"/>
    <p:sldId id="345" r:id="rId15"/>
    <p:sldId id="349" r:id="rId16"/>
    <p:sldId id="354" r:id="rId17"/>
    <p:sldId id="356" r:id="rId18"/>
    <p:sldId id="368" r:id="rId19"/>
    <p:sldId id="365" r:id="rId20"/>
    <p:sldId id="360" r:id="rId21"/>
    <p:sldId id="361" r:id="rId22"/>
    <p:sldId id="362" r:id="rId23"/>
    <p:sldId id="366" r:id="rId24"/>
    <p:sldId id="367" r:id="rId25"/>
    <p:sldId id="357" r:id="rId26"/>
    <p:sldId id="34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2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0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56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15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0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8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25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31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13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0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70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53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92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2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5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5" y="2824133"/>
            <a:ext cx="5890482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Абдулла </a:t>
            </a: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Каххар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(1907-1968 гг.)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«Сказки о былом»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1840" y="337794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http://itd3.mycdn.me/image?id=884169261046&amp;t=20&amp;plc=MOBILE&amp;tkn=*TClr7RPdPjVqo_RpSmzeNobC2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79" y="2493913"/>
            <a:ext cx="3596744" cy="38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1571514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ПОДЛИННО НАЦИОНАЛЬНЫЙ ХУДОЖНИК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8614" y="1400176"/>
            <a:ext cx="795813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подлинно национальным художником, со свойственным ему индивидуальным стилем. Темы и сюжеты он брал из узбекской действительности. Его герои теснейшим образом связаны с бытом, обычаями, традициями и нравами той среды, которая выдвинула их. В развитии узбекской прозы значительное место занимают такие его романы, как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«Мираж»,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«Огни </a:t>
            </a:r>
            <a:r>
              <a:rPr 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Кошчинара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повести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«Птичка-невеличка» и «Сказки о былом»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cdn1.ozone.ru/multimedia/1005189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09" y="1400176"/>
            <a:ext cx="3194492" cy="51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УЗБЕКСКИЙ ЧЕХОВ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2157" y="5313581"/>
            <a:ext cx="1198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8681" y="1454046"/>
            <a:ext cx="693131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Абдулла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Каххар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вошел в узбекскую литературу как превосходный рассказчик и непревзойденный мастер этого жанра. Его даже называют узбекским Чеховым. В его рассказах раскрываются лучшие черты узбекского народа - ясный ум, житейская мудрость, склонность к юмору. Язык рассказов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лаконичен, полон афоризмов и лишен традиционной для узбекской прозы вычурности и цветистости.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tgraph.io/file/3c87445214e864dcf2c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00" y="1418052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school-present.ru/images/Presents/Tematika/Biografy/Chechov/cheh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59" y="3194194"/>
            <a:ext cx="2110541" cy="30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ВОСПОМИНАНИЯ А.КАХХАРА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8198" y="1379096"/>
            <a:ext cx="742405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писал: «Детские годы мои прошли в кишлаках Ферганской долины... И когда в середине тридцатых годов я вспомнил свое детство, оно мне показалось беспорядочным и странным сном... У меня таких воспоминаний было множество. Чаще они всплывали на поверхность, но были и такие, что долгое время оставались где-то в глубине сознания. И остались бы там, если бы не Антон Павлович Чехов.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static10.tgstat.ru/channels/_0/54/549fb9f60023a54600c5dfcf675c3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1873135"/>
            <a:ext cx="3258938" cy="3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ВОСПОМИНАНИЯ А.КАХХАРА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76393" y="1592092"/>
            <a:ext cx="705172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Тридцать лет тому назад мне в руки попало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двадцатидвухтомное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 сочинений Чехова. Я прочитал эти книги буквально за несколько дней. Произошло что-то удивительное, словно автор великолепных рассказов, мой глубокоуважаемый учитель дал мне свои очки. «Надень их и оглянись на прошлое своего народа», - сказал он...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centrasia.org/im-person/2008/1230207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09" y="1593579"/>
            <a:ext cx="2653454" cy="35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РОМАНИСТ И ДРАМАТУРГ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7" y="2143125"/>
            <a:ext cx="599190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Вдумчивый и взыскательный художник, неутомимо работающий над обогащением содержания своих произведений и расширением их жанрового многообразия,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выступает также как романист и драматург.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saviya.uz/wp-content/uploads/2017/06/abdulla_qahhor-640x400.jpg?x58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71" y="2143125"/>
            <a:ext cx="4764554" cy="29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ПИСАТЕЛЯ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8199" y="2255892"/>
            <a:ext cx="629102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мая 1968 г.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узбекская литература понесла тяжелую утрату - писатель умер в одной из московских клиник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Похоронен на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Чигатайском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кладбище.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content.foto.my.mail.ru/mail/faridun04/_blogs/i-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73" y="1563796"/>
            <a:ext cx="3970133" cy="45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1" y="433333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«НАРОДНЫЙ ПИСАТЕЛЬ УЗБЕКИСТАНА»</a:t>
            </a:r>
            <a:endParaRPr lang="ru-RU" sz="4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6815" y="2094037"/>
            <a:ext cx="619117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заслуги в области литературы Абдулле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Каххару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присвоено звание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«Народный писатель Узбекистана»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 награжден орденом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 выдающиеся заслуги»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посмертно.</a:t>
            </a:r>
          </a:p>
        </p:txBody>
      </p:sp>
      <p:pic>
        <p:nvPicPr>
          <p:cNvPr id="18434" name="Picture 2" descr="https://kitobxon.com/img_knigi/s33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1"/>
          <a:stretch/>
        </p:blipFill>
        <p:spPr bwMode="auto">
          <a:xfrm>
            <a:off x="8120787" y="1508022"/>
            <a:ext cx="3153671" cy="433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ПАМЯТНИК  АБДУЛЛЕ КАХХАРУ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70" name="Picture 14" descr="http://i065.radikal.ru/1104/fd/00defbac96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05" y="1337071"/>
            <a:ext cx="6618287" cy="49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8200" y="1928813"/>
            <a:ext cx="5996554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ярчайшее явление в узбекской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века.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создавал произведения в разных жанрах и обогатил сокровищницу узбекской литературы жемчужинами редкой эстетической красоты.</a:t>
            </a:r>
          </a:p>
        </p:txBody>
      </p:sp>
      <p:pic>
        <p:nvPicPr>
          <p:cNvPr id="20482" name="Picture 2" descr="https://rusbuk.ru/uploads/books/316627/c04a7c0f9af1b554804ec556e72f19bffce909cbM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6"/>
          <a:stretch/>
        </p:blipFill>
        <p:spPr bwMode="auto">
          <a:xfrm>
            <a:off x="7823500" y="1562848"/>
            <a:ext cx="3994000" cy="47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«СКАЗКИ О БЫЛОМ»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367" y="1528764"/>
            <a:ext cx="737703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Абдулла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Каххар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говорил: "Я нарисовал то, очевидцем чего был сам в детстве. Написал правду, одну только правду. И если эта правда кажется вам, современной молодежи, чудовищно невероятной, тогда, что ж я назову свой горький, но до конца правдивый рассказ - сказкой!"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fiction-books.ru/img/1014207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30" y="1414462"/>
            <a:ext cx="3070403" cy="49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718576" y="1405543"/>
            <a:ext cx="16114246" cy="10377200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Детство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Первое стихотворение.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Литературная деятельность.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Переводы Абдуллы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Каххара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Народный писатель Узбекистана.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Повесть «Сказки о былом».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АВТОБИОГРАФИЧЕСКАЯ ПОВЕСТЬ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1475" y="1471614"/>
            <a:ext cx="8672513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– «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былом» - произведение автобиографическое. Главный герой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повести -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Абдулла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Каххар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Основное внимание сосредоточено на детских и юношеских годах, но воспоминаниях о трудностях, пережитых в ту пору, о процессе возмужания. Важно, что биография героя неразрывна с жизнью народа, его душа проникнута духом времени. В повести изображены исторические трагедии прошлого страны, страшные события из жизни народа, но запечатлены и достойные подражания дела отражены замечательные качества, что были присущи нашим предкам. Привлекательны в повести образы людей прошлого – отец и мать,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Валихан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суфий,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Туракул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Бабар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Сарвиниса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506" name="Picture 2" descr="https://kitobxon.com/img_knigi/2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24" y="1985963"/>
            <a:ext cx="2688076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ПОВЕСТВОВАНИЕ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57226" y="1971674"/>
            <a:ext cx="54257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повести «Сказки о былом» повествование ведется от имени мальчика Абдуллы.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же, как и у писателя Абдуллы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Каххара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героя не было постоянного места жительства, огромной радостью в его жизни была работа в кузнице у отца.</a:t>
            </a:r>
          </a:p>
        </p:txBody>
      </p:sp>
      <p:pic>
        <p:nvPicPr>
          <p:cNvPr id="22530" name="Picture 2" descr="https://www.soyuz.ru/public/uploads/files/37/5408391/600x400_201607310823112348167a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25" y="2051833"/>
            <a:ext cx="5288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87" y="1485900"/>
            <a:ext cx="691515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былом» богаты юмором, иронией, сатирой. Писатель выражает свои мысли кратко, часто в образных сравнениях: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Юзбаши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воспользовался ситуацией, выпавшей на долю народа, и, словно ложками, хлебает кровь народную» или «При голоде дехканина накормит хоть ступа для дробления зерна, мельника – мука, осевшая на тюбетейке, они все-таки способны прожить дольше, но ремесленнику очень трудно – он вынужден покупать за подсумму из кукурузной муки, размером с верблюжий глаз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23554" name="Picture 2" descr="http://cdn.shopify.com/s/files/1/0059/3664/4178/products/Skazki_o_byylom_1200x1200.jpg?v=1590044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19" y="1485900"/>
            <a:ext cx="4238781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4584" y="1288988"/>
            <a:ext cx="80152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Глинобитный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дувал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забор или стена в Средней Азии, отделяющая внутренний двор местного жилища или дома от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улицы.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Наковальня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опорный кузнечный инструмент для холодной и горячей обработки металлов методами пластической деформации. 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Чарыки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традиционная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обувь типа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постолов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народов Средней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Азии и  Турции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mytashkent.uz/wp-content/uploads/2017/04/s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00" y="1343025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molensk.sterbrust.com/upload/iblock/2b4/2b47f253906cf4afbd4f8e8066861c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872" y="3853578"/>
            <a:ext cx="2757172" cy="26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.denhams.com/589/589lot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92" y="4516883"/>
            <a:ext cx="3011233" cy="20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7717" y="1319679"/>
            <a:ext cx="881342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Войлок – это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плотный нетканый материал из натуральной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шерсти.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Граммофон -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 для воспроизведения звука с граммофонной пластинки.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Кузница –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мастерская, в которой производится ручная обработка металла, как правило, ковкой.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Кузнечный горн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металлургическая печь.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pinimg.com/originals/22/be/2c/22be2cfe5aaa57577a29024f856a4c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82" y="1371600"/>
            <a:ext cx="2548218" cy="33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com.yandex.net/i?id=8cbf20e9ec32e85c4bbeab6bfb296a9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7" y="4090610"/>
            <a:ext cx="2879709" cy="22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1686358/1a95edae-1af1-4d59-8c3c-0f260aedb49d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090610"/>
            <a:ext cx="3306427" cy="23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ache3.youla.io/files/images/780_780/5a/2a/5a2a70dc27a9ab2b5a69b8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74" y="4090610"/>
            <a:ext cx="2460331" cy="24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5738" y="365126"/>
            <a:ext cx="12730163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«СКАЗКИ О БЫЛОМ»</a:t>
            </a:r>
            <a:endParaRPr lang="ru-RU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57225" y="2014538"/>
            <a:ext cx="5772149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былом» - глубоко реалистическое произведение, в нем ярко показана правда жизни, без всякой идеализации и надуманности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578" name="Picture 2" descr="https://im0-tub-com.yandex.net/i?id=36f7fe2f3a8b502145b6cdc27e300b6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70" y="1857376"/>
            <a:ext cx="4238219" cy="38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0895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Составить 10 тестов по биографии           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Прочитать повесть «Сказки о былом».         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63" y="3975793"/>
            <a:ext cx="2628457" cy="22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5" y="443551"/>
            <a:ext cx="12334875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ДЕТСТВО БУДУЩЕГО ПИСАТЕЛЯ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8575" y="1407231"/>
            <a:ext cx="685380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Абдулла </a:t>
            </a:r>
            <a:r>
              <a:rPr lang="ru-RU" sz="2800" dirty="0" err="1">
                <a:solidFill>
                  <a:srgbClr val="002060"/>
                </a:solidFill>
              </a:rPr>
              <a:t>Каххар</a:t>
            </a:r>
            <a:r>
              <a:rPr lang="ru-RU" sz="2800" dirty="0">
                <a:solidFill>
                  <a:srgbClr val="002060"/>
                </a:solidFill>
              </a:rPr>
              <a:t> является писателем многогранного таланта. Он родился </a:t>
            </a:r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17 </a:t>
            </a:r>
            <a:r>
              <a:rPr lang="ru-RU" sz="2800" b="1" i="1" dirty="0">
                <a:solidFill>
                  <a:srgbClr val="002060"/>
                </a:solidFill>
              </a:rPr>
              <a:t>сентября 1907 года</a:t>
            </a:r>
            <a:r>
              <a:rPr lang="ru-RU" sz="2800" dirty="0">
                <a:solidFill>
                  <a:srgbClr val="002060"/>
                </a:solidFill>
              </a:rPr>
              <a:t> в городе Коканде. Отец Абдуллы был кузнецом, и его семья скиталась из кишлака в кишлак в поисках временной работы. Огромной радостью в жизни мальчика была работа в кузнице у отца. Вечерами отец читал ему интересные истории из потрепанных старых книг с картинками.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i.imgur.com/Z7Xk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596538"/>
            <a:ext cx="4109701" cy="40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0913" y="1523341"/>
            <a:ext cx="62942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все трудности, отец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Абдукаххар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Жалилов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мать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Рохат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смогли дать начальное образование своему сыну.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1919 по 1924 гг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Абдулла учится в школе, затем продолжил свое образование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Кокандском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техникуме.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1926-1930 годах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учился в САГУ (ныне Национальный университет Узбекистана).</a:t>
            </a:r>
          </a:p>
        </p:txBody>
      </p:sp>
      <p:pic>
        <p:nvPicPr>
          <p:cNvPr id="5122" name="Picture 2" descr="https://ocau.uz/wp-content/uploads/abdulla-qah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91" y="1364105"/>
            <a:ext cx="4108623" cy="50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ПЕРВОЕ СТИХОТВОРЕНИЕ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29898" y="2214563"/>
            <a:ext cx="635672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стихотворение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 лунном затмении»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 г.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опубликовано в журнале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Муштум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 descr="https://kitobxon.com/img_knigi/3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7615" r="4349" b="5963"/>
          <a:stretch/>
        </p:blipFill>
        <p:spPr bwMode="auto">
          <a:xfrm>
            <a:off x="7836169" y="1385886"/>
            <a:ext cx="373534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42950" y="1523341"/>
            <a:ext cx="667226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Литературной деятельностью стал заниматься с 1924 года в качестве фельетониста в журналах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Муштум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газетах «Новая Фергана»,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Кзыл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Узбекистан» и в жанре короткой новеллы («Вор», «Прозрение слепых», «Гранат», «Больная», «Городской парк», «Страх», «Учитель словесности», «Националисты», «Траур на свадьбе»,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Махалля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другие).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824" y="365126"/>
            <a:ext cx="10467975" cy="6948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ЛИТЕРАТУРНАЯ ДЕЯТЕЛЬНОСТЬ</a:t>
            </a:r>
            <a:endParaRPr lang="ru-RU" sz="4400" dirty="0"/>
          </a:p>
        </p:txBody>
      </p:sp>
      <p:pic>
        <p:nvPicPr>
          <p:cNvPr id="11266" name="Picture 2" descr="https://yoshlikjurnali.uz/wp-content/uploads/abdulla_qahhor_maktub-64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19" y="2021940"/>
            <a:ext cx="40473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СБОРНИКИ А.КАХХАРА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24644" y="1371600"/>
            <a:ext cx="809071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Опубликовал несколько сборников «Мир молодеет»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1933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«Рассказы»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1935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 «Два чинара». Роман «Мираж»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обличает буржуазных националистов, повести «Герой из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Дардака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«Золотая Звезда» о событиях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Мировой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войны, роман «Огни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Кошчинара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1951—1952 гг.)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посвящён теме коллективизации, повести «Птичка-невеличка»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послевоенной жизни узбекского кишлака, «Любовь»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жизни молодёжи. 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tgraph.io/file/3c87445214e864dcf2c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76" y="1952693"/>
            <a:ext cx="2935925" cy="36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АБДУЛЛА КАХХАР- ДРАМАТУРГ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78065" y="2026512"/>
            <a:ext cx="645795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 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драматург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заявил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себе комедиями «На новой земле» («Шёлковое сюзане»;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«Больные зубы»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 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«Голос из гроба», «Милые мои матушки».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https://cdn1.ozone.ru/multimedia/100704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95" y="1298273"/>
            <a:ext cx="3553919" cy="52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ПЕРЕВОДЫ АБДУЛЛЫ КАХХАРА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450" y="4658313"/>
            <a:ext cx="8800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71959" y="1457325"/>
            <a:ext cx="761475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Перевёл на узбекский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и советской литературы («Капитанская дочка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«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Ревизор»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«Женитьба»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Н.В.Гоголя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«Война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«Железный поток»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А.С.Серафимовича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«Мои университеты»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произведения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другие).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огромное влияние на творческое становление молодых узбекских писателей.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im0-tub-com.yandex.net/i?id=23e5e95d43cfa9efa5337a6c87ac19da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37" y="1457326"/>
            <a:ext cx="3397563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5708</TotalTime>
  <Words>1174</Words>
  <Application>Microsoft Office PowerPoint</Application>
  <PresentationFormat>Широкоэкранный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ДЕТСТВО БУДУЩЕГО ПИСАТЕЛЯ</vt:lpstr>
      <vt:lpstr>ОБРАЗОВАНИЕ</vt:lpstr>
      <vt:lpstr>ПЕРВОЕ СТИХОТВОРЕНИЕ</vt:lpstr>
      <vt:lpstr>ЛИТЕРАТУРНАЯ ДЕЯТЕЛЬНОСТЬ</vt:lpstr>
      <vt:lpstr>СБОРНИКИ А.КАХХАРА</vt:lpstr>
      <vt:lpstr>АБДУЛЛА КАХХАР- ДРАМАТУРГ</vt:lpstr>
      <vt:lpstr>ПЕРЕВОДЫ АБДУЛЛЫ КАХХАРА</vt:lpstr>
      <vt:lpstr>ПОДЛИННО НАЦИОНАЛЬНЫЙ ХУДОЖНИК</vt:lpstr>
      <vt:lpstr>УЗБЕКСКИЙ ЧЕХОВ</vt:lpstr>
      <vt:lpstr>ВОСПОМИНАНИЯ А.КАХХАРА</vt:lpstr>
      <vt:lpstr>ВОСПОМИНАНИЯ А.КАХХАРА</vt:lpstr>
      <vt:lpstr>РОМАНИСТ И ДРАМАТУРГ</vt:lpstr>
      <vt:lpstr>СМЕРТЬ ПИСАТЕЛЯ</vt:lpstr>
      <vt:lpstr>«НАРОДНЫЙ ПИСАТЕЛЬ УЗБЕКИСТАНА»</vt:lpstr>
      <vt:lpstr>ПАМЯТНИК  АБДУЛЛЕ КАХХАРУ</vt:lpstr>
      <vt:lpstr>Презентация PowerPoint</vt:lpstr>
      <vt:lpstr>ПОВЕСТЬ «СКАЗКИ О БЫЛОМ»</vt:lpstr>
      <vt:lpstr>АВТОБИОГРАФИЧЕСКАЯ ПОВЕСТЬ</vt:lpstr>
      <vt:lpstr>ПОВЕСТВОВАНИЕ</vt:lpstr>
      <vt:lpstr>Презентация PowerPoint</vt:lpstr>
      <vt:lpstr>СЛОВАРНАЯ РАБОТА</vt:lpstr>
      <vt:lpstr>СЛОВАРНАЯ РАБОТА</vt:lpstr>
      <vt:lpstr>ПОВЕСТЬ «СКАЗКИ О БЫЛОМ»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271</cp:revision>
  <dcterms:created xsi:type="dcterms:W3CDTF">2020-09-22T15:24:01Z</dcterms:created>
  <dcterms:modified xsi:type="dcterms:W3CDTF">2021-03-20T08:01:52Z</dcterms:modified>
</cp:coreProperties>
</file>