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5" r:id="rId2"/>
    <p:sldId id="325" r:id="rId3"/>
    <p:sldId id="303" r:id="rId4"/>
    <p:sldId id="339" r:id="rId5"/>
    <p:sldId id="334" r:id="rId6"/>
    <p:sldId id="331" r:id="rId7"/>
    <p:sldId id="330" r:id="rId8"/>
    <p:sldId id="333" r:id="rId9"/>
    <p:sldId id="337" r:id="rId10"/>
    <p:sldId id="336" r:id="rId11"/>
    <p:sldId id="332" r:id="rId12"/>
    <p:sldId id="340" r:id="rId13"/>
    <p:sldId id="338" r:id="rId14"/>
    <p:sldId id="341" r:id="rId15"/>
    <p:sldId id="342" r:id="rId16"/>
    <p:sldId id="343" r:id="rId17"/>
    <p:sldId id="335" r:id="rId18"/>
    <p:sldId id="344" r:id="rId19"/>
    <p:sldId id="328" r:id="rId20"/>
    <p:sldId id="345" r:id="rId21"/>
    <p:sldId id="346" r:id="rId22"/>
    <p:sldId id="348" r:id="rId23"/>
    <p:sldId id="349" r:id="rId24"/>
    <p:sldId id="352" r:id="rId25"/>
    <p:sldId id="353" r:id="rId26"/>
    <p:sldId id="351" r:id="rId27"/>
    <p:sldId id="350" r:id="rId28"/>
    <p:sldId id="354" r:id="rId29"/>
    <p:sldId id="34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93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9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20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04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99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28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64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1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41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06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08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17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56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57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53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40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5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719185" y="2700149"/>
            <a:ext cx="4836597" cy="306141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Айбек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1905-1968 гг.)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ворчества.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6487" y="3307609"/>
            <a:ext cx="628468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01828" y="510809"/>
            <a:ext cx="638239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76761" y="1217600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://visualrian.ru/images/old_preview/8/42/84235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43" y="2493913"/>
            <a:ext cx="3859246" cy="39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ПЕРВОЕ СТИХОТВОРЕНИЕ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38629" y="2021940"/>
            <a:ext cx="57785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многие узбекские писатели, </a:t>
            </a:r>
            <a:r>
              <a:rPr lang="ru-RU" alt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начал свой литературный путь с поэзии. В 1923 году было напечатано первое его стихотворение «Чья земля?»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https://www.uzbekistanpass.com/uploads/avbavb5a05995bb40c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8" t="-381" r="-403" b="381"/>
          <a:stretch/>
        </p:blipFill>
        <p:spPr bwMode="auto">
          <a:xfrm>
            <a:off x="7250030" y="1602067"/>
            <a:ext cx="419585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0804"/>
            <a:ext cx="1094286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ПЕРВЫЙ СБОРНИК СТИХОВ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28662" y="2286000"/>
            <a:ext cx="594972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работа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которая открыла ему путь к литературе - это сборник стихов "Эмоции», изданный в 1926 году.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Picture 4" descr="https://static.auction.ru/offer_images/cmn8/2019/04/09/03/big/C/c1w6MTSitGr/otkrytka_plakat_sovetskij_pisatel_ajbek_musa_tashmukhamedov_1982_god_razmer_15_kh_21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961" y="1387929"/>
            <a:ext cx="3483818" cy="489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9" y="314975"/>
            <a:ext cx="1200626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ОДИН ИЗ ПЕРВЫХ УЗБЕКСКИХ РОМАНИСТОВ</a:t>
            </a:r>
            <a:endParaRPr lang="ru-RU" sz="40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7201" y="1828800"/>
            <a:ext cx="627017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 </a:t>
            </a:r>
            <a:r>
              <a:rPr lang="ru-RU" altLang="ru-RU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Айбека</a:t>
            </a:r>
            <a:r>
              <a:rPr lang="ru-RU" alt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многогранен. Он является одним из первых узбекских романистов. Его перу принадлежат такие произведения, как «Священная кровь», «Навои», «Ветер золотой долины», «Солнце не померкнет», «Великий путь».</a:t>
            </a:r>
            <a:endParaRPr lang="ru-RU" alt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6" name="Picture 6" descr="https://avatars.mds.yandex.net/get-zen_doc/3483777/pub_5f1a83d9ca32b4680639e8c6_5f1e84d40416415eee00e4be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58" y="1632857"/>
            <a:ext cx="3494315" cy="46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3" y="410804"/>
            <a:ext cx="122920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4200" dirty="0" smtClean="0"/>
              <a:t>ПЕРВОЕ ПРОЗАИЧЕСКОЕ ПРОИЗВЕДЕНИЕ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9383" y="1880870"/>
            <a:ext cx="5702891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«Священная кровь» является первым большим романом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написанный им в 1938 году. П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освящен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народов Средней Азии, Узбекистана в годы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войны.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audio-knigki.ru/uploads/posts/2015-12/1450529224_lbtbw7f8hvcioy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172" y="1311369"/>
            <a:ext cx="3296977" cy="513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410804"/>
            <a:ext cx="1145721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ТВОРЧЕСТВО АЙБЕКА В ГОДЫ ВОЙНЫ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90414" y="2021940"/>
            <a:ext cx="589613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 годы войны написаны патриотические стихи «Джигитам», «Победа за нами», «Смерть врагу»,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«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Родине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://visualrian.ru/images/old_preview/8/21/82110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41" y="1383857"/>
            <a:ext cx="3385573" cy="49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УВЛЕЧЕНИЕ ТВОРЧЕСТВОМ А.НАВОИ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8676" y="1523343"/>
            <a:ext cx="651509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с юных лет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увлечен произведениями великого узбекского поэта и мыслителя Алишера Навои. Но прежде чем написать произведение о нем, писатель тщательно изучил и просмотрел огромный архивный материал. В 30-е годы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работал над созданием образа великого мыслителя, поэта и политического деятеля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А.Навои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smartuniversity.susu.ru/media/k2/items/cache/a156d334141839220352457292414f31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409042"/>
            <a:ext cx="3845076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10804"/>
            <a:ext cx="1175861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ПРОИЗВЕДЕНИЯ, ПОСВЯЩЁННЫЕ А.НАВОИ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4925" y="1570939"/>
            <a:ext cx="6894563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1939 году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 поэму о великом поэте, а в 1943 году был завершен роман, в котором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показал Навои только как общественного и государственного деятеля. О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творческом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великого поэта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говорится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немного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 лишь в конце книги. Значение романа "Навои", как одного из лучших реалистических произведений, выходит далеко за пределы узбекской литературы. Он переведен на многие языки, в том числе и на русский.</a:t>
            </a:r>
            <a:endParaRPr lang="ru-RU" altLang="ru-RU" sz="2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media2.24aul.ru/imgs/58faffe373fce83378d0388e/navoi-aybek-roman-navoi-odno-iz-samykh-krupnykh-2-953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1" y="1772641"/>
            <a:ext cx="4216550" cy="426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410804"/>
            <a:ext cx="11901487" cy="601526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ГОСУДАРСТВЕННЫЕ ПРЕМИИ И НАГРАДЫ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1410" y="1523342"/>
            <a:ext cx="6665239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Исторический роман «Навои» был удостоен Государственной премии в 1946 году.</a:t>
            </a:r>
          </a:p>
          <a:p>
            <a:pPr marL="0" indent="0" algn="ctr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Автобиографическая повесть «Детство» - Государственная премия в 1962 году.</a:t>
            </a:r>
          </a:p>
          <a:p>
            <a:pPr marL="0" indent="0" algn="ctr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В 1965 году </a:t>
            </a:r>
            <a:r>
              <a:rPr lang="ru-RU" altLang="ru-RU" sz="24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Айбеку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 было присвоено звание «Народный писатель Узбекистана».</a:t>
            </a:r>
          </a:p>
          <a:p>
            <a:pPr marL="0" indent="0" algn="ctr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</a:rPr>
              <a:t>В 2001 году указом президента Узбекистана </a:t>
            </a:r>
            <a:r>
              <a:rPr lang="ru-RU" sz="2400" dirty="0" err="1">
                <a:solidFill>
                  <a:srgbClr val="002060"/>
                </a:solidFill>
              </a:rPr>
              <a:t>Айбек</a:t>
            </a:r>
            <a:r>
              <a:rPr lang="ru-RU" sz="2400" dirty="0">
                <a:solidFill>
                  <a:srgbClr val="002060"/>
                </a:solidFill>
              </a:rPr>
              <a:t> был посмертно награжден орденом «</a:t>
            </a:r>
            <a:r>
              <a:rPr lang="ru-RU" sz="2400" dirty="0" err="1">
                <a:solidFill>
                  <a:srgbClr val="002060"/>
                </a:solidFill>
              </a:rPr>
              <a:t>Буюк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хизматлари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учун</a:t>
            </a:r>
            <a:r>
              <a:rPr lang="ru-RU" sz="2400" dirty="0">
                <a:solidFill>
                  <a:srgbClr val="002060"/>
                </a:solidFill>
              </a:rPr>
              <a:t>» («За большие заслуги»).</a:t>
            </a:r>
            <a:endParaRPr lang="ru-RU" alt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6386" name="Picture 2" descr="https://sun9-4.userapi.com/rJ2gKGja3dKkjcHmMZ5NSQhwQJenhEjWADaZ1g/ytXlmK6ut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551" y="1378591"/>
            <a:ext cx="379095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ОСНОВНЫЕ ПРОИЗВЕДЕНИЯ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57189" y="1357313"/>
            <a:ext cx="6443661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 «Ветер золотой долины» (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 г.)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колхозных буднях. Жизни трудящихся Пакистана, их борьбе за мир и демократию посвящены стихи «Пакистанские впечатления» (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 г.),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поэмы «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Зафар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Захра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 г.),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«Правдолюбы» (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1954 г.),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«В поисках света» (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1956 г.).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 «Солнце не померкнет» (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 г.)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рассказывает о героизме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воинов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годы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мировой войны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автобиографическая повесть «Детство» (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1962 г.,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 «Великий путь» (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1967 г.)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многие другие.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s://cv9.litres.ru/pub/c/bumajnaya-kniga/cover_max1500/41455494-aybek-velikiy-put-41455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493" y="1357313"/>
            <a:ext cx="2268007" cy="35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cdn1.ozone.ru/multimedia/10017840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40" y="1357312"/>
            <a:ext cx="2247546" cy="35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cdn1.ozone.ru/multimedia/1003538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59" y="3996121"/>
            <a:ext cx="2021434" cy="24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ПЕРЕВОДЫ АЙБЕКА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38199" y="1355272"/>
            <a:ext cx="1057547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своих произведений,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создал прекрасные переводы сочинений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«Евгений Онегин»,    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«Маскарад», «Демон», отрывков из «Фауста» Гёте, отрывков из «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Иллиады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Гомера и других поэтов и писателей.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im0-tub-com.yandex.net/i?id=11ca107c9c44f872a19fc85aad0b18aa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43" y="3792138"/>
            <a:ext cx="5943600" cy="25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8155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ПЛАН  УРОКА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5457904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Талантливый узбекский писатель.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Детство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Айбека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Образование.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Преподавательская деятельность.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Первые литературные труды.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Произведения, посвященные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А.Навои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Основные произведения.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Государственные премии и награды.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Смерть писателя. Память.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48" y="4315395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ПИСАТЕЛЯ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28662" y="2554204"/>
            <a:ext cx="557212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1968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охоронен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Чигатайском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кладбище.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-4297" r="30551" b="34896"/>
          <a:stretch/>
        </p:blipFill>
        <p:spPr bwMode="auto">
          <a:xfrm>
            <a:off x="7558088" y="1393559"/>
            <a:ext cx="3742912" cy="48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66058" y="2022038"/>
            <a:ext cx="604701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Литературная и научная деятельность </a:t>
            </a:r>
            <a:r>
              <a:rPr lang="ru-RU" alt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Айбека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принесла ему заслуженное уважение узбекского народа. Его имя носит одна из крупных улиц Ташкента.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http://static.mg.uz/images/57401_2e9469ecb7d7bfa46d091fe679df6655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64" y="1689740"/>
            <a:ext cx="4578010" cy="429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СТАНЦИЯ МЕТРО «АЙБЕК»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2157" y="5313581"/>
            <a:ext cx="11982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img1.liveinternet.ru/images/attach/c/11/115/654/115654679_aybek_perehod_qmmp_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28" y="1460500"/>
            <a:ext cx="6925456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ПАМЯТНИК АЙБЕКУ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8313" y="1714500"/>
            <a:ext cx="676524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Национальном парке Узбекистана имени Алишера Навои установлен памятник народному писателю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Айбеку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Памятник создан народным художником Узбекистана, скульптором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Равшаном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Миртаджиевым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Скульптор запечатлел писателя, держащим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руках книгу Алишера Навои и смотрящим на памятник великого поэта-предка.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http://ravshanart.uz/stat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80" y="1498818"/>
            <a:ext cx="3523134" cy="47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ДОМ-МУЗЕЙ АЙБЕКА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storage.vot.uz/source/1/t4_WmUaFn4HwbjZFeGl8-TudCCU2DN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24" y="1397483"/>
            <a:ext cx="7562849" cy="48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ИСТОРИЯ МУЗЕЯ АЙБЕКА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3219" y="1900238"/>
            <a:ext cx="576262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об открытии музея вышло в 1980 году, но официально он был открыт лишь 9 сентября 1985-го. Жена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писателя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Зарифа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Насыровна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стала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основателем музея, и составителем первой и наиболее полной библиографии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315" name="Picture 3" descr="https://mytashkent.uz/wp-content/uploads/2012/02/a63-640x5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6"/>
          <a:stretch/>
        </p:blipFill>
        <p:spPr bwMode="auto">
          <a:xfrm>
            <a:off x="6765157" y="1614488"/>
            <a:ext cx="5052343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ЭКСПОНАТЫ МУЗЕЯ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8313" y="1498818"/>
            <a:ext cx="6218237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Зарифа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Насыровна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передала в дар музею более 10 тысяч экспонатов, среди которых дневники, письма, эскизы, рукописи всех художественных произведений с многочисленными черновыми редакциями, записные книжки, фотографии, предметы этнографии, изобразительного и прикладного искусства. А также другие предметы и документы, ярко раскрывающие личность писателя и его отношение к людям, природе, искусству.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://storage.vot.uz/source/1/2d-WFxYGF5CeDK9dFab0CfHJFrQIGVQ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04" y="1341656"/>
            <a:ext cx="4379240" cy="28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torage.vot.uz/source/1/zgd6iGQgq0Gx1u_So4NhRaJ5rKXGVv3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55" y="3848099"/>
            <a:ext cx="4280331" cy="27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ЦЕННЫЙ ЭКСПОНАТ МУЗЕЯ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123412" y="5834967"/>
            <a:ext cx="56610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издание романа «Навои»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storage.vot.uz/source/1/qKkuiJIOrHrlBh8jM83rhSYqy94m8q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26" y="1350273"/>
            <a:ext cx="6555996" cy="41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ЦЕННЫЙ ЭКСПОНАТ МУЗЕЯ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38466" y="5751637"/>
            <a:ext cx="730021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</a:t>
            </a:r>
            <a:r>
              <a:rPr lang="ru-RU" alt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Зарифы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Насыровны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Ойбегим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менинг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telegra.ph/file/58be4277f1468191e6b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5"/>
          <a:stretch/>
        </p:blipFill>
        <p:spPr bwMode="auto">
          <a:xfrm>
            <a:off x="2473378" y="1298696"/>
            <a:ext cx="7165298" cy="42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7" y="365126"/>
            <a:ext cx="11353043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pic>
        <p:nvPicPr>
          <p:cNvPr id="6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03" y="3437810"/>
            <a:ext cx="2792126" cy="261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457" y="1498818"/>
            <a:ext cx="11596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Записать основные факты биографии 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Айбека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Прочитать повесть «Детство».         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12555"/>
            <a:ext cx="1167288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ТАЛАНТЛИВЫЙ УЗБЕКСКИЙ ПИСАТЕЛЬ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8576" y="1858123"/>
            <a:ext cx="5767949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ru-RU" altLang="ru-RU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Айбек</a:t>
            </a:r>
            <a:r>
              <a:rPr lang="ru-RU" alt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(Муса </a:t>
            </a:r>
            <a:r>
              <a:rPr lang="ru-RU" altLang="ru-RU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Ташмухамедов</a:t>
            </a:r>
            <a:r>
              <a:rPr lang="ru-RU" alt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) – талантливый узбекский прозаик, поэт, публицист, литературный  критик, активный общественный деятель.</a:t>
            </a:r>
          </a:p>
          <a:p>
            <a:pPr marL="0" indent="0" algn="ctr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Литературное наследие </a:t>
            </a:r>
            <a:r>
              <a:rPr lang="ru-RU" altLang="ru-RU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Айбека</a:t>
            </a:r>
            <a:r>
              <a:rPr lang="ru-RU" alt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вошло в золотой фонд многонациональной культуры.</a:t>
            </a:r>
            <a:endParaRPr lang="ru-RU" altLang="ru-RU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https://uz.denemetr.com/tw_files2/urls_8/109/d-108199/7z-docs/1_html_7470eb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47" y="1407231"/>
            <a:ext cx="3809301" cy="50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56" y="379808"/>
            <a:ext cx="1159273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«СОВЕСТЬ УЗБЕКСКОЙ ЛИТЕРАТУРЫ»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://storage.vot.uz/source/1/hD3FmParTOaqjZqYCdqRN-DHaCb3ex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72641"/>
            <a:ext cx="4859488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4644" y="1332854"/>
            <a:ext cx="620162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 </a:t>
            </a:r>
            <a:r>
              <a:rPr lang="ru-RU" sz="3600" dirty="0" err="1" smtClean="0">
                <a:solidFill>
                  <a:srgbClr val="002060"/>
                </a:solidFill>
              </a:rPr>
              <a:t>Айбек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>широко известен не только в Узбекистане, но и далеко за его пределами. Еще при жизни он стал легендарной личностью, его по праву называют </a:t>
            </a:r>
            <a:r>
              <a:rPr lang="ru-RU" sz="3600" dirty="0" smtClean="0">
                <a:solidFill>
                  <a:srgbClr val="002060"/>
                </a:solidFill>
              </a:rPr>
              <a:t>«совестью </a:t>
            </a:r>
            <a:r>
              <a:rPr lang="ru-RU" sz="3600" dirty="0">
                <a:solidFill>
                  <a:srgbClr val="002060"/>
                </a:solidFill>
              </a:rPr>
              <a:t>узбекской </a:t>
            </a:r>
            <a:r>
              <a:rPr lang="ru-RU" sz="3600" dirty="0" smtClean="0">
                <a:solidFill>
                  <a:srgbClr val="002060"/>
                </a:solidFill>
              </a:rPr>
              <a:t>литературы».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 ПИСАТЕЛЯ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66426" y="1885950"/>
            <a:ext cx="6338807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Муса </a:t>
            </a:r>
            <a:r>
              <a:rPr lang="ru-RU" alt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Ташмухамедов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родился 10 января 1905 года в городе Ташкенте в семье ткача, постоянно кочевавшего со своим товаром по степным и горным кишлакам Туркестана. Иногда отец брал с собой сына.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s://img0.liveinternet.ru/images/attach/d/0/142/836/142836872_pisatel_aybek_1983g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01" y="1355230"/>
            <a:ext cx="4152613" cy="506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НАЧАЛЬНОЕ ОБРАЗОВАНИЕ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85372" y="1871663"/>
            <a:ext cx="6021614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время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неимущего сословия, желавшие дать своим детям образование, могли обратиться лишь к начальной школе.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семилетнем возрасте был отправлен на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учебу.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4" descr="https://prozhito.org/pictures/persons/4636/preview_140x175.png?15734688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388" y="1675020"/>
            <a:ext cx="3540126" cy="44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ВОСПОМИНАНИЯ ПИСАТЕЛЯ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642" y="1570939"/>
            <a:ext cx="4633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3143" y="2228850"/>
            <a:ext cx="547619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воспоминания об этой школе писатель отразил в повести "Детство", которая была опубликована в 1963 году.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http://visualrian.ru/images/old_preview/8/42/84235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48" y="1523342"/>
            <a:ext cx="4701866" cy="48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301972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ОБРАЗОВАНИЕ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1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20914" y="1398443"/>
            <a:ext cx="531041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Закончив среднюю школу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(1922-1925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учился в Ташкентском техникуме Образования и Воспитания. После техникума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поступил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Среднеазиатский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Университет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настоящее время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Университет Узбекистана) на факультет гуманитарных наук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https://pastvu.com/_p/a/v/4/k/v4k0ez0a9z8jrboo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72" y="1289957"/>
            <a:ext cx="5596315" cy="51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40541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ПРЕПОДАВАТЕЛЬСКАЯ ДЕЯТЕЛЬНОСТЬ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85825" y="2343150"/>
            <a:ext cx="554763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1930 году начал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преподавательскую деятельность в своем университете, давал уроки по социальной экономике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https://persons-info.com/userfiles/image/persons/0-10000/0-1000/819/AIBE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1523342"/>
            <a:ext cx="3624942" cy="48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5315</TotalTime>
  <Words>1167</Words>
  <Application>Microsoft Office PowerPoint</Application>
  <PresentationFormat>Широкоэкранный</PresentationFormat>
  <Paragraphs>185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ТАЛАНТЛИВЫЙ УЗБЕКСКИЙ ПИСАТЕЛЬ</vt:lpstr>
      <vt:lpstr> «СОВЕСТЬ УЗБЕКСКОЙ ЛИТЕРАТУРЫ»</vt:lpstr>
      <vt:lpstr>ДЕТСТВО ПИСАТЕЛЯ</vt:lpstr>
      <vt:lpstr> НАЧАЛЬНОЕ ОБРАЗОВАНИЕ</vt:lpstr>
      <vt:lpstr>ВОСПОМИНАНИЯ ПИСАТЕЛЯ</vt:lpstr>
      <vt:lpstr> ОБРАЗОВАНИЕ</vt:lpstr>
      <vt:lpstr>ПРЕПОДАВАТЕЛЬСКАЯ ДЕЯТЕЛЬНОСТЬ</vt:lpstr>
      <vt:lpstr>ПЕРВОЕ СТИХОТВОРЕНИЕ </vt:lpstr>
      <vt:lpstr> ПЕРВЫЙ СБОРНИК СТИХОВ </vt:lpstr>
      <vt:lpstr>ОДИН ИЗ ПЕРВЫХ УЗБЕКСКИХ РОМАНИСТОВ</vt:lpstr>
      <vt:lpstr> ПЕРВОЕ ПРОЗАИЧЕСКОЕ ПРОИЗВЕДЕНИЕ</vt:lpstr>
      <vt:lpstr> ТВОРЧЕСТВО АЙБЕКА В ГОДЫ ВОЙНЫ</vt:lpstr>
      <vt:lpstr>УВЛЕЧЕНИЕ ТВОРЧЕСТВОМ А.НАВОИ</vt:lpstr>
      <vt:lpstr>ПРОИЗВЕДЕНИЯ, ПОСВЯЩЁННЫЕ А.НАВОИ</vt:lpstr>
      <vt:lpstr>ГОСУДАРСТВЕННЫЕ ПРЕМИИ И НАГРАДЫ</vt:lpstr>
      <vt:lpstr>ОСНОВНЫЕ ПРОИЗВЕДЕНИЯ</vt:lpstr>
      <vt:lpstr>ПЕРЕВОДЫ АЙБЕКА</vt:lpstr>
      <vt:lpstr>СМЕРТЬ ПИСАТЕЛЯ</vt:lpstr>
      <vt:lpstr>ПАМЯТЬ</vt:lpstr>
      <vt:lpstr>СТАНЦИЯ МЕТРО «АЙБЕК»</vt:lpstr>
      <vt:lpstr>ПАМЯТНИК АЙБЕКУ</vt:lpstr>
      <vt:lpstr>ДОМ-МУЗЕЙ АЙБЕКА</vt:lpstr>
      <vt:lpstr> ИСТОРИЯ МУЗЕЯ АЙБЕКА</vt:lpstr>
      <vt:lpstr>ЭКСПОНАТЫ МУЗЕЯ</vt:lpstr>
      <vt:lpstr>ЦЕННЫЙ ЭКСПОНАТ МУЗЕЯ</vt:lpstr>
      <vt:lpstr>ЦЕННЫЙ ЭКСПОНАТ МУЗЕЯ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229</cp:revision>
  <dcterms:created xsi:type="dcterms:W3CDTF">2020-09-22T15:24:01Z</dcterms:created>
  <dcterms:modified xsi:type="dcterms:W3CDTF">2021-02-10T06:55:16Z</dcterms:modified>
</cp:coreProperties>
</file>