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25" r:id="rId3"/>
    <p:sldId id="340" r:id="rId4"/>
    <p:sldId id="338" r:id="rId5"/>
    <p:sldId id="303" r:id="rId6"/>
    <p:sldId id="339" r:id="rId7"/>
    <p:sldId id="334" r:id="rId8"/>
    <p:sldId id="331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36" r:id="rId18"/>
    <p:sldId id="330" r:id="rId19"/>
    <p:sldId id="333" r:id="rId20"/>
    <p:sldId id="337" r:id="rId21"/>
    <p:sldId id="332" r:id="rId22"/>
    <p:sldId id="343" r:id="rId23"/>
    <p:sldId id="348" r:id="rId24"/>
    <p:sldId id="359" r:id="rId25"/>
    <p:sldId id="34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2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9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4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79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16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72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9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19185" y="3118595"/>
            <a:ext cx="7006361" cy="227145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Ч.Т.Айтматов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«Тополёк мой в красной косынке»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487" y="3307609"/>
            <a:ext cx="628468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01828" y="510809"/>
            <a:ext cx="63823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https://litvek.com/i/29/308329/_2006010615359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09" y="2381026"/>
            <a:ext cx="2601020" cy="42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1514" y="1557338"/>
            <a:ext cx="720089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Ильяс — шофёр грузовика на высокогорной трассе Тянь-Шаня. Как-то случайно по пути взявшись довести груз в колхоз он знакомится там с юной девушкой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каждый раз по пути он заезжает сюда для коротких встреч с ней. Ильяс узнаёт, что девушка посватана родителями дальнему родственнику, которого она даже и не знает, но должна выйти за него замуж.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https://24.kg/files/media/79/79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64" y="1417434"/>
            <a:ext cx="3333750" cy="50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1514" y="1557338"/>
            <a:ext cx="720089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Ильяс признаётся ей в любви, 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отвечает взаимностью — Ильяс предлагает ей сбежать с ним, и вопреки воли родителей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уходит из дома. «Тополёк мой в красной косынке» — так называет свою любимую Ильяс, и этот поэтический образ, гармонирующий с внешним обликом девушки, тоненькой и стройной, с открытым лицом и серьезными глазами, раскрывает и её строгую и ласковую душу.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mcswebsites.blob.core.windows.net/1033/Event_9267/gallery/Paplike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4" y="1800226"/>
            <a:ext cx="3656239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16535" y="1389519"/>
            <a:ext cx="825817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Полюбив Ильяса, она бежит из дому, не боясь нарушить еще живущие в её семье старые киргизские обычаи, не задумываясь о том, что ее «домом» может быть пока только кабина грузовой машины.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 некоторое время счастливо живет друг с другом. У них рождается сын. Но счастье не длится вечно: Ильяс, попав в аварию в одном из рейсов, пытаясь доказать шоферам и начальнику, что можно проехать через перевал, после этого начинает пить.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https://sun9-8.userapi.com/c852216/v852216374/1b0fe1/tgPLM57ou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94" y="1676981"/>
            <a:ext cx="2741569" cy="41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5790" y="1971675"/>
            <a:ext cx="548639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Долгие рейсы, пьянки мужа по возвращению, взаимная ревность — всё это разрушает отношения, 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узнав, что Ильяс завёл интрижку с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Кадичой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расстаётся с ним, и он уезжает в другой город с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Кадичой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https://st.kp.yandex.net/im/kadr/3/4/7/kinopoisk.ru-Sarvqomat-dilbarim-3472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608334"/>
            <a:ext cx="5377012" cy="39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8627" y="1414463"/>
            <a:ext cx="675798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лет спустя Ильяс хочет вернуться к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сыну. По пути к ним он берёт попутчика — дорожного рабочего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которого знал по прошлым дерзким переходам через перевал. От него он узнаёт, что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теперь муж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Первая жена и две дочки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погибли при сходе лавины, и он, вернувшись с фронта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мировой войны домой,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застал пустой дом. </a:t>
            </a:r>
          </a:p>
        </p:txBody>
      </p:sp>
      <p:pic>
        <p:nvPicPr>
          <p:cNvPr id="4100" name="Picture 4" descr="https://telegra.ph/file/f8f9d51d77865fd02e5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31" y="1928813"/>
            <a:ext cx="4456447" cy="3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8627" y="1522949"/>
            <a:ext cx="668654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боится потерять новую семью —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её сына, но решает не препятствовать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возвращении к Ильясу. Ильяс пытается убедить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вернуться к нему и начать все сначала, но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соглашается. Несколько раз встретившись с сыном, Ильяс, поняв, что потерял любовь девушки, окончательно прощается с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https://www.katushka.fun/torrents/00083251/screensho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1536234"/>
            <a:ext cx="4343398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" y="379808"/>
            <a:ext cx="1174432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«ПРОЩАЙ, ТОПОЛЕК МОЙ В КРАСНОЙ КОСЫНКЕ»</a:t>
            </a:r>
            <a:endParaRPr lang="ru-RU" sz="36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52407" y="2222798"/>
            <a:ext cx="54864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Прощай, </a:t>
            </a:r>
            <a:r>
              <a:rPr lang="ru-RU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Прощай, тополек мой в красной косынке!..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говорит Ильяс. Повесть о прекрасной и горестной любви, о строгой дружбе, о трудном человеческом счастье.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https://img5.lalafo.com/i/posters/original/00/31/d211f0e67cb5c588eeecb02fd83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5357" r="5262" b="30786"/>
          <a:stretch/>
        </p:blipFill>
        <p:spPr bwMode="auto">
          <a:xfrm>
            <a:off x="7415214" y="1585914"/>
            <a:ext cx="4300538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8629" y="1944450"/>
            <a:ext cx="57785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написана по принципу два рассказа в рассказе: автор встречается в своих командировках с двумя людьми, которые от своего имени ведут повествование о своей жизни.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 descr="https://images.eksmo.ru/upload/books_sn_images/430000000000062964-fb.jpg"/>
          <p:cNvSpPr>
            <a:spLocks noChangeAspect="1" noChangeArrowheads="1"/>
          </p:cNvSpPr>
          <p:nvPr/>
        </p:nvSpPr>
        <p:spPr bwMode="auto">
          <a:xfrm>
            <a:off x="8182280" y="3098799"/>
            <a:ext cx="1087435" cy="10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im0-tub-com.yandex.net/i?id=4ebca23bdb6d75e3c4510b4ac6218fcf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kinodisk.com/shots/H06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64765"/>
            <a:ext cx="5170940" cy="44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ГЕРОЙ-ПОВЕСТВОВАТЕЛЬ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570939"/>
            <a:ext cx="463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55" y="1539943"/>
            <a:ext cx="634773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ассказчик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журналист - персонифицированный герой, повествующий о событиях в третьем лице. Он же, носитель авторской речи в художественном произведении, наделенный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миропониманием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писателя, но в то же время передающий и долю авторского вымысла, как будто бы имеет свое мнение, может принимать решения.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i.pinimg.com/originals/d8/38/bc/d838bce84cdc74089d7fc98960cd7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74" y="1772641"/>
            <a:ext cx="468812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301972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ГЛАВНЫЕ ГЕРОИ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7238" y="2128837"/>
            <a:ext cx="479115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Ильяс 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основные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повествования, вокруг которых выстраиваются центральные события художественного произведения.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mcswebsites.blob.core.windows.net/1033/Event_9267/gallery/Paplike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628776"/>
            <a:ext cx="5437990" cy="42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4837222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Мнение литературоведов.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Сюжет.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Композиция.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Главные и второстепенные герои.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Экранизации и постановки.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8" y="43153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40541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ВТОРОСТЕПЕННЫЕ ГЕРОИ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79721" y="1570940"/>
            <a:ext cx="646403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Кадича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герои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являющийся главными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центрального конфликта произведения, но имеющие веское отношение к их жизни, порою переходящие черту второстепенности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- информаторы, такие как,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Джантай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Алибек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которых не вершится судьба главных героев.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img07.rl0.ru/afisha/e1200x630p0x0f1280x641q85iw7cc/s.afisha.ru/mediastorage/0a/6a/0d3f2f1ca27c4ed78ce05f026a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/>
          <a:stretch/>
        </p:blipFill>
        <p:spPr bwMode="auto">
          <a:xfrm>
            <a:off x="7298828" y="1772641"/>
            <a:ext cx="4518673" cy="37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0804"/>
            <a:ext cx="1094286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ЭКРАНИЗАЦИИ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4644" y="1357313"/>
            <a:ext cx="766209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 г. —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«Перевал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Фрунзенская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киностудия,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режисер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Алексей Сахаров.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1973 г.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«Я — Тянь-Шань»,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Мосфильм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режиссер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Ирина Поплавская.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 г. —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«Красная косынка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Турция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режиссер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Атыф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Йылмаз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г.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«Красная косынка» (</a:t>
            </a:r>
            <a:r>
              <a:rPr lang="uz-Latn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Yazmalım),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Турция, 37-серийный сериал,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режиссер Али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Билгин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«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Дилберим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Узбекистан/Киргизия,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режиссер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Сарвар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Каримов.</a:t>
            </a:r>
          </a:p>
        </p:txBody>
      </p:sp>
      <p:pic>
        <p:nvPicPr>
          <p:cNvPr id="13314" name="Picture 2" descr="https://artcriminalist.com/wp-content/uploads/2014/12/%D1%82%D0%BE%D0%BF%D0%BE%D0%BB%D1%91%D0%BA.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0767" b="3367"/>
          <a:stretch/>
        </p:blipFill>
        <p:spPr bwMode="auto">
          <a:xfrm>
            <a:off x="8596690" y="1523342"/>
            <a:ext cx="2974824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175861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ПОСТАНОВКИ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4926" y="1460247"/>
            <a:ext cx="636883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1966 году по повести в Большом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 балет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композитор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В.Власов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ставший первым хореографическим воплощением произведений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Ч.Айматова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1969 году создана оперетта в двух действиях «Край тюльпанов», музыка 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А.Рудянского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либретто 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Л.Бережных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1979 году по повести создана музыкальная драма «Тополёк мой…», композитор 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Л.Манас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слова 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Х.Гуляма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узбекского языка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Фархади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almaty.tv/js/wysiwyg/image/image/20180314/20180314145008_22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531049"/>
            <a:ext cx="4830913" cy="47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410804"/>
            <a:ext cx="1194435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ПЕРСОНАЖИ АЙТМАТОВСКОЙ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8676" y="1328738"/>
            <a:ext cx="651509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Персонажи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айтматовской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повести «Тополёк мой в красной косынке» привлекали своей яркой индивидуальностью. Главный герой Ильяс ― видный парень, немного эгоистичный и самоуверенный. Полна достоинств горделивая и решительная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Отличается мужеством проходящий через непростые проверки жизненными испытаниями, стойкий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img.china-cdn88nmbwacdnln8hq8qwe.com/images/origin/234388/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3" t="833" r="588" b="5981"/>
          <a:stretch/>
        </p:blipFill>
        <p:spPr bwMode="auto">
          <a:xfrm>
            <a:off x="7919579" y="1328738"/>
            <a:ext cx="3640832" cy="4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410804"/>
            <a:ext cx="1194435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8676" y="1414463"/>
            <a:ext cx="69294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всей своей драматичности повесть исполнена глубокого оптимизма. Она рассказывает нам не о разложении личности Ильяса, а о формирующейся и крепнущей морали героя. Трагическая потеря не ослепляет его, напротив, хотя и запоздало, к нему приходит прозрение. Убеждающая сила образа столь велика, что даже довольно парадоксальный эпилог выглядит вполне закономерным естественным.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yandex-images.naydex.net/TmmQ51214/417e4bFw/2n1xBaQZEtswXDOsDvOefoqQHfYa8Vb2BX5QDJ_Wi7uBl3-0M3V7U8jbPwgVQ2bJY_5KZ0eaC9tS64vyV9eFVS9dQdRgbCLvMWlzKW5mW405M4sE2VLhJAL8UqjalivLkHaLwLW2qkZeXskYB-Vmi7S9OvBDa16tMFw-kwLnVJcYP8bT1SqzjQJPwgifA-yNivH4Jlni4DXj7_NLyMaqiZESeTAFVH72b--7SDcnJctWLXjRo4t9rxBdbDKTZVaWyW8UQRXKgpxiHJNLfdNM_2thG0QqAAI28rwgC8r0K6rjAuphpKcPNmze6Cr2Z3SL1FzrAkCajvwQbGyBMTdEpPtO1QEnyPB_YHxBWszBLMx6cAhUmFLSlkBNwWv6N5spkVKYw6S2LMe-3ltLxYfk-pT8WgLTe7wuMb1O8IOV5JQ5rxbD1hkznVI8YvpME24fqiG5RhpAsVYx7CEKSkQpGRPQyxC2BgwGTG66ymeWNbhnDTrwEJmejRMuXeCBd_bEWG0mwgU7UX3C7JBKbSCOPJjSOIbL05OUcy1QmFg1aVmhkQgRlFZv1h9eKhlWJpUqBAyoc1F7HB5T7n7Akia1NDhd51JVuJAN0h4xavxDzf344VoVW-FS9KDcASnYZFgLkIFqM5dV3MYtnktYtdb1y4a9yzCyGU2PkyyeoEAm1bSIzjdS52hhjsNPg5q8Mw3vSUNZNChAAIaz7FIbWsTY6JHhWgEGFG8WTH0JOTWEFLo3rAtQsBq8PZI8reMDVdcVim4mYwW6I_6AXFMYbPLd7lrRKcTZggAVEnzja6mUK_pQswnjJQQOhY5fWDh19ucp9N6aslGqzF-ij0xwgvV2BFmNxCNHetK-kE3TiN8wjn2I4yt2mAEi9aOP8DradIrporL64UZlf8XubUt7dAdWe-W9GmJTiX6PM9y9UAMnNCSJ3UVzFzlif1Ft45vvki_vWYEah2vBQKawD_DL6ZfJ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80" y="1681502"/>
            <a:ext cx="3371254" cy="42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365126"/>
            <a:ext cx="11353043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74695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Подготовить характеристику Ильяса и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Написать мини-сочинение на тему: «Прекрасная история любви».      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27" y="2902009"/>
            <a:ext cx="3265099" cy="28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9" y="314975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ПРОИЗВЕДЕНИЯ  Ч.Т.АЙТМАТОВА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71476" y="1314450"/>
            <a:ext cx="710861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произведений Чингиза Айтматова есть удивительное свойство задевать какие-то потаенные струны души и попадать в самое сердце. Наверное, потому что пишет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Ч.Т.Айтматов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простых людях, об обычных судьбах, о нас с вами. Или может, потому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Ч.Т.Айтматов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своих произведениях не дает оценку своим персонажам, не осуждает их, и тем самым дает право самим читателям вообразить каким будет продолжение.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Ч.Т.Айтматов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оставляет надежду на счастливое будущее. 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culture.ru/storage/images/55394bda85cf4f824e17587ad2f6684e/6c82709d4dd54f1f3f8c5cc0b50ae7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05" y="1503078"/>
            <a:ext cx="3923170" cy="42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3" y="410804"/>
            <a:ext cx="12292013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«ТОПОЛЁК МОЙ В КРАСНОЙ КОСЫНКЕ»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29899" y="2188564"/>
            <a:ext cx="486646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"Тополек мой в красной косынке" - это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любви и метаниях, о гордыне и великодушии, и самое главное о том, что счастье на самом деле очень хрупкое.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samcity.uz/media/k2/items/cache/c5f6baee01bcaad1c58a783afd54c7cc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6"/>
          <a:stretch/>
        </p:blipFill>
        <p:spPr bwMode="auto">
          <a:xfrm>
            <a:off x="6910066" y="1835949"/>
            <a:ext cx="4659462" cy="38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12555"/>
            <a:ext cx="116728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8343" y="1350830"/>
            <a:ext cx="8311124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Повесть была впервые опубликована в 1961 году в журнале «Дружба 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народов», 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на повесть появился ряд рецензий, В 1963 году повесть вошла в сборник «Повести степей и гор», за который писатель 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удостоен 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премии, в 1964 году вышла отдельной книгой в серии «Прочти, товарищ!» издательства «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Знание»</a:t>
            </a:r>
            <a:r>
              <a:rPr lang="ru-RU" sz="2600" baseline="30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входила 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во многие сборники произведений писателя.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Эта повесть была написана </a:t>
            </a:r>
            <a:r>
              <a:rPr lang="ru-RU" sz="2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Ч.Айматовым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на русском языке, в переводе на киргизский язык название было заменено автором на «</a:t>
            </a:r>
            <a:r>
              <a:rPr lang="ru-RU" sz="2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Дилберим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».</a:t>
            </a:r>
            <a:endParaRPr lang="ru-RU" sz="2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242" name="Picture 2" descr="https://im0-tub-com.yandex.net/i?id=d4fc83d5607418e7321794bb663327c9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 bwMode="auto">
          <a:xfrm>
            <a:off x="8829676" y="1858124"/>
            <a:ext cx="3071812" cy="3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56" y="379808"/>
            <a:ext cx="1159273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МНЕНИЕ ЛИТЕРАТУРОВЕДА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2956" y="1601934"/>
            <a:ext cx="8326707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Как </a:t>
            </a:r>
            <a:r>
              <a:rPr lang="ru-RU" sz="2600" dirty="0">
                <a:solidFill>
                  <a:srgbClr val="002060"/>
                </a:solidFill>
              </a:rPr>
              <a:t>отмечал в журнале «Литературный Кыргызстан» литературовед </a:t>
            </a:r>
            <a:r>
              <a:rPr lang="ru-RU" sz="2600" dirty="0" err="1" smtClean="0">
                <a:solidFill>
                  <a:srgbClr val="002060"/>
                </a:solidFill>
              </a:rPr>
              <a:t>А.Джакыпбеков</a:t>
            </a:r>
            <a:r>
              <a:rPr lang="ru-RU" sz="2600" dirty="0">
                <a:solidFill>
                  <a:srgbClr val="002060"/>
                </a:solidFill>
              </a:rPr>
              <a:t>, в этом названии потерялась образность, </a:t>
            </a:r>
            <a:r>
              <a:rPr lang="ru-RU" sz="2600" dirty="0" smtClean="0">
                <a:solidFill>
                  <a:srgbClr val="002060"/>
                </a:solidFill>
              </a:rPr>
              <a:t>поэтичность, </a:t>
            </a:r>
            <a:r>
              <a:rPr lang="ru-RU" sz="2600" dirty="0">
                <a:solidFill>
                  <a:srgbClr val="002060"/>
                </a:solidFill>
              </a:rPr>
              <a:t>что влияет на восприятии повести в целом: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</a:rPr>
              <a:t>с</a:t>
            </a:r>
            <a:r>
              <a:rPr lang="ru-RU" sz="2600" dirty="0" smtClean="0">
                <a:solidFill>
                  <a:srgbClr val="002060"/>
                </a:solidFill>
              </a:rPr>
              <a:t>тоит </a:t>
            </a:r>
            <a:r>
              <a:rPr lang="ru-RU" sz="2600" dirty="0">
                <a:solidFill>
                  <a:srgbClr val="002060"/>
                </a:solidFill>
              </a:rPr>
              <a:t>только убрать из исповедального рассказа Ильяса слова «Тополёк мой в красной косынке», как тут же теряет весь свой смысл многосложная драматическая ситуация, в которой окажется его герой. Казалось бы, самая обыденная деталь его повести превращается в образ-лейтмотив и рельефно, пластично выражает самое главное.</a:t>
            </a:r>
          </a:p>
        </p:txBody>
      </p:sp>
      <p:pic>
        <p:nvPicPr>
          <p:cNvPr id="11270" name="Picture 6" descr="https://static8.depositphotos.com/1142251/817/i/950/depositphotos_8171626-stock-photo-vintage-writing-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99" y="1772641"/>
            <a:ext cx="2759802" cy="37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95013" y="1523342"/>
            <a:ext cx="706311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«Тополёк мой в красной косынке»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повесть о любви, о предательстве, об ответственности. И снова очаровательный женский образ. Какие красивые имена у героинь произведений Айтматова!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…Это её увозит из родного аила без разрешения на то родителей влюбленный Ильяс, потому что медлить было нельзя – выдали бы замуж за другого, нелюбимого, милую девушку.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img.wallpapersafari.com/desktop/1920/1080/5/99/puZ9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493" y="2021940"/>
            <a:ext cx="3689008" cy="32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ИЛЬЯС И АСЕЛЬ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1514" y="1871663"/>
            <a:ext cx="580072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Ильяс 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полюбили друг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друга. Именно она,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становится для Ильяса жизненным ориентиром, «топольком в красной косынке»: и когда были вместе, и когда разлучила их судьба, которую, как известно, человек во многом сам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творит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st.kp.yandex.net/im/kadr/3/4/7/kinopoisk.ru-Sarvqomat-dilbarim-3472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6" y="1457324"/>
            <a:ext cx="5057774" cy="47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1514" y="1443038"/>
            <a:ext cx="574357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«Тополёк мой в красной косынке»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верности в любви и дружбе, история шофёра Ильяса и прекрасной девушки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повести три рассказчика: автор (журналист), шофер Ильяс и дорожный мастер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Каждый ведёт рассказ от себя, причем Ильяс 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Байтемир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форме исповеди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tse1.mm.bing.net/th?id=OIP.K7WD0YBj0eC3eV6OTMUK-QHaE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64" y="2074862"/>
            <a:ext cx="45148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16759</TotalTime>
  <Words>1282</Words>
  <Application>Microsoft Office PowerPoint</Application>
  <PresentationFormat>Широкоэкранный</PresentationFormat>
  <Paragraphs>156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ПРОИЗВЕДЕНИЯ  Ч.Т.АЙТМАТОВА</vt:lpstr>
      <vt:lpstr>«ТОПОЛЁК МОЙ В КРАСНОЙ КОСЫНКЕ»</vt:lpstr>
      <vt:lpstr>ИСТОРИЯ СОЗДАНИЯ</vt:lpstr>
      <vt:lpstr>МНЕНИЕ ЛИТЕРАТУРОВЕДА</vt:lpstr>
      <vt:lpstr>Презентация PowerPoint</vt:lpstr>
      <vt:lpstr>ИЛЬЯС И АСЕЛЬ</vt:lpstr>
      <vt:lpstr>СЮЖЕТ</vt:lpstr>
      <vt:lpstr>СЮЖЕТ</vt:lpstr>
      <vt:lpstr>СЮЖЕТ</vt:lpstr>
      <vt:lpstr>СЮЖЕТ</vt:lpstr>
      <vt:lpstr>СЮЖЕТ</vt:lpstr>
      <vt:lpstr>СЮЖЕТ</vt:lpstr>
      <vt:lpstr>СЮЖЕТ</vt:lpstr>
      <vt:lpstr>«ПРОЩАЙ, ТОПОЛЕК МОЙ В КРАСНОЙ КОСЫНКЕ»</vt:lpstr>
      <vt:lpstr>КОМПОЗИЦИЯ</vt:lpstr>
      <vt:lpstr>ГЕРОЙ-ПОВЕСТВОВАТЕЛЬ</vt:lpstr>
      <vt:lpstr> ГЛАВНЫЕ ГЕРОИ</vt:lpstr>
      <vt:lpstr>ВТОРОСТЕПЕННЫЕ ГЕРОИ</vt:lpstr>
      <vt:lpstr>ЭКРАНИЗАЦИИ</vt:lpstr>
      <vt:lpstr>ПОСТАНОВКИ</vt:lpstr>
      <vt:lpstr>ПЕРСОНАЖИ АЙТМАТОВСКОЙ ПОВЕСТИ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275</cp:revision>
  <dcterms:created xsi:type="dcterms:W3CDTF">2020-09-22T15:24:01Z</dcterms:created>
  <dcterms:modified xsi:type="dcterms:W3CDTF">2021-03-20T08:07:51Z</dcterms:modified>
</cp:coreProperties>
</file>