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378" r:id="rId3"/>
    <p:sldId id="405" r:id="rId4"/>
    <p:sldId id="406" r:id="rId5"/>
    <p:sldId id="403" r:id="rId6"/>
    <p:sldId id="398" r:id="rId7"/>
    <p:sldId id="336" r:id="rId8"/>
    <p:sldId id="396" r:id="rId9"/>
    <p:sldId id="334" r:id="rId10"/>
    <p:sldId id="331" r:id="rId11"/>
    <p:sldId id="377" r:id="rId12"/>
    <p:sldId id="399" r:id="rId13"/>
    <p:sldId id="393" r:id="rId14"/>
    <p:sldId id="394" r:id="rId15"/>
    <p:sldId id="400" r:id="rId16"/>
    <p:sldId id="392" r:id="rId17"/>
    <p:sldId id="379" r:id="rId18"/>
    <p:sldId id="337" r:id="rId19"/>
    <p:sldId id="402" r:id="rId20"/>
    <p:sldId id="330" r:id="rId21"/>
    <p:sldId id="374" r:id="rId22"/>
    <p:sldId id="404" r:id="rId23"/>
    <p:sldId id="409" r:id="rId24"/>
    <p:sldId id="408" r:id="rId25"/>
    <p:sldId id="407" r:id="rId26"/>
    <p:sldId id="411" r:id="rId27"/>
    <p:sldId id="412" r:id="rId28"/>
    <p:sldId id="401" r:id="rId29"/>
    <p:sldId id="410" r:id="rId30"/>
    <p:sldId id="36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3788" autoAdjust="0"/>
  </p:normalViewPr>
  <p:slideViewPr>
    <p:cSldViewPr snapToGrid="0">
      <p:cViewPr varScale="1">
        <p:scale>
          <a:sx n="62" d="100"/>
          <a:sy n="62" d="100"/>
        </p:scale>
        <p:origin x="63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1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2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11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3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3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90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0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3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83253" y="2958096"/>
            <a:ext cx="6102131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Хамид </a:t>
            </a: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Алимджан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1909-1944 гг.)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«Детство»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92048" y="3387260"/>
            <a:ext cx="6912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https://telegra.ph/file/6833782a52ae86b144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62" y="2744204"/>
            <a:ext cx="3829406" cy="33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58401"/>
            <a:ext cx="1163176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ВЛИЯНИЕ РУССКИХ ПИСАТЕЛЕЙ</a:t>
            </a:r>
            <a:endParaRPr lang="ru-RU" sz="44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7201" y="1908473"/>
            <a:ext cx="720089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На поэтическое творчество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оказали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влияние                                   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М.Горький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 и 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В.В.Маяковский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 Хамид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 — один из первых узбекских поэтов, начавших поиски поэтических форм, способных наиболее полно отразить современность.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48" y="1186475"/>
            <a:ext cx="3479102" cy="252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98" y="3542791"/>
            <a:ext cx="2225802" cy="2918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ТВОРЧЕСТВО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4434" y="1856455"/>
            <a:ext cx="597103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сборник стихов "Весна" опубликован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г.,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талант автора проявился в его поэмах "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Симург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Айгуль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Бахтияр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"Край"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"Счастье"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 г.)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47" y="1150765"/>
            <a:ext cx="2206753" cy="2893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80" y="1232825"/>
            <a:ext cx="2108428" cy="289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02" y="4191010"/>
            <a:ext cx="3502778" cy="23309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ЛУЧШЕЕ ПРОИЗВЕДЕНИЕ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8420" y="1985963"/>
            <a:ext cx="522292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Лучшее произведение — поэма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Зайнаб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и Аман»,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синтезирующая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себе особенности узбекской поэзии 30-х годов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1938 г.)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cdn.shopify.com/s/files/1/0059/3664/4178/products/Zaynab_I_Aman_Xudojnik_Ol_ga_Andronova_1200x1200.jpg?v=159238116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r="531" b="7394"/>
          <a:stretch/>
        </p:blipFill>
        <p:spPr bwMode="auto">
          <a:xfrm>
            <a:off x="6716139" y="1727867"/>
            <a:ext cx="5101362" cy="40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 ГОДЫ ВОЙНЫ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2430" y="1743074"/>
            <a:ext cx="6267787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годы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мировой войны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написаны поэма "Слезы Роксаны"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 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стихов "Возьми оружие в руки"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г.),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историческая драма "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Муканна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1942-1943 гг.),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отмеченные зрелым мастерством.</a:t>
            </a:r>
          </a:p>
        </p:txBody>
      </p:sp>
      <p:pic>
        <p:nvPicPr>
          <p:cNvPr id="13314" name="Picture 2" descr="https://im0-tub-com.yandex.net/i?id=c653242c7aec95b6098176f4e985bec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405543"/>
            <a:ext cx="3557966" cy="49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ЛИТЕРАТУРОВЕДЧЕСКИЕ СТАТЬИ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693701"/>
            <a:ext cx="698356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литературоведческих статьях 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разрабатывал проблемы узбекской классической и современной литературы, взаимосвязи литературы и фольклора, русской и узбекской литератур "Мухаммад Амин Мукими"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поэме „Фархад и Ширин" Навои"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"Навои и наше время"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"Здравствуй, Пушкин!"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1937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"Толстой и узбекский народ"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 г.)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http://i.mycdn.me/i?r=AzEPZsRbOZEKgBhR0XGMT1Rk8bQ4uYdgoqlUaVFMsmiwD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69" y="1358271"/>
            <a:ext cx="3236082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ПЕРЕВОДЫ ХАМИДА АЛИМДЖАНА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74726" y="1985098"/>
            <a:ext cx="528637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перевёл на узбекский язык "Кавказского пленника", "Русалку"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Бэлу"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Челкаш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М.Горького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338" name="Picture 2" descr="https://histograf.ru/wiki2/images/f/fe/Hamid_Olimj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405543"/>
            <a:ext cx="3810798" cy="51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10804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02701" y="2214563"/>
            <a:ext cx="519807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июля 1935 года Хамид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женился на поэтессе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Зульфие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браке родилось двое детей – дочь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Хулькар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сын Аман.</a:t>
            </a:r>
          </a:p>
        </p:txBody>
      </p:sp>
      <p:pic>
        <p:nvPicPr>
          <p:cNvPr id="4098" name="Picture 2" descr="https://xs.uz/upload/post/2018/03/83c118a957467bea0ec94762e740653b0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79" y="1772641"/>
            <a:ext cx="4526097" cy="344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АЛИМДЖАНОВА ХУЛЬКАР ХАМИДОВНА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122" name="Picture 2" descr="https://mytashkent.uz/wp-content/uploads/2015/01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60" y="1405543"/>
            <a:ext cx="3387080" cy="49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42949" y="1628775"/>
            <a:ext cx="615791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 время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26 лет.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автором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стихов и повестей, известным поэтом, усердным учёным, а для молодых начинающих поэтов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наставником. Для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Зульфии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был не только мужем или другом, 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 всего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великим образом во всей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судьбе. </a:t>
            </a:r>
          </a:p>
        </p:txBody>
      </p:sp>
      <p:pic>
        <p:nvPicPr>
          <p:cNvPr id="18434" name="Picture 2" descr="https://fsd.videouroki.net/html/2020/02/29/v_5e5aab75aa3c5/99746191_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07" y="1628775"/>
            <a:ext cx="3580765" cy="44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ПОЭТА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1751" y="2472361"/>
            <a:ext cx="545499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Талантливый поэт попал в автокатастрофу и погиб 3 июля 1944 года.</a:t>
            </a:r>
          </a:p>
        </p:txBody>
      </p:sp>
      <p:pic>
        <p:nvPicPr>
          <p:cNvPr id="16386" name="Picture 2" descr="https://img-fotki.yandex.ru/get/3808/395936343.16/0_148f3b_9c96157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05543"/>
            <a:ext cx="3125813" cy="49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ЭПИГРАФ 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6349" y="1471613"/>
            <a:ext cx="677227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из дальнего тумана,</a:t>
            </a:r>
          </a:p>
          <a:p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слышатся годам наперекор</a:t>
            </a:r>
          </a:p>
          <a:p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сказки, что рассказывала мама.</a:t>
            </a:r>
          </a:p>
          <a:p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голос её слышу до сих пор.</a:t>
            </a:r>
          </a:p>
          <a:p>
            <a:pPr algn="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 </a:t>
            </a:r>
            <a:r>
              <a:rPr lang="ru-RU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" y="1763090"/>
            <a:ext cx="4245732" cy="3681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19" y="3787037"/>
            <a:ext cx="2693680" cy="2681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9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208722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8613" y="1570939"/>
            <a:ext cx="745807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честь Хамида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названы: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станция Ташкентского метрополитена;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Самаркандский областной театр музыки и драмы;</a:t>
            </a:r>
          </a:p>
          <a:p>
            <a:pPr algn="ctr"/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Каршинский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государственный педагогический институт.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19 мая 1990 года в Ташкенте был торжественно открыт памятник поэту работы скульптора 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Я.Шапиро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 и архитектора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С.Адылова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 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декабре 2017 года памятник был перенесен на Аллею литераторов.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2004 году Хамид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был посмертно награждён орденом «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Буюк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хизматлари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учун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40" y="1059927"/>
            <a:ext cx="3583019" cy="2625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40" y="3813251"/>
            <a:ext cx="3891105" cy="2589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СТАНЦИЯ «ХАМИД АЛИМДЖАН»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5" y="1477486"/>
            <a:ext cx="6527420" cy="48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ПАМЯТНИК ХАМИДУ АЛИМДЖАНУ</a:t>
            </a:r>
            <a:endParaRPr lang="ru-RU" sz="4400" dirty="0"/>
          </a:p>
        </p:txBody>
      </p:sp>
      <p:pic>
        <p:nvPicPr>
          <p:cNvPr id="6148" name="Picture 4" descr="http://www.esosedi.ru/fiber/256685/fit/1400x1000/pamyatnik_h_olimzh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382633"/>
            <a:ext cx="7115590" cy="50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ПЛОЩАДЬ ХАМИДА АЛИМДЖАНА</a:t>
            </a:r>
            <a:endParaRPr lang="ru-RU" sz="4400" dirty="0"/>
          </a:p>
        </p:txBody>
      </p:sp>
      <p:pic>
        <p:nvPicPr>
          <p:cNvPr id="17410" name="Picture 2" descr="https://www.afisha.uz/ui/materials/2018/04/0418456_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630818"/>
            <a:ext cx="6477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ПАМЯТЬ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t="1079" r="11539" b="12379"/>
          <a:stretch/>
        </p:blipFill>
        <p:spPr>
          <a:xfrm>
            <a:off x="7000875" y="1686251"/>
            <a:ext cx="4657724" cy="4600576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0049" y="2000250"/>
            <a:ext cx="625792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дань уважения Хамиду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Зульфие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созданы и названы в их честь аллея, специализированная школа-интернат по углубленному изучению узбекского языка и литературы и музей.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8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СТИХОТВОРЕНИЕ «ДЕТСТВО» (ОТРЫВОК)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" y="1557337"/>
            <a:ext cx="51863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 мы были... Сил запас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Накапливался что ни миг;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зорким и пытливым глаз,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сердце чище, чем родник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еще нежна душа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первой, раннею порой;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жили, радостью дыша,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Пленяясь каждою игрой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2200" y="1414463"/>
            <a:ext cx="56007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Кишлачных узких улиц стык,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Домишки по холмам вразброс.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Сады... В садах цветенье роз,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Журчащий день и ночь арык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Тропинки вьются, далеки,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Горят светилен огоньки,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мы шумливою гурьбой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Спешим к воде и ну — нырять,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Плещась друг с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дружкой</a:t>
            </a:r>
          </a:p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вперебой,</a:t>
            </a:r>
            <a:b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Рыбешкам вспугнутым под 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570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1925" y="1856455"/>
            <a:ext cx="582736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Стихотворение Хамида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описывает то самое замечательное время, когда каждый из нас всегда полон бодрости, веселья, счастья - детство. Дети всегда увлечены играми - старыми и новыми.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artnow.ru/img/429000/4298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0" b="845"/>
          <a:stretch/>
        </p:blipFill>
        <p:spPr bwMode="auto">
          <a:xfrm>
            <a:off x="7177754" y="2073278"/>
            <a:ext cx="4462867" cy="35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7238" y="1685925"/>
            <a:ext cx="597217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дано точное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детства современников поэта.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наполнено любовью к детской поре и неповторимым взглядом поэта на это время. Безусловно, всё это 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смог передать нам даже через странички книги. Как не ценить и смотреть на такое произведение без эмоций?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i.pinimg.com/736x/75/ee/eb/75eeeb7f386ddad0b6a285bd5b8c3fb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6816"/>
          <a:stretch/>
        </p:blipFill>
        <p:spPr bwMode="auto">
          <a:xfrm>
            <a:off x="6965435" y="1743402"/>
            <a:ext cx="4852066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83407" y="1550826"/>
            <a:ext cx="593270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Строки, которые раскрывают чистоту и радость детской души: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чище, чем родник. Была еще нежна душа </a:t>
            </a:r>
            <a:endParaRPr lang="ru-RU" sz="32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раннею порой; Мы жили,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радостью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дыша, Пленяясь каждою </a:t>
            </a:r>
            <a:r>
              <a:rPr lang="ru-RU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игрой».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art-bay.ru/files/striker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00" y="2997311"/>
            <a:ext cx="4539101" cy="31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365728"/>
            <a:ext cx="114430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АНАЛИЗ СТИХОТВОРЕНИЯ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4375" y="2057400"/>
            <a:ext cx="58293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родных мест поэта: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«Кишлачных </a:t>
            </a:r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узких улиц стык, Домишки по холмам вразброс. Сады... В садах цветенье роз, Журчащий день и ночь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арык».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roomester.ru/wp-content/uploads/2018/07/rozy-v-landshaftnom-dizajne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40" y="2719368"/>
            <a:ext cx="5071361" cy="31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8625" y="1304766"/>
            <a:ext cx="721518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Хамид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настоящее имя 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Алимджанович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Азимов)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талантливый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поэт, драматург учёный и общественный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12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1909 года в городе Джизак.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одился 12 декабря 1909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 г. в Джизаке. С раннего детства, от матери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Камилы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и деда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Мулло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Азима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, слышал он множество народных сказок, 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дастанов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 и песен. Став писателем, он обратился к фольклору и как собиратель, и как исследователь.</a:t>
            </a:r>
          </a:p>
        </p:txBody>
      </p:sp>
      <p:pic>
        <p:nvPicPr>
          <p:cNvPr id="2050" name="Picture 2" descr="https://im0-tub-com.yandex.net/i?id=c653242c7aec95b6098176f4e985bece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1" t="30468" r="6178" b="4376"/>
          <a:stretch/>
        </p:blipFill>
        <p:spPr bwMode="auto">
          <a:xfrm>
            <a:off x="8035843" y="1563935"/>
            <a:ext cx="3522743" cy="47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498818"/>
            <a:ext cx="113299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небольшое сочинение на тему: «Самое яркое впечатление моего детства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Выучить отрывок стихотворения «Детство» наизусть.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50" y="3704094"/>
            <a:ext cx="3149268" cy="27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213" y="1543050"/>
            <a:ext cx="717232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учился сначала в 1918 году в неполной средней школе, потом продолжил учёбу в школе имени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Нариманова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1923 году. С 1923 по 1926 годы он учился в Самаркандском педагогическом училище. Затем с 1926 по 1931 год учился в Узбекской Педагогической Академии города Самарканда на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социально-экономическом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факультете.</a:t>
            </a:r>
          </a:p>
        </p:txBody>
      </p:sp>
      <p:pic>
        <p:nvPicPr>
          <p:cNvPr id="3078" name="Picture 6" descr="https://img-fotki.yandex.ru/get/103922/395936343.16/0_148f33_5e74bba6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88" y="1325301"/>
            <a:ext cx="3114700" cy="52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365126"/>
            <a:ext cx="11387137" cy="7942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ВЛИЯНИЕ ДЕДА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0" y="1443038"/>
            <a:ext cx="710088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дед был образованным человеком своего времени. Он очень хорошо знал русский язык и работал переводчиком в губернском учреждении.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влиянием деда Хамид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стремился изучить русский язык и в 8-9 лет он читал наизусть стихи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Его дед и мать с детства развив склонность к литературе и поэзии, определили будущее Хамида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 descr="https://i.imgur.com/LpiA2UZ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873293"/>
            <a:ext cx="3900487" cy="397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ПЕРВЫЙ СБОРНИК СТИХОВ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7214" y="1714500"/>
            <a:ext cx="664368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 1928 году вышел первый сборник стихов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Хамида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«Весна».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Много лет спустя 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Айбек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своей статье о Хамиде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подчёркивал символичность этого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названия. «Весна»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вышла, когда автор переживал свою «весеннюю» пору. Ей соответствовал настрой сборника: оптимистический, романтически приподнятый.</a:t>
            </a:r>
          </a:p>
        </p:txBody>
      </p:sp>
      <p:pic>
        <p:nvPicPr>
          <p:cNvPr id="8194" name="Picture 2" descr="http://visualrian.ru/images/old_preview/8/21/82110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422615"/>
            <a:ext cx="3389782" cy="49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ТВОРЧЕСТВО</a:t>
            </a:r>
            <a:endParaRPr lang="ru-RU" sz="44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32757" y="2043112"/>
            <a:ext cx="596809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Окончание учёбы в Самарканде и переезд в Ташкент обозначили для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Алимджана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начало нового, важнейшего биографического и творческого этапа.</a:t>
            </a:r>
          </a:p>
        </p:txBody>
      </p:sp>
      <p:pic>
        <p:nvPicPr>
          <p:cNvPr id="9218" name="Picture 2" descr="https://i.ytimg.com/vi/HowiGdRF5PI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/>
          <a:stretch/>
        </p:blipFill>
        <p:spPr bwMode="auto">
          <a:xfrm>
            <a:off x="7211790" y="1711324"/>
            <a:ext cx="4397824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В ГАЗЕТАХ И ЖУРНАЛАХ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47127" y="1671639"/>
            <a:ext cx="585367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Xамид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работает как журналист и редактор в газетах и журналах. И продолжает свой неустанный литературный труд. В 30-е годы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Алимджан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создает большие произ­ведения, навеянные впечатлениями от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дастанов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исполнении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бахши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Айгуль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Бахтияр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Семург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img-fotki.yandex.ru/get/876984/120816668.3c9/0_cc92d_530a2b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39" y="1302390"/>
            <a:ext cx="3854776" cy="51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СЕКРЕТАРЬ СОЮЗА ПИСАТЕЛЕЙ УЗБЕКИСТАНА</a:t>
            </a:r>
            <a:endParaRPr lang="ru-RU" sz="3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8161" y="2114550"/>
            <a:ext cx="611505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rgbClr val="002060"/>
                </a:solidFill>
              </a:rPr>
              <a:t>В 1939 году Хамид </a:t>
            </a:r>
            <a:r>
              <a:rPr lang="ru-RU" sz="3200" dirty="0" err="1">
                <a:solidFill>
                  <a:srgbClr val="002060"/>
                </a:solidFill>
              </a:rPr>
              <a:t>Алимджан</a:t>
            </a:r>
            <a:r>
              <a:rPr lang="ru-RU" sz="3200" dirty="0">
                <a:solidFill>
                  <a:srgbClr val="002060"/>
                </a:solidFill>
              </a:rPr>
              <a:t> становится от­ветственным секретарем Союза писателей Узбе­кистана и остается на этом посту до своей гибели в 1944 году.</a:t>
            </a:r>
            <a:endParaRPr 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1266" name="Picture 2" descr="https://mytashkent.uz/wp-content/uploads/2011/05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7" y="1554530"/>
            <a:ext cx="32480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17024</TotalTime>
  <Words>969</Words>
  <Application>Microsoft Office PowerPoint</Application>
  <PresentationFormat>Широкоэкранный</PresentationFormat>
  <Paragraphs>156</Paragraphs>
  <Slides>30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Black</vt:lpstr>
      <vt:lpstr>Wingdings 2</vt:lpstr>
      <vt:lpstr>Тема Office</vt:lpstr>
      <vt:lpstr>Презентация PowerPoint</vt:lpstr>
      <vt:lpstr>ЭПИГРАФ </vt:lpstr>
      <vt:lpstr>ДЕТСТВО</vt:lpstr>
      <vt:lpstr>ОБРАЗОВАНИЕ</vt:lpstr>
      <vt:lpstr>ВЛИЯНИЕ ДЕДА</vt:lpstr>
      <vt:lpstr>ПЕРВЫЙ СБОРНИК СТИХОВ</vt:lpstr>
      <vt:lpstr>ТВОРЧЕСТВО</vt:lpstr>
      <vt:lpstr>РАБОТА В ГАЗЕТАХ И ЖУРНАЛАХ</vt:lpstr>
      <vt:lpstr>СЕКРЕТАРЬ СОЮЗА ПИСАТЕЛЕЙ УЗБЕКИСТАНА</vt:lpstr>
      <vt:lpstr>ВЛИЯНИЕ РУССКИХ ПИСАТЕЛЕЙ</vt:lpstr>
      <vt:lpstr>ТВОРЧЕСТВО</vt:lpstr>
      <vt:lpstr>ЛУЧШЕЕ ПРОИЗВЕДЕНИЕ</vt:lpstr>
      <vt:lpstr>В ГОДЫ ВОЙНЫ</vt:lpstr>
      <vt:lpstr>ЛИТЕРАТУРОВЕДЧЕСКИЕ СТАТЬИ</vt:lpstr>
      <vt:lpstr>ПЕРЕВОДЫ ХАМИДА АЛИМДЖАНА</vt:lpstr>
      <vt:lpstr>ЛИЧНАЯ ЖИЗНЬ</vt:lpstr>
      <vt:lpstr>  АЛИМДЖАНОВА ХУЛЬКАР ХАМИДОВНА</vt:lpstr>
      <vt:lpstr>ЛИЧНАЯ ЖИЗНЬ</vt:lpstr>
      <vt:lpstr>СМЕРТЬ ПОЭТА</vt:lpstr>
      <vt:lpstr>ПАМЯТЬ</vt:lpstr>
      <vt:lpstr>СТАНЦИЯ «ХАМИД АЛИМДЖАН»</vt:lpstr>
      <vt:lpstr>ПАМЯТНИК ХАМИДУ АЛИМДЖАНУ</vt:lpstr>
      <vt:lpstr>ПЛОЩАДЬ ХАМИДА АЛИМДЖАНА</vt:lpstr>
      <vt:lpstr>ПАМЯТЬ</vt:lpstr>
      <vt:lpstr>СТИХОТВОРЕНИЕ «ДЕТСТВО» (ОТРЫВОК)</vt:lpstr>
      <vt:lpstr>АНАЛИЗ СТИХОТВОРЕНИЯ</vt:lpstr>
      <vt:lpstr>АНАЛИЗ СТИХОТВОРЕНИЯ</vt:lpstr>
      <vt:lpstr>АНАЛИЗ СТИХОТВОРЕНИЯ</vt:lpstr>
      <vt:lpstr>АНАЛИЗ СТИХОТВОРЕНИЯ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444</cp:revision>
  <dcterms:created xsi:type="dcterms:W3CDTF">2020-09-22T15:24:01Z</dcterms:created>
  <dcterms:modified xsi:type="dcterms:W3CDTF">2021-03-09T06:35:07Z</dcterms:modified>
</cp:coreProperties>
</file>