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329" r:id="rId3"/>
    <p:sldId id="378" r:id="rId4"/>
    <p:sldId id="405" r:id="rId5"/>
    <p:sldId id="406" r:id="rId6"/>
    <p:sldId id="398" r:id="rId7"/>
    <p:sldId id="336" r:id="rId8"/>
    <p:sldId id="396" r:id="rId9"/>
    <p:sldId id="334" r:id="rId10"/>
    <p:sldId id="331" r:id="rId11"/>
    <p:sldId id="377" r:id="rId12"/>
    <p:sldId id="399" r:id="rId13"/>
    <p:sldId id="393" r:id="rId14"/>
    <p:sldId id="394" r:id="rId15"/>
    <p:sldId id="400" r:id="rId16"/>
    <p:sldId id="395" r:id="rId17"/>
    <p:sldId id="330" r:id="rId18"/>
    <p:sldId id="374" r:id="rId19"/>
    <p:sldId id="392" r:id="rId20"/>
    <p:sldId id="337" r:id="rId21"/>
    <p:sldId id="379" r:id="rId22"/>
    <p:sldId id="402" r:id="rId23"/>
    <p:sldId id="403" r:id="rId24"/>
    <p:sldId id="404" r:id="rId25"/>
    <p:sldId id="407" r:id="rId26"/>
    <p:sldId id="401" r:id="rId27"/>
    <p:sldId id="36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4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7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0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6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14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77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1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16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8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47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22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3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1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0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3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4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19184" y="3336254"/>
            <a:ext cx="6588085" cy="229710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Гафур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Гулям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 «Озорник»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2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92049" y="3387260"/>
            <a:ext cx="63184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kitoblardunyosi.uz/image/cache/catalog/badiiy_adabiyot/ozornik-sharq-500x7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 bwMode="auto">
          <a:xfrm>
            <a:off x="8549948" y="2466252"/>
            <a:ext cx="3241548" cy="39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458401"/>
            <a:ext cx="1163176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80448" y="2157413"/>
            <a:ext cx="645349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Пуд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мера веса, равная 16 кг.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Фунт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мера веса, равная 400 гр.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Обжулить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обмануть с корыстной целью.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https://thumbs.dreamstime.com/b/old-books-burning-candle-candlestick-white-feather-inkpot-rose-flower-scroll-stamp-isolated-white-background-54027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40" y="1915914"/>
            <a:ext cx="5040724" cy="36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397057"/>
            <a:ext cx="113077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 СЛУЖБЕ У БАЯ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4915" y="1856455"/>
            <a:ext cx="5718875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 работает у бая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Сарыбая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яблоневом саду. Обязанностей у него много: и подпорки ставить под яблони, и собирает падалицу, и охраняет сад. Но он боится, что может не получить свой заработок.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70" t="31436" r="39296" b="19766"/>
          <a:stretch/>
        </p:blipFill>
        <p:spPr>
          <a:xfrm>
            <a:off x="7160455" y="2263415"/>
            <a:ext cx="4411878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00" y="443551"/>
            <a:ext cx="1130774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 БАЯ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2431" y="1985963"/>
            <a:ext cx="607986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боятся бая. Плохой у него характер, «окаянный характер», как писал сам автор. Каждый раз когда он задает вопрос, нужно ему было  быстро отвечать. Иначе следовало «А что дальше?», потом удар плетью.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https://i.ytimg.com/vi/7U34hiO753w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 r="49340" b="11991"/>
          <a:stretch/>
        </p:blipFill>
        <p:spPr bwMode="auto">
          <a:xfrm>
            <a:off x="7700963" y="1628775"/>
            <a:ext cx="3992888" cy="45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ЭПИЗОД ИЗ ПОВЕСТИ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2430" y="1617296"/>
            <a:ext cx="535120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Однажды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Сарыбай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уехал на несколько дней. В это время яблоки стали поспевать и падать, а без хозяйского приказа никто не решался начать сбор. Кончился корм для скота. Нужно было срочно ехать кому-то к баю. По жребию выпало ехать мне.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29" t="31412" r="38157" b="20422"/>
          <a:stretch/>
        </p:blipFill>
        <p:spPr>
          <a:xfrm>
            <a:off x="6392706" y="1856455"/>
            <a:ext cx="5424795" cy="34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768123"/>
            <a:ext cx="569768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я приехал, бай сидел в своей любимой беседке и завтракал вареной бараньей головой.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Ну!? – спросил он. – Чего приехал?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55" t="31208" r="38165" b="20299"/>
          <a:stretch/>
        </p:blipFill>
        <p:spPr>
          <a:xfrm>
            <a:off x="6510641" y="2972290"/>
            <a:ext cx="5171607" cy="30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789" y="2202070"/>
            <a:ext cx="528637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 вспомнил, что при приеме на работу бай хотел его обмануть и решил ему это припомнить.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fergana.site/siteapi/media/images/6f8081be-0156-4f87-8cb4-2ad21fd3773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69" y="2467911"/>
            <a:ext cx="5510732" cy="34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0075" y="474214"/>
            <a:ext cx="12792075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    </a:t>
            </a:r>
            <a:r>
              <a:rPr lang="ru-RU" sz="4400" dirty="0" smtClean="0"/>
              <a:t>ВРАНЬЕ ГЕРОЯ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7225" y="1766177"/>
            <a:ext cx="638651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самое… Ваш нож с ручкой из слоновой кости сломался…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он сломался?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мы с вашей борзой шкуру снимали, нож напоролся на кость вот и сломался.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шкуру сдирали с борзой?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спешили содрать шкуру, как только борзая сдохла.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336" t="30973" r="37577" b="20258"/>
          <a:stretch/>
        </p:blipFill>
        <p:spPr>
          <a:xfrm>
            <a:off x="7480092" y="1856455"/>
            <a:ext cx="4337409" cy="35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208722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ВРАНЬЕ ГЕРОЯ</a:t>
            </a:r>
            <a:endParaRPr lang="ru-RU" sz="4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644" y="1570939"/>
            <a:ext cx="700486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Отчего она сдохла?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Мяса дохлой лошади объелась.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кто ей дал мяса дохлой лошади?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давал, она сама накинулась.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ты сказал, околела гнедая  с белой отметиной на лбу? Отчего же она околеть могла?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никогда не запрягали, а тут запрягли, она надорвалась и околела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все лошади на конюшне сгорели.</a:t>
            </a:r>
          </a:p>
        </p:txBody>
      </p:sp>
      <p:pic>
        <p:nvPicPr>
          <p:cNvPr id="9" name="Picture 2" descr="http://i.mycdn.me/videoPreview?id=187077887288&amp;type=47&amp;idx=30&amp;tkn=dxXyMueqh_fUIIm5KSk5GqozQGM&amp;i=1&amp;fn=external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86" y="1943669"/>
            <a:ext cx="4028772" cy="36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410804"/>
            <a:ext cx="1187291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ВРАНЬЕ ГЕРОЯ</a:t>
            </a:r>
            <a:endParaRPr lang="ru-RU" sz="4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0278" y="2233533"/>
            <a:ext cx="541333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Ведь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пожар начинается, надо на чем-то воду возить.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Где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пожар? Отчего вспыхнул?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 в конюшне со склада перекинулся, а на склад с усадьбы.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88" t="31427" r="47087" b="19726"/>
          <a:stretch/>
        </p:blipFill>
        <p:spPr>
          <a:xfrm>
            <a:off x="6708795" y="1943101"/>
            <a:ext cx="4986339" cy="35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410804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ВРАНЬЕ ГЕРОЯ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644" y="1665480"/>
            <a:ext cx="563326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чего в усадьбе все загорелось?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Так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свечи над покойником жгли.</a:t>
            </a:r>
          </a:p>
          <a:p>
            <a:pPr marL="342900" indent="-3429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Кто…кто умер?</a:t>
            </a:r>
          </a:p>
          <a:p>
            <a:pPr marL="342900" indent="-3429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 младшенький! Бури-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байвача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Залез на тополь, хотел птенчика достать, упал с дерева и умер!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880" t="31836" r="47220" b="20117"/>
          <a:stretch/>
        </p:blipFill>
        <p:spPr>
          <a:xfrm>
            <a:off x="8210783" y="1350427"/>
            <a:ext cx="3606718" cy="2592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818" t="31641" r="38105" b="20508"/>
          <a:stretch/>
        </p:blipFill>
        <p:spPr>
          <a:xfrm>
            <a:off x="6578011" y="4116265"/>
            <a:ext cx="5239490" cy="23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2888" y="428529"/>
            <a:ext cx="1243488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«КАК Я РАЗОРИЛ БАЯ»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.uz/uploads/posts/2019-02/1551096232_1446531243_2540ef41ef93461521a8a8447b30ad813b50ca7100-680x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49" y="1858124"/>
            <a:ext cx="8442614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4806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ВРАНЬЕ ГЕРОЯ</a:t>
            </a:r>
            <a:endParaRPr lang="ru-RU" sz="4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0049" y="1843087"/>
            <a:ext cx="615791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Ой, хозяин, я принес вам и одну приятную весть, которая утешит вас во всех горестях.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 средняя дочь родила сына, вашего внука, который похож на вашего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арабакеша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Этого бай не вынес: он без сознания повалился на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курпачу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не стал терять времени и тут же уехал.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i.mycdn.me/i?r=AzEPZsRbOZEKgBhR0XGMT1RkQ23e2H6VoYV5vNtgyzk4QK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 b="8505"/>
          <a:stretch/>
        </p:blipFill>
        <p:spPr bwMode="auto">
          <a:xfrm>
            <a:off x="6944185" y="1922472"/>
            <a:ext cx="4598987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ЭПИЗОД ИЗ ПОВЕСТИ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594845"/>
            <a:ext cx="560727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Искали меня усердно. На следующее утро я попался. Первым делом я получил свои двадцать ударов плетью. Потом бай меня спросил: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 и что, кончилось на этом твоё вранье?</a:t>
            </a:r>
          </a:p>
          <a:p>
            <a:pPr marL="457200" indent="-457200"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Ой, нет, бай-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кончилось.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im0-tub-com.yandex.net/i?id=b99ac9e6a03db38b4cc566c16fce6a13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31" y="1897986"/>
            <a:ext cx="5213688" cy="32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ЭПИЗОД ИЗ ПОВЕСТИ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897986"/>
            <a:ext cx="581643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развязали и погнали было со двора, но я потребовал расчета. Я проработал у бая месяц и девять дней. Мне насыпали пуда два червивых яблок… Я и этим был доволен. Кое-как взвалив на плечи мешок, я снова отправился в путь…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s://st.kp.yandex.net/im/kadr/2/3/4/kinopoisk.ru-Ozornik-23454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27" y="1856455"/>
            <a:ext cx="5210874" cy="37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365126"/>
            <a:ext cx="11387137" cy="7942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ДИАЛОГ В ХУДОЖЕСТВЕННОМ ПРОИЗВЕДЕНИИ</a:t>
            </a:r>
            <a:endParaRPr lang="ru-RU" sz="36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8650" y="2100263"/>
            <a:ext cx="6529387" cy="2249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Диалог –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разговор двух или нескольких лиц. Диалог в литературе выявляет определённую сторону характеров и взаимоотношений действующих лиц.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cdn3.vectorstock.com/i/1000x1000/43/72/paper-and-feather-vector-4343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5"/>
          <a:stretch/>
        </p:blipFill>
        <p:spPr bwMode="auto">
          <a:xfrm>
            <a:off x="7616052" y="1808164"/>
            <a:ext cx="4156848" cy="42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РОЛЬ ДИАЛОГА В ПОВЕСТИ «ОЗОРНИК»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5300" y="1657349"/>
            <a:ext cx="621982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повести «Озорник» постоянно вступает в беседы, разговоры с людьми, которые ему встречаются во время скитаний. В ходе этих разговоров раскрывается весёлый и неунывающий характер мальчика, его умение быстро отвечать на вопросы, находчивость остроумие.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ttps://thumbs.dreamstime.com/b/quill-145235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30" y="1634526"/>
            <a:ext cx="4711670" cy="39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4700" cy="7942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ДИАЛОГ В РАЗГОВОРЕ С БАЕМ</a:t>
            </a:r>
            <a:endParaRPr lang="ru-RU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" y="1414463"/>
            <a:ext cx="718661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 ярко проявились эти качества в разговоре с баем, когда Озорник придумывал все новые и новые несчастья, якобы свалившиеся на голову бая, а бай даже не успевал их осмыслить.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этому и другим диалогам в повести читатель очень ярко представил себе живого и сообразительного мальчишку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глупого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sun9-7.userapi.com/c4916/u16138490/88022733/x_37f32a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1852939"/>
            <a:ext cx="34861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0075" y="474214"/>
            <a:ext cx="1279207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ЗАКЛЮЧЕНИЕ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4374" y="1657350"/>
            <a:ext cx="624363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повести «Озорник» писатель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разоблачает лицемерие ишана, жадность одичавшего бая-землевладельца, жестокого и жадного бая-скотовода, хищный нрав богача, он показывает неоспоримое и духовное превосходство над ними озорного мальчика и его старшего друга Амана. </a:t>
            </a:r>
          </a:p>
        </p:txBody>
      </p:sp>
      <p:pic>
        <p:nvPicPr>
          <p:cNvPr id="4098" name="Picture 2" descr="https://cdn1.ozone.ru/multimedia/1025574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90" y="1657350"/>
            <a:ext cx="3383035" cy="46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43" y="365126"/>
            <a:ext cx="11290558" cy="601526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/>
              <a:t>ЗАДАНИЕ ДЛЯ САМОСТОЯТЕЛЬНОЙ РАБОТЫ</a:t>
            </a:r>
            <a:endParaRPr lang="ru-RU" sz="37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498818"/>
            <a:ext cx="113299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Написать небольшое сочинение на одну из предложенных тем: «Никогда не унывать!», «Приключения Озорника».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Вспомнить, в каких произведениях вы встречались с яркими, интересными диалогами.</a:t>
            </a:r>
          </a:p>
          <a:p>
            <a:pPr marL="514350" indent="-514350"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84" y="4215539"/>
            <a:ext cx="2503837" cy="21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УХОД ИЗ ДОМА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71525" y="2043112"/>
            <a:ext cx="6143625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Как-то мальчик рассорился с матерью и убежал из дома. Беглец попадал к разным людям, придумывал про себя всевозможные истории, которым люди верили, и нигде долго не задерживался.</a:t>
            </a:r>
          </a:p>
        </p:txBody>
      </p:sp>
      <p:pic>
        <p:nvPicPr>
          <p:cNvPr id="8194" name="Picture 2" descr="http://ohdv.ru/uploads/posts/2015-10/7a4adf49c0e7e1f6519575400956ebdc_ohdv.ru_383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9" y="1439971"/>
            <a:ext cx="3316745" cy="49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ОЖИДАНИЯ НА РЕКЕ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7033" y="1436257"/>
            <a:ext cx="589946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Кишлак он старался обойти стороной. На закате герой вышел к большой реке. Где безопасная переправа он не знал. Он стал ждать, пока кто-то появится на дороге.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16" t="30987" r="39024" b="19744"/>
          <a:stretch/>
        </p:blipFill>
        <p:spPr>
          <a:xfrm>
            <a:off x="6646786" y="2663287"/>
            <a:ext cx="4926089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" y="428701"/>
            <a:ext cx="12272963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ОТРЫВОК ИЗ ТЕКСТА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7033" y="1598263"/>
            <a:ext cx="637095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увидел старого дехканина на тощей лошади, подъезжавшего к реке. Я побежал ему навстречу, схватил за полу халата и стал умолять, чтобы он меня переправил».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15" t="31548" r="49195" b="19531"/>
          <a:stretch/>
        </p:blipFill>
        <p:spPr>
          <a:xfrm>
            <a:off x="6958013" y="2437059"/>
            <a:ext cx="4831143" cy="36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ОТРЫВОК ИЗ ТЕКСТА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8576" y="1647489"/>
            <a:ext cx="543548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«Узнав, что я бездомный заблудившийся сирота, что мне негде приклонить голову и получить кусочек сухой лепешки, старик дал мне несколько советов».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49" t="31914" r="38306" b="19838"/>
          <a:stretch/>
        </p:blipFill>
        <p:spPr>
          <a:xfrm>
            <a:off x="6674087" y="3007596"/>
            <a:ext cx="4909292" cy="31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428701"/>
            <a:ext cx="10776857" cy="6312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ОТРЫВОК ИЗ ТЕКСТА</a:t>
            </a:r>
            <a:endParaRPr lang="ru-RU" sz="44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32757" y="1624661"/>
            <a:ext cx="596809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кишлаке, сказал он, есть  волостной управитель – важный бай по имени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Сарыбай-булыс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В его огромном  яблоневом саду всегда требуются рабочие руки, особенно сейчас, когда яблоки поспевают». </a:t>
            </a:r>
          </a:p>
        </p:txBody>
      </p:sp>
      <p:pic>
        <p:nvPicPr>
          <p:cNvPr id="2050" name="Picture 2" descr="https://www.kino-teatr.ru/movie/kadr/16060/458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84" y="2534098"/>
            <a:ext cx="4635502" cy="28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28529"/>
            <a:ext cx="11382446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БЕСЕДА ПО ВОПРОСАМ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47126" y="2100263"/>
            <a:ext cx="588224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дехканин согласился помочь мальчику?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встретили мальчика батраки?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они ему посоветовали?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i.ytimg.com/vi/IY7TfU8paNQ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9" r="23034"/>
          <a:stretch/>
        </p:blipFill>
        <p:spPr bwMode="auto">
          <a:xfrm>
            <a:off x="7064506" y="1407231"/>
            <a:ext cx="4666283" cy="48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410804"/>
            <a:ext cx="117014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ВСТРЕЧА С БАЕМ</a:t>
            </a:r>
            <a:endParaRPr lang="ru-RU" sz="44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" y="1500188"/>
            <a:ext cx="550068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Утром мальчик пошёл к баю. Он поломался немного для виду, сказал, что яблоки не кирпичи, надо уметь с ними обращаться. Затем изрядно поторговался и, наконец, согласился нанять героя за два пуда и семь фунтов в месяц.</a:t>
            </a:r>
            <a:endParaRPr 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73" t="31288" r="38367" b="19531"/>
          <a:stretch/>
        </p:blipFill>
        <p:spPr>
          <a:xfrm>
            <a:off x="7928560" y="1314450"/>
            <a:ext cx="3901491" cy="2571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10" t="31356" r="38096" b="20061"/>
          <a:stretch/>
        </p:blipFill>
        <p:spPr>
          <a:xfrm>
            <a:off x="6257925" y="3657600"/>
            <a:ext cx="3578517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16802</TotalTime>
  <Words>1119</Words>
  <Application>Microsoft Office PowerPoint</Application>
  <PresentationFormat>Широкоэкранный</PresentationFormat>
  <Paragraphs>160</Paragraphs>
  <Slides>27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Batang</vt:lpstr>
      <vt:lpstr>Arial</vt:lpstr>
      <vt:lpstr>Calibri</vt:lpstr>
      <vt:lpstr>Calibri Light</vt:lpstr>
      <vt:lpstr>Wingdings 2</vt:lpstr>
      <vt:lpstr>Тема Office</vt:lpstr>
      <vt:lpstr>Презентация PowerPoint</vt:lpstr>
      <vt:lpstr>ГЛАВА «КАК Я РАЗОРИЛ БАЯ»</vt:lpstr>
      <vt:lpstr>УХОД ИЗ ДОМА</vt:lpstr>
      <vt:lpstr>ОЖИДАНИЯ НА РЕКЕ</vt:lpstr>
      <vt:lpstr>ОТРЫВОК ИЗ ТЕКСТА</vt:lpstr>
      <vt:lpstr>ОТРЫВОК ИЗ ТЕКСТА</vt:lpstr>
      <vt:lpstr>ОТРЫВОК ИЗ ТЕКСТА</vt:lpstr>
      <vt:lpstr>БЕСЕДА ПО ВОПРОСАМ</vt:lpstr>
      <vt:lpstr>ВСТРЕЧА С БАЕМ</vt:lpstr>
      <vt:lpstr>СЛОВАРНАЯ РАБОТА</vt:lpstr>
      <vt:lpstr>НА СЛУЖБЕ У БАЯ</vt:lpstr>
      <vt:lpstr>ХАРАКТЕР БАЯ</vt:lpstr>
      <vt:lpstr>ЭПИЗОД ИЗ ПОВЕСТИ</vt:lpstr>
      <vt:lpstr>Презентация PowerPoint</vt:lpstr>
      <vt:lpstr>Презентация PowerPoint</vt:lpstr>
      <vt:lpstr>     ВРАНЬЕ ГЕРОЯ</vt:lpstr>
      <vt:lpstr>ВРАНЬЕ ГЕРОЯ</vt:lpstr>
      <vt:lpstr>ВРАНЬЕ ГЕРОЯ</vt:lpstr>
      <vt:lpstr>ВРАНЬЕ ГЕРОЯ</vt:lpstr>
      <vt:lpstr>ВРАНЬЕ ГЕРОЯ</vt:lpstr>
      <vt:lpstr>ЭПИЗОД ИЗ ПОВЕСТИ </vt:lpstr>
      <vt:lpstr>ЭПИЗОД ИЗ ПОВЕСТИ</vt:lpstr>
      <vt:lpstr>ДИАЛОГ В ХУДОЖЕСТВЕННОМ ПРОИЗВЕДЕНИИ</vt:lpstr>
      <vt:lpstr>РОЛЬ ДИАЛОГА В ПОВЕСТИ «ОЗОРНИК»</vt:lpstr>
      <vt:lpstr>ДИАЛОГ В РАЗГОВОРЕ С БАЕМ</vt:lpstr>
      <vt:lpstr>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423</cp:revision>
  <dcterms:created xsi:type="dcterms:W3CDTF">2020-09-22T15:24:01Z</dcterms:created>
  <dcterms:modified xsi:type="dcterms:W3CDTF">2021-03-09T06:19:29Z</dcterms:modified>
</cp:coreProperties>
</file>