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25" r:id="rId3"/>
    <p:sldId id="334" r:id="rId4"/>
    <p:sldId id="351" r:id="rId5"/>
    <p:sldId id="367" r:id="rId6"/>
    <p:sldId id="369" r:id="rId7"/>
    <p:sldId id="368" r:id="rId8"/>
    <p:sldId id="374" r:id="rId9"/>
    <p:sldId id="373" r:id="rId10"/>
    <p:sldId id="375" r:id="rId11"/>
    <p:sldId id="357" r:id="rId12"/>
    <p:sldId id="376" r:id="rId13"/>
    <p:sldId id="365" r:id="rId14"/>
    <p:sldId id="366" r:id="rId15"/>
    <p:sldId id="377" r:id="rId16"/>
    <p:sldId id="378" r:id="rId17"/>
    <p:sldId id="379" r:id="rId18"/>
    <p:sldId id="361" r:id="rId19"/>
    <p:sldId id="352" r:id="rId20"/>
    <p:sldId id="353" r:id="rId21"/>
    <p:sldId id="362" r:id="rId22"/>
    <p:sldId id="370" r:id="rId23"/>
    <p:sldId id="355" r:id="rId24"/>
    <p:sldId id="356" r:id="rId25"/>
    <p:sldId id="371" r:id="rId26"/>
    <p:sldId id="372" r:id="rId27"/>
    <p:sldId id="354" r:id="rId28"/>
    <p:sldId id="35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7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3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87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2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3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0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67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54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4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641694" y="2870627"/>
            <a:ext cx="6820135" cy="303576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4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Гафур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Гулям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(1903-1966 гг.)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47169" y="3198142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xmlns="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949" y="2434215"/>
            <a:ext cx="2758841" cy="39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ОБЩЕЧЕЛОВЕЧЕСКИЕ МОТИВЫ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420393"/>
            <a:ext cx="735085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Общечеловеческие, гуманистические мотивы нашли отражение в таких стихах, как "Зима и снег"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1929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"Хлеб"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"Ташкент"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"Выборы на Северном полюсе"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 г.), "Зима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"Женщина"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 сожалению, сожаления не похоронили"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"Сад"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"Тоска"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"Осень пришла"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"Осенние саженцы"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 стихотворения о вечности жизни, о вечно зеленом дереве.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90" y="1497606"/>
            <a:ext cx="3117954" cy="47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ОБРАЗ ВОСТОЧНОГО МУДРЕЦА-ОТЦА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856456"/>
            <a:ext cx="693280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многих стихотворениях присутствует образ восточного мудреца -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отца: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"Сен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эмассан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(«Ты не сирота»)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"Тоска"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"Кто учится, кто учит"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"Вам - молодым"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"Мелодии весны"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15" y="1405543"/>
            <a:ext cx="3149133" cy="4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ПОВЕСТИ И РАССКАЗЫ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856456"/>
            <a:ext cx="640266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повестях "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Нетай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Ядгар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(1936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"Озорник"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1936-1962 гг.)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рассказах "Хитрости в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шариате" (1930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"Мой сыночек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воришка" (1965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изображены истинно народные персонажи, отражен национальный колорит.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004" y="1426028"/>
            <a:ext cx="3743244" cy="46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ПОВЕСТЬ «ОЗОРНИК»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5" y="1897986"/>
            <a:ext cx="688771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Повесть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приключениях маленького мальчика, чей неугомонный характер заставляет его сталкиваться с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различнейшими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людьми и жизненными ситуациями.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24" y="1405543"/>
            <a:ext cx="3212450" cy="49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АВТОБИОГРАФИЧЕСКИЕ ЧЕРТЫ ПОВЕСТИ «ОЗОРНИК»</a:t>
            </a:r>
            <a:endParaRPr lang="ru-RU" sz="3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897986"/>
            <a:ext cx="54864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«Озорника» — это история детства самого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как бродил он по пыльным дорогам, как ночевал под открытым небом, как жадно хватался за любое дело…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01" y="1953201"/>
            <a:ext cx="45053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ЧЛЕН АКАДЕМИИ НАУК УЗБЕКИСТАНА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856455"/>
            <a:ext cx="640266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Академии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 Узбекистана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 г.),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создал исследования "Навои и наша эпоха"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"Фольклор - неиссякаемый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источник" (1939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статьи "Драма о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Джалалиддине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   (1945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Мукими" (1941 г.).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290" y="1551709"/>
            <a:ext cx="3850977" cy="48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ТВОРЧЕСТВО ПОЭТА В ВОЕННЫЕ ГОДЫ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5" y="1634836"/>
            <a:ext cx="732183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военные годы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создал такие замечательные стихотворения, получившие широкую известность, как "Ты не сирота", "Жду тебя, сын мой!", "Время", "Проводы", "Женщина", "Будет и на нашей улице праздник". В стихотворении "Жду тебя, сын мой!" поэт воспевает стойкость и силу отцов, которые своим героическим трудом в тылу приближали победу над врагом.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725" y="1544486"/>
            <a:ext cx="3031656" cy="48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ПОСЛЕВОЕННЫЕ ГОДЫ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7506" y="1856455"/>
            <a:ext cx="715290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послевоенные годы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издает ряд поэтических сборников: "Новые стихи", "Огни Узбекистана", "Матери", "Гордость узбекского народа", "Песня на рассвете", "Да здравствует мир!", "Это подпись твоя".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произведений - бывший воин, занятый мирными делами и мирным трудом.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301" y="1405543"/>
            <a:ext cx="3271200" cy="51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ПЕРЕВОДЫ ГАФУРА ГУЛЯМА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708880"/>
            <a:ext cx="5581694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известен своими талантливыми переводами на узбекский язык произведений Пушкина, Лермонтова, Грибоедова, Маяковского,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Руставели, Низами, Шекспира, Данте, Бомарше 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56817"/>
            <a:ext cx="3417254" cy="48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«НАРОДНЫЙ ПОЭТ УЗБЕКИСТАНА»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1583727"/>
            <a:ext cx="6347857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 премий, был награждён орденами и медалями.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В1963 г.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было присвоено звание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«Народный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 Узбекистана». Вместе с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Хамзой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 заложил основы нового узбекского стихосложения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7454"/>
          <a:stretch/>
        </p:blipFill>
        <p:spPr>
          <a:xfrm>
            <a:off x="8219908" y="1405543"/>
            <a:ext cx="3337081" cy="49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837222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Детство будущего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Образование.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Первые поэтические сборники.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Член Академии Наук Узбекистана.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5. Творчество писателя в военные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и послевоенные годы.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Переводы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Гафура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Гуляма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7. Смерть писателя.</a:t>
            </a: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99" y="3203471"/>
            <a:ext cx="307340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2410691"/>
            <a:ext cx="573764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10 июля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1966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 Похоронен в Ташкенте на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Чигатайском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кладбище.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8" y="1405543"/>
            <a:ext cx="5056483" cy="48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ПАМЯТЬ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9709" y="2068643"/>
            <a:ext cx="705022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расположенная в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Акмаль-Икрамовском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Шайхонтохурском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районах, названа в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честь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известного узбекского поэта, писателя и публициста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Гулямовича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035" y="1630999"/>
            <a:ext cx="3809333" cy="49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27222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ДОМ-МУЗЕЙ Г.ГУЛЯМА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405543"/>
            <a:ext cx="6209311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Дом-музей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создан в 1983 году. Дважды — в 1988 и 1998 годах экспозиции обновлялись, пополняясь новыми свидетельствами востребованности творчества поэта и сохранения памяти о нем. Директором музея работает дочь поэта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Олмос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Гафуровна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67" y="2104927"/>
            <a:ext cx="4179879" cy="31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ДОМ-МУЗЕЙ Г.ГУЛЯМА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1856455"/>
            <a:ext cx="5294911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Дом-музей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размещен в двухэтажном особняке, где в 1944—1966 годах жил и работал поэт. Он содержит литературную экспозицию и мемориальный комплекс.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315" y="1651764"/>
            <a:ext cx="5172186" cy="45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ПАРК ИМЕНИ ГАФУРА ГУЛЯМА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2507673"/>
            <a:ext cx="5613565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назван парк культуры и отдыха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Чиланзарского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города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30999"/>
            <a:ext cx="4924598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СТАНЦИЯ МЕТРО «ГАФУР ГУЛЯМ»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742178"/>
            <a:ext cx="532262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известного поэта названа станция метро.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b="15509"/>
          <a:stretch/>
        </p:blipFill>
        <p:spPr>
          <a:xfrm>
            <a:off x="6977072" y="1742178"/>
            <a:ext cx="4492439" cy="2843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908" y="3233147"/>
            <a:ext cx="4831783" cy="31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МАРКА «ГАФУР ГУЛЯМ»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80458" y="2258452"/>
            <a:ext cx="533647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2003 году была выпущена марка с его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изображением.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094" y="1630999"/>
            <a:ext cx="2932430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79167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ПАМЯТНИК ГАФУРУ ГУЛЯМУ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636" y="1353705"/>
            <a:ext cx="4236093" cy="50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365126"/>
            <a:ext cx="11603187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03703" y="1498818"/>
            <a:ext cx="12101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Записать основные факты биографии </a:t>
            </a:r>
            <a:r>
              <a:rPr lang="ru-RU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Г.Гуляма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2. Прочитать повесть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«Озорник».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32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ГАФУР ГУЛЯМ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9087" y="1579418"/>
            <a:ext cx="652153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Известнейший писатель Узбекистана. В поэзии и прозе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нашла свое художественное воплощение история узбекского народа.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послевоенного периода сыграло значительную роль в развитии узбекской литературы. Творчество писателя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разнообразно: стихи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песни, поэмы, оды, рассказы, повести.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018" y="1393371"/>
            <a:ext cx="3574999" cy="51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ДЕТСТВО БУДУЩЕГО ПИСАТЕЛЯ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648823"/>
            <a:ext cx="5763987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родился 27 апреля (10 мая) 1903 года в Ташкенте в семье крестьянина. Его отец любил читать стихотворения узбекских и таджикских поэтов, знал русский язык и сам писал стихи. В их доме бывали поэты Мукими,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Фуркат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Асири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Хислат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83" y="1459219"/>
            <a:ext cx="3740727" cy="4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8" y="1538514"/>
            <a:ext cx="572044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осени 1916 года Гафур стал обучаться в училище. После смерти отца, а затем и матери был беспризорником. Перепробовал десятки профессий. В годы Гражданской войны был принят в детский дом. Стал работать наборщиком в типографии и учиться на педагогических курсах.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525" b="3333"/>
          <a:stretch/>
        </p:blipFill>
        <p:spPr>
          <a:xfrm>
            <a:off x="6874234" y="1842653"/>
            <a:ext cx="4846711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ОБРАЗОВАНИЕ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8" y="1712685"/>
            <a:ext cx="560433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Окончил Ташкентский педагогический институт. В 1919—1927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учителем, директором школы, председателем Союза работников просвещения, занимался организацией детских интернатов и приёмных пунктов.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418" y="1712685"/>
            <a:ext cx="4762499" cy="46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ПЕРВЫЕ СТИХОТВОРЕНИЯ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669143"/>
            <a:ext cx="554627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1923 года начал печатать свои первые стихотворения, а также очерки и юмористические рассказы. Первое стихотворение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«Дети Феликса», рассказывающее 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детях-сиротах,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опубликовано в журнале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Маориф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укитувчи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1923 году.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71" y="1965667"/>
            <a:ext cx="489202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ПЕРВЫЕ ПОЭТИЧЕСКИЕ СБОРНИКИ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2202070"/>
            <a:ext cx="604305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"Динамо"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 г.),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"Живые песни" 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г.)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первые поэтические сборники, в которых ярко выражен стиль молодого поэта.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676400"/>
            <a:ext cx="3411543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СТИХОТВОРЕНИЯ 30-Х ГОДОВ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2202070"/>
            <a:ext cx="6043055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стихотворениях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написанных в начале 30-х годов, намечается поворот к новым формам, чему в немалой степени способствовало изучение русской классической поэзии.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05543"/>
            <a:ext cx="3599076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6973</TotalTime>
  <Words>1217</Words>
  <Application>Microsoft Office PowerPoint</Application>
  <PresentationFormat>Широкоэкранный</PresentationFormat>
  <Paragraphs>166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 УРОКА</vt:lpstr>
      <vt:lpstr>ГАФУР ГУЛЯМ</vt:lpstr>
      <vt:lpstr> ДЕТСТВО БУДУЩЕГО ПИСАТЕЛЯ</vt:lpstr>
      <vt:lpstr> </vt:lpstr>
      <vt:lpstr>ОБРАЗОВАНИЕ </vt:lpstr>
      <vt:lpstr>ПЕРВЫЕ СТИХОТВОРЕНИЯ </vt:lpstr>
      <vt:lpstr>ПЕРВЫЕ ПОЭТИЧЕСКИЕ СБОРНИКИ</vt:lpstr>
      <vt:lpstr>СТИХОТВОРЕНИЯ 30-Х ГОДОВ</vt:lpstr>
      <vt:lpstr>ОБЩЕЧЕЛОВЕЧЕСКИЕ МОТИВЫ</vt:lpstr>
      <vt:lpstr>ОБРАЗ ВОСТОЧНОГО МУДРЕЦА-ОТЦА</vt:lpstr>
      <vt:lpstr>ПОВЕСТИ И РАССКАЗЫ</vt:lpstr>
      <vt:lpstr>ПОВЕСТЬ «ОЗОРНИК»</vt:lpstr>
      <vt:lpstr>АВТОБИОГРАФИЧЕСКИЕ ЧЕРТЫ ПОВЕСТИ «ОЗОРНИК»</vt:lpstr>
      <vt:lpstr>ЧЛЕН АКАДЕМИИ НАУК УЗБЕКИСТАНА</vt:lpstr>
      <vt:lpstr>ТВОРЧЕСТВО ПОЭТА В ВОЕННЫЕ ГОДЫ</vt:lpstr>
      <vt:lpstr>ПОСЛЕВОЕННЫЕ ГОДЫ</vt:lpstr>
      <vt:lpstr>ПЕРЕВОДЫ ГАФУРА ГУЛЯМА</vt:lpstr>
      <vt:lpstr>«НАРОДНЫЙ ПОЭТ УЗБЕКИСТАНА»</vt:lpstr>
      <vt:lpstr>СМЕРТЬ ПИСАТЕЛЯ</vt:lpstr>
      <vt:lpstr>ПАМЯТЬ</vt:lpstr>
      <vt:lpstr>ДОМ-МУЗЕЙ Г.ГУЛЯМА</vt:lpstr>
      <vt:lpstr>ДОМ-МУЗЕЙ Г.ГУЛЯМА</vt:lpstr>
      <vt:lpstr>ПАРК ИМЕНИ ГАФУРА ГУЛЯМА</vt:lpstr>
      <vt:lpstr>СТАНЦИЯ МЕТРО «ГАФУР ГУЛЯМ»</vt:lpstr>
      <vt:lpstr>МАРКА «ГАФУР ГУЛЯМ»</vt:lpstr>
      <vt:lpstr>ПАМЯТНИК ГАФУРУ ГУЛЯМУ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ТСБ-1</cp:lastModifiedBy>
  <cp:revision>299</cp:revision>
  <dcterms:created xsi:type="dcterms:W3CDTF">2020-09-22T15:24:01Z</dcterms:created>
  <dcterms:modified xsi:type="dcterms:W3CDTF">2021-03-04T08:44:49Z</dcterms:modified>
</cp:coreProperties>
</file>