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5" r:id="rId2"/>
    <p:sldId id="325" r:id="rId3"/>
    <p:sldId id="334" r:id="rId4"/>
    <p:sldId id="351" r:id="rId5"/>
    <p:sldId id="367" r:id="rId6"/>
    <p:sldId id="369" r:id="rId7"/>
    <p:sldId id="368" r:id="rId8"/>
    <p:sldId id="374" r:id="rId9"/>
    <p:sldId id="373" r:id="rId10"/>
    <p:sldId id="375" r:id="rId11"/>
    <p:sldId id="357" r:id="rId12"/>
    <p:sldId id="376" r:id="rId13"/>
    <p:sldId id="365" r:id="rId14"/>
    <p:sldId id="366" r:id="rId15"/>
    <p:sldId id="377" r:id="rId16"/>
    <p:sldId id="378" r:id="rId17"/>
    <p:sldId id="379" r:id="rId18"/>
    <p:sldId id="361" r:id="rId19"/>
    <p:sldId id="352" r:id="rId20"/>
    <p:sldId id="353" r:id="rId21"/>
    <p:sldId id="362" r:id="rId22"/>
    <p:sldId id="370" r:id="rId23"/>
    <p:sldId id="355" r:id="rId24"/>
    <p:sldId id="356" r:id="rId25"/>
    <p:sldId id="371" r:id="rId26"/>
    <p:sldId id="372" r:id="rId27"/>
    <p:sldId id="354" r:id="rId28"/>
    <p:sldId id="350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7" autoAdjust="0"/>
    <p:restoredTop sz="94660"/>
  </p:normalViewPr>
  <p:slideViewPr>
    <p:cSldViewPr snapToGrid="0">
      <p:cViewPr varScale="1">
        <p:scale>
          <a:sx n="62" d="100"/>
          <a:sy n="62" d="100"/>
        </p:scale>
        <p:origin x="57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13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987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28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1351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804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445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81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870627"/>
            <a:ext cx="6820135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Гафур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Гулям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(1903-1966 гг.)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47169" y="319814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949" y="2434215"/>
            <a:ext cx="2758841" cy="397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ОБЩЕЧЕЛОВЕЧЕСКИЕ МОТИВЫ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20393"/>
            <a:ext cx="7350857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Общечеловеческие, гуманистические мотивы нашли отражение в таких стихах, как "Зима и снег"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1929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"Хлеб"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"Ташкент"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1933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"Выборы на Северном полюсе"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 г.), "Зима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1941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"Женщина"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 сожалению, сожаления не похоронили"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"Сад"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1934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"Тоска"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"Осень пришла"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1945 г.),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"Осенние саженцы"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другие стихотворения о вечности жизни, о вечно зеленом дереве.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4490" y="1497606"/>
            <a:ext cx="3117954" cy="475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 ВОСТОЧНОГО МУДРЕЦА-ОТЦА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856456"/>
            <a:ext cx="69328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многих стихотворениях присутствует образ восточного мудреца -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отца: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"Сен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эмассан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(«Ты не сирота»)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"Тоска"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"Кто учится, кто учит"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"Вам - молодым"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1947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"Мелодии весны"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3115" y="1405543"/>
            <a:ext cx="3149133" cy="495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3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ПОВЕСТИ И РАССКАЗЫ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7" y="1856456"/>
            <a:ext cx="640266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повестях "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Нетай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Ядгар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(1936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"Озорник"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1936-1962 гг.)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рассказах "Хитрости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шариате" (1930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"Мой сыночек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воришка" (1965 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изображены истинно народные персонажи, отражен национальный колорит.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004" y="1426028"/>
            <a:ext cx="3743244" cy="4670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1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ПОВЕСТЬ «ОЗОРНИК»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5" y="1897986"/>
            <a:ext cx="688771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приключениях маленького мальчика, чей неугомонный характер заставляет его сталкиваться с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различнейшими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людьми и жизненными ситуациями.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0924" y="1405543"/>
            <a:ext cx="3212450" cy="493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/>
              <a:t>АВТОБИОГРАФИЧЕСКИЕ ЧЕРТЫ ПОВЕСТИ «ОЗОРНИК»</a:t>
            </a:r>
            <a:endParaRPr lang="ru-RU" sz="3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897986"/>
            <a:ext cx="54864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«Озорника» — это история детства самого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как бродил он по пыльным дорогам, как ночевал под открытым небом, как жадно хватался за любое дело…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901" y="1953201"/>
            <a:ext cx="450532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ЧЛЕН АКАДЕМИИ НАУК УЗБЕКИСТАНА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856455"/>
            <a:ext cx="640266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Академии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 Узбекистана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 г.),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создал исследования "Навои и наша эпоха"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"Фольклор - неиссякаемый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источник" (1939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статьи "Драма о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Джалалиддине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    (1945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Мукими" (1941 г.).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6290" y="1551709"/>
            <a:ext cx="3850977" cy="482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96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ТВОРЧЕСТВО ПОЭТА В ВОЕННЫЕ ГОДЫ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5" y="1634836"/>
            <a:ext cx="732183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военные годы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создал такие замечательные стихотворения, получившие широкую известность, как "Ты не сирота", "Жду тебя, сын мой!", "Время", "Проводы", "Женщина", "Будет и на нашей улице праздник". В стихотворении "Жду тебя, сын мой!" поэт воспевает стойкость и силу отцов, которые своим героическим трудом в тылу приближали победу над врагом.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7725" y="1544486"/>
            <a:ext cx="3031656" cy="482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39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09862" y="254833"/>
            <a:ext cx="12401862" cy="7707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ПОСЛЕВОЕННЫЕ ГОДЫ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7506" y="1856455"/>
            <a:ext cx="715290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послевоенные годы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издает ряд поэтических сборников: "Новые стихи", "Огни Узбекистана", "Матери", "Гордость узбекского народа", "Песня на рассвете", "Да здравствует мир!", "Это подпись твоя".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произведений - бывший воин, занятый мирными делами и мирным трудом.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6301" y="1405543"/>
            <a:ext cx="3271200" cy="510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8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ПЕРЕВОДЫ ГАФУРА ГУЛЯМА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49086" y="1708880"/>
            <a:ext cx="558169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известен своими талантливыми переводами на узбекский язык произведений Пушкина, Лермонтова, Грибоедова, Маяковского,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Руставели, Низами, Шекспира, Данте, Бомарше и др.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456817"/>
            <a:ext cx="3417254" cy="482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«НАРОДНЫЙ ПОЭТ УЗБЕКИСТАНА»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583727"/>
            <a:ext cx="634785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лауреат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разных  премий, был награждён орденами и медалями.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В1963 г.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Гуляму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было присвоено звание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«Народный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 Узбекистана». Вместе с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Хамзой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заложил основы нового узбекского стихосложения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r="67454"/>
          <a:stretch/>
        </p:blipFill>
        <p:spPr>
          <a:xfrm>
            <a:off x="8219908" y="1405543"/>
            <a:ext cx="3337081" cy="49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83722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1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Детство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Первые поэтические сборники.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Член Академии Наук Узбекистана.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Творчество писателя в военные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и послевоенные годы.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Переводы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Гафура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Гуляма</a:t>
            </a: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7. Смерть писателя.</a:t>
            </a: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4099" y="3203471"/>
            <a:ext cx="3073402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2410691"/>
            <a:ext cx="5737642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10 июля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1966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года. Похоронен в Ташкенте на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Чигатайском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кладбище.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018" y="1405543"/>
            <a:ext cx="5056483" cy="485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ПАМЯТЬ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9709" y="2068643"/>
            <a:ext cx="7050226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Улица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расположенная в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Акмаль-Икрамовском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Шайхонтохурском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районах, названа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честь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известного узбекского поэта, писателя и публициста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Гулямовича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Гулямова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7035" y="1630999"/>
            <a:ext cx="3809333" cy="497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27222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ДОМ-МУЗЕЙ Г.ГУЛЯМА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405543"/>
            <a:ext cx="6209311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Дом-музей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создан в 1983 году. Дважды — в 1988 и 1998 годах экспозиции обновлялись, пополняясь новыми свидетельствами востребованности творчества поэта и сохранения памяти о нем. Директором музея работает дочь поэта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Олмос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Гафуровна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4967" y="2104927"/>
            <a:ext cx="4179879" cy="314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ДОМ-МУЗЕЙ Г.ГУЛЯМА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856455"/>
            <a:ext cx="5294911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Дом-музей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размещен в двухэтажном особняке, где в 1944—1966 годах жил и работал поэт. Он содержит литературную экспозицию и мемориальный комплекс.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315" y="1651764"/>
            <a:ext cx="5172186" cy="452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ПАРК ИМЕНИ ГАФУРА ГУЛЯМА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2507673"/>
            <a:ext cx="5613565" cy="20621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 назван парк культуры и отдыха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Чиланзарского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 города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Ташкент.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630999"/>
            <a:ext cx="4924598" cy="435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СТАНЦИЯ МЕТРО «ГАФУР ГУЛЯМ»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742178"/>
            <a:ext cx="532262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честь известного поэта названа станция метро.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</a14:imgLayer>
                </a14:imgProps>
              </a:ext>
            </a:extLst>
          </a:blip>
          <a:srcRect b="15509"/>
          <a:stretch/>
        </p:blipFill>
        <p:spPr>
          <a:xfrm>
            <a:off x="6977072" y="1742178"/>
            <a:ext cx="4492439" cy="28436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8908" y="3233147"/>
            <a:ext cx="4831783" cy="3115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МАРКА «ГАФУР ГУЛЯМ»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180458" y="2258452"/>
            <a:ext cx="5336474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2003 году была выпущена марка с его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изображением.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5094" y="1630999"/>
            <a:ext cx="2932430" cy="409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79167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ПАМЯТНИК ГАФУРУ ГУЛЯМУ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636" y="1353705"/>
            <a:ext cx="4236093" cy="50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65126"/>
            <a:ext cx="1160318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203703" y="1498818"/>
            <a:ext cx="12101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Записать основные факты биографии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Г.Гуляма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2. Прочитать повесть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«Озорник».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ГАФУР ГУЛЯМ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7" y="1579418"/>
            <a:ext cx="652153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Известнейший писатель Узбекистана. В поэзии и прозе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нашла свое художественное воплощение история узбекского народа.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послевоенного периода сыграло значительную роль в развитии узбекской литературы. Творчество писателя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разнообразно: стихи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песни, поэмы, оды, рассказы, повести.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018" y="1393371"/>
            <a:ext cx="3574999" cy="511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ДЕТСТВО БУДУЩЕГО ПИСАТЕЛЯ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648823"/>
            <a:ext cx="5763987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Гулям родился 27 апреля (10 мая) 1903 года в Ташкенте в семье крестьянина. Его отец любил читать стихотворения узбекских и таджикских поэтов, знал русский язык и сам писал стихи. В их доме бывали поэты Мукими,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Фуркат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Асири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Хислат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другие.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983" y="1459219"/>
            <a:ext cx="3740727" cy="4675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8" y="1538514"/>
            <a:ext cx="5720445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осени 1916 года Гафур стал обучаться в училище. После смерти отца, а затем и матери был беспризорником. Перепробовал десятки профессий. В годы Гражданской войны был принят в детский дом. Стал работать наборщиком в типографии и учиться на педагогических курсах.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2525" b="3333"/>
          <a:stretch/>
        </p:blipFill>
        <p:spPr>
          <a:xfrm>
            <a:off x="6874234" y="1842653"/>
            <a:ext cx="4846711" cy="342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8" y="1712685"/>
            <a:ext cx="5604331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Окончил Ташкентский педагогический институт. В 1919—1927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работал учителем, директором школы, председателем Союза работников просвещения, занимался организацией детских интернатов и приёмных пунктов.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418" y="1712685"/>
            <a:ext cx="4762499" cy="4672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ПЕРВЫЕ СТИХОТВОРЕНИЯ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98069" y="1669143"/>
            <a:ext cx="5546274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1923 года начал печатать свои первые стихотворения, а также очерки и юмористические рассказы. Первое стихотворение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«Дети Феликса», рассказывающее 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детях-сиротах,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опубликовано в журнале «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Маориф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укитувчи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1923 году.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771" y="1965667"/>
            <a:ext cx="4892025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ПЕРВЫЕ ПОЭТИЧЕСКИЕ СБОРНИКИ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2202070"/>
            <a:ext cx="6043055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"Динамо"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1931 г.),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"Живые песни"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 г.)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первые поэтические сборники, в которых ярко выражен стиль молодого поэта.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676400"/>
            <a:ext cx="3411543" cy="448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54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СТИХОТВОРЕНИЯ 30-Х ГОДОВ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2" y="2202070"/>
            <a:ext cx="6043055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стихотворениях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Гуляма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написанных в начале 30-х годов, намечается поворот к новым формам, чему в немалой степени способствовало изучение русской классической поэзии.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414" y="1405543"/>
            <a:ext cx="3599076" cy="50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6973</TotalTime>
  <Words>1217</Words>
  <Application>Microsoft Office PowerPoint</Application>
  <PresentationFormat>Широкоэкранный</PresentationFormat>
  <Paragraphs>166</Paragraphs>
  <Slides>28</Slides>
  <Notes>27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ГАФУР ГУЛЯМ</vt:lpstr>
      <vt:lpstr> ДЕТСТВО БУДУЩЕГО ПИСАТЕЛЯ</vt:lpstr>
      <vt:lpstr> </vt:lpstr>
      <vt:lpstr>ОБРАЗОВАНИЕ </vt:lpstr>
      <vt:lpstr>ПЕРВЫЕ СТИХОТВОРЕНИЯ </vt:lpstr>
      <vt:lpstr>ПЕРВЫЕ ПОЭТИЧЕСКИЕ СБОРНИКИ</vt:lpstr>
      <vt:lpstr>СТИХОТВОРЕНИЯ 30-Х ГОДОВ</vt:lpstr>
      <vt:lpstr>ОБЩЕЧЕЛОВЕЧЕСКИЕ МОТИВЫ</vt:lpstr>
      <vt:lpstr>ОБРАЗ ВОСТОЧНОГО МУДРЕЦА-ОТЦА</vt:lpstr>
      <vt:lpstr>ПОВЕСТИ И РАССКАЗЫ</vt:lpstr>
      <vt:lpstr>ПОВЕСТЬ «ОЗОРНИК»</vt:lpstr>
      <vt:lpstr>АВТОБИОГРАФИЧЕСКИЕ ЧЕРТЫ ПОВЕСТИ «ОЗОРНИК»</vt:lpstr>
      <vt:lpstr>ЧЛЕН АКАДЕМИИ НАУК УЗБЕКИСТАНА</vt:lpstr>
      <vt:lpstr>ТВОРЧЕСТВО ПОЭТА В ВОЕННЫЕ ГОДЫ</vt:lpstr>
      <vt:lpstr>ПОСЛЕВОЕННЫЕ ГОДЫ</vt:lpstr>
      <vt:lpstr>ПЕРЕВОДЫ ГАФУРА ГУЛЯМА</vt:lpstr>
      <vt:lpstr>«НАРОДНЫЙ ПОЭТ УЗБЕКИСТАНА»</vt:lpstr>
      <vt:lpstr>СМЕРТЬ ПИСАТЕЛЯ</vt:lpstr>
      <vt:lpstr>ПАМЯТЬ</vt:lpstr>
      <vt:lpstr>ДОМ-МУЗЕЙ Г.ГУЛЯМА</vt:lpstr>
      <vt:lpstr>ДОМ-МУЗЕЙ Г.ГУЛЯМА</vt:lpstr>
      <vt:lpstr>ПАРК ИМЕНИ ГАФУРА ГУЛЯМА</vt:lpstr>
      <vt:lpstr>СТАНЦИЯ МЕТРО «ГАФУР ГУЛЯМ»</vt:lpstr>
      <vt:lpstr>МАРКА «ГАФУР ГУЛЯМ»</vt:lpstr>
      <vt:lpstr>ПАМЯТНИК ГАФУРУ ГУЛЯМУ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299</cp:revision>
  <dcterms:created xsi:type="dcterms:W3CDTF">2020-09-22T15:24:01Z</dcterms:created>
  <dcterms:modified xsi:type="dcterms:W3CDTF">2021-03-04T08:44:49Z</dcterms:modified>
</cp:coreProperties>
</file>