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5" r:id="rId2"/>
    <p:sldId id="376" r:id="rId3"/>
    <p:sldId id="329" r:id="rId4"/>
    <p:sldId id="398" r:id="rId5"/>
    <p:sldId id="396" r:id="rId6"/>
    <p:sldId id="334" r:id="rId7"/>
    <p:sldId id="331" r:id="rId8"/>
    <p:sldId id="336" r:id="rId9"/>
    <p:sldId id="377" r:id="rId10"/>
    <p:sldId id="393" r:id="rId11"/>
    <p:sldId id="394" r:id="rId12"/>
    <p:sldId id="395" r:id="rId13"/>
    <p:sldId id="378" r:id="rId14"/>
    <p:sldId id="330" r:id="rId15"/>
    <p:sldId id="374" r:id="rId16"/>
    <p:sldId id="392" r:id="rId17"/>
    <p:sldId id="337" r:id="rId18"/>
    <p:sldId id="379" r:id="rId19"/>
    <p:sldId id="384" r:id="rId20"/>
    <p:sldId id="385" r:id="rId21"/>
    <p:sldId id="332" r:id="rId22"/>
    <p:sldId id="355" r:id="rId23"/>
    <p:sldId id="397" r:id="rId24"/>
    <p:sldId id="367" r:id="rId25"/>
    <p:sldId id="36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08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26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77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28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5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1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16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3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47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43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117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32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7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212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43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7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3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4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8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1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48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cey102.k26.ru/kraeved/image/astafiev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24722" y="2809301"/>
            <a:ext cx="7471785" cy="303576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В.П.Астафьев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Рассказ «Конь                 с розовой гривой»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Урок 1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021814" y="3268144"/>
            <a:ext cx="631842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1" descr="C:\Documents and Settings\Администратор\Рабочий стол\Астафьев\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3479" y="2516188"/>
            <a:ext cx="2593669" cy="4007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СЮЖЕТ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600200"/>
            <a:ext cx="6883550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смерти родителей семилетний Витя живет у бабушки Катерины Петровны. Это строгая, требовательная, но добрая и заботливая женщина. Однажды она поручает внуку собрать землянику на продажу. В качестве платы за труд она обещает Вите привезти из города пряничного коня с розовой гривой. Среди деревенских ребят такой пряник считается самым </a:t>
            </a: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престижным.</a:t>
            </a: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Иллюстрация 2 из 35 для Конь с розовой гривой - Виктор Астафьев | Лабиринт - книги. Источник: Большой любитель книг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1788" r="2184" b="5855"/>
          <a:stretch/>
        </p:blipFill>
        <p:spPr bwMode="auto">
          <a:xfrm>
            <a:off x="8018326" y="1405543"/>
            <a:ext cx="3386338" cy="50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СЮЖЕТ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05544"/>
            <a:ext cx="7022343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Витя отправляется в лес за земляникой вместе с соседскими детьми. Когда-то давно сосед дядя </a:t>
            </a:r>
            <a:r>
              <a:rPr lang="ru-RU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Левонтий</a:t>
            </a: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служил моряком. Он уже много лет живет на суше, но категорически не хочет заниматься хозяйством и многочисленными своими отпрысками. Дети его растут почти беспризорниками. Среди них самым старшим является Санька. Именно Санька подбивает ребят съесть собранную землянику и пойти купаться на речку. </a:t>
            </a:r>
          </a:p>
        </p:txBody>
      </p:sp>
      <p:pic>
        <p:nvPicPr>
          <p:cNvPr id="11266" name="Picture 2" descr="https://ds05.infourok.ru/uploads/ex/0e7b/0001f6c2-24f41b55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5"/>
          <a:stretch/>
        </p:blipFill>
        <p:spPr bwMode="auto">
          <a:xfrm>
            <a:off x="7604880" y="1479755"/>
            <a:ext cx="4212621" cy="492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7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СЮЖЕТ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05544"/>
            <a:ext cx="7839769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предлагает Вите набить корзинку травой, а сверху выложить немного земляники. Так можно обмануть бабушку. Витя хочет во всем признаться бабушке, но не успевает. Ранним утром Катерина Петровна отправляется на рынок. Там она обнаруживает обман, и по приезду домой ругает и стыдит Витю. Мальчику очень совестно оттого, что он подвел любимого человека. Бабушка немного успокаивается, и дает Вите заветный пряник. От этого доброго поступка мальчик испытывает еще больший стыд перед </a:t>
            </a: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бабушкой.</a:t>
            </a: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https://school-10.ru/wp-content/uploads/2019/06/Sochinenie_babushka_v_rasskaze_astafeva_kon_s_rozovoy_grivoy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86" y="2019740"/>
            <a:ext cx="3424615" cy="356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ПОВЕСТВОВАНИЕ В РАССКАЗЕ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42964" y="1992087"/>
            <a:ext cx="5165949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Повествование ведется от первого лица. Это воспоминание писателя о собственном детстве. События рассказа как будто увидены детскими глазами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ds05.infourok.ru/uploads/ex/02a7/00066b46-12e0c623/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42" y="1955560"/>
            <a:ext cx="5584521" cy="35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10804"/>
            <a:ext cx="12087224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ГЛАВНЫЙ ГЕРОЙ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96055" y="1475745"/>
            <a:ext cx="719060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Маленький мальчик, герой рассказа,— сирота. Мать у него утонула, об отце ничего неизвестно. Рос мальчик без родителей, видимо, с раннего возраста, потому что о матери он вспоминает только, когда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сосед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начинает его жалеть: «Мать-то ты хоть помнишь?»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Живёт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 бабушкой, дедушка приезжает с «заимки» время от времени. Для мальчика приезд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дедушки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радость. Бабушка строгая, воспитывает внука в труде. </a:t>
            </a:r>
          </a:p>
        </p:txBody>
      </p:sp>
      <p:pic>
        <p:nvPicPr>
          <p:cNvPr id="7" name="Picture 2" descr="http://activerfid.ru/jst/image/55940e7dab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2908" y="1724524"/>
            <a:ext cx="4084593" cy="4334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39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410804"/>
            <a:ext cx="1187291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 </a:t>
            </a:r>
            <a:r>
              <a:rPr lang="ru-RU" sz="4400" dirty="0" smtClean="0"/>
              <a:t>«ПРЯНИК КОНЁМ» – ЖЕЛАННАЯ МЕЧТА</a:t>
            </a:r>
            <a:endParaRPr lang="ru-RU" sz="4400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4644" y="1570939"/>
            <a:ext cx="653338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Дети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избалованы вкусной едой, они не всегда и едят досыта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Соседские ребятишки постоянно голодные. Бабушка героя «никогда не позволяла таскаться с кусками хлеба. Ешь за столом, иначе будет худо». 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Пряник кажется сказочно красивым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«Он белый-белый, этот конь. А грива у него розовая, хвост розовый, глаза розовые, копыта тоже розовые». </a:t>
            </a:r>
          </a:p>
        </p:txBody>
      </p:sp>
      <p:pic>
        <p:nvPicPr>
          <p:cNvPr id="13314" name="Picture 2" descr="https://na5.club/wp-content/uploads/2020/04/astafev_kon_rozovoy_grivo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379" y="2021940"/>
            <a:ext cx="4256767" cy="34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410804"/>
            <a:ext cx="1187291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 </a:t>
            </a:r>
            <a:r>
              <a:rPr lang="ru-RU" sz="4400" dirty="0" smtClean="0"/>
              <a:t>«ПРЯНИК КОНЁМ» – ЖЕЛАННАЯ МЕЧТА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4645" y="1814513"/>
            <a:ext cx="646194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Пряник и лакомство, удовольствие, которое хочется растянуть, и игрушка.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«Пряник можно засунуть под рубаху, бегать и слышать, как конь лягает копытами в голый живот. Холодея от ужаса — потерял! — хвататься за рубаху и со счастьем убеждаться, что тут он,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конь -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огонь!..»</a:t>
            </a:r>
          </a:p>
        </p:txBody>
      </p:sp>
      <p:pic>
        <p:nvPicPr>
          <p:cNvPr id="14338" name="Picture 2" descr="https://fs3.fotoload.ru/f/0518/1525383812/1024x768/c6f1451b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76" y="2021940"/>
            <a:ext cx="4679225" cy="327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4806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СЕМЬЯ ЛЕВОНТЬЕВЫХ</a:t>
            </a:r>
            <a:endParaRPr lang="ru-RU" sz="44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71476" y="1957387"/>
            <a:ext cx="661511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семье Левонтьевых ребятишек не сосчитать. Рассказчик называет  несколько имён, но понятно, что их  было много: в доме Левонтьевых «были одни ребятишки, и ничего больше».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s://ds02.infourok.ru/uploads/ex/0080/00012577-742df043/img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87"/>
          <a:stretch/>
        </p:blipFill>
        <p:spPr bwMode="auto">
          <a:xfrm>
            <a:off x="7640644" y="1320342"/>
            <a:ext cx="4000499" cy="529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43551"/>
            <a:ext cx="119971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ДОМ ЛЕВОНТЬЕВЫХ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897986"/>
            <a:ext cx="6221172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их стоял «сам собою, на просторе», т.е. обособленно и «без излишеств»: ничего-то ему не мешало смотреть на свет белый кое-как застекленными окнами – ни забор, ни ворота, ни сенцы, ни наличники, ни ставни».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s://im0-tub-com.yandex.net/i?id=346ace4436082a8be0655825c7cc4434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7"/>
          <a:stretch/>
        </p:blipFill>
        <p:spPr bwMode="auto">
          <a:xfrm>
            <a:off x="7200901" y="1405543"/>
            <a:ext cx="4457699" cy="50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43551"/>
            <a:ext cx="119971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ДОМ ЛЕВОНТЬЕВЫХ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9664" y="1856454"/>
            <a:ext cx="6056027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Даже изгороди постоянной вокруг дома не было – зимой жерди, хворостины, старые доски изгороди исчезали «в утробе русской печки, раскорячившейся посреди избы». Даже крыльца не было – его заменял «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истюканный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топором чурбак».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https://img1.liveinternet.ru/images/attach/d/2/144/905/144905673_1017529_konsrozovoigrivoirisun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55" y="1987344"/>
            <a:ext cx="5026771" cy="323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718576" y="1405543"/>
            <a:ext cx="16114246" cy="7643118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История создания.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2. Действие рассказа.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3. Сюжет.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4. Повествование в рассказе.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5. Главный герой.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6. Семья и дом Левонтьевых.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23" y="4201092"/>
            <a:ext cx="2046659" cy="191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4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43551"/>
            <a:ext cx="119971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ИРОНИЧЕСКИЙ ТОН ОПИСАНИЯ ДОМА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6610" y="1708879"/>
            <a:ext cx="5694308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«Ничего-то ему не мешало смотреть на свет белый» – на самом деле это означает крайнюю бедность и бесхозяйственность; печка, о которой обычно пишут уважительно как о центре деревенского дома, «раскорячилась посреди избы» – слово явно неуважительное.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https://fs.znanio.ru/methodology/images/06/de/06de7190600b18762760d777a7e977fb383754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6" t="26089" r="2983" b="34864"/>
          <a:stretch/>
        </p:blipFill>
        <p:spPr bwMode="auto">
          <a:xfrm>
            <a:off x="6482442" y="1513207"/>
            <a:ext cx="5421791" cy="459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2" y="389346"/>
            <a:ext cx="11490929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ЛЕВОНТИЙ</a:t>
            </a:r>
            <a:endParaRPr lang="ru-RU" sz="4400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14350" y="1914525"/>
            <a:ext cx="647223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Бабушка корила его за безделье.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Левонтий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мог расколотить стекла, «ругался, гремел, плакал». Однако был он человеком добрым, благодушным, по крайней мере, так о нем вспоминает автор: «Дядя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Левонтий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плавал когда-то по морям, любил море, а я любил его».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ttps://fs.znanio.ru/methodology/images/d7/0b/d70b1fdb3ec46755c7ab7e4224a180b1507237e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55" t="28311" r="22381" b="12958"/>
          <a:stretch/>
        </p:blipFill>
        <p:spPr bwMode="auto">
          <a:xfrm>
            <a:off x="7783472" y="1568641"/>
            <a:ext cx="3564886" cy="44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" y="410804"/>
            <a:ext cx="11572875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ИНТЕРЕС ГЕРОЯ К СЕМЬЕ ЛЕВОНТЬЕВЫХ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28649" y="2021940"/>
            <a:ext cx="5518969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Мальчик жил один с бабушкой, а в семье соседей было много ребятишек, было шумно и весело. С получки покупались пряники и конфеты, подвыпивший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Левонтий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щедро угощал «сироту».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https://ds04.infourok.ru/uploads/ex/05f7/000f5bbe-cd9168b7/img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6" t="62152" r="36751" b="3510"/>
          <a:stretch/>
        </p:blipFill>
        <p:spPr bwMode="auto">
          <a:xfrm>
            <a:off x="6961790" y="1763486"/>
            <a:ext cx="4353909" cy="413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0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" y="410804"/>
            <a:ext cx="11572875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ИНТЕРЕС ГЕРОЯ К СЕМЬЕ ЛЕВОНТЬЕВЫХ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28649" y="2021940"/>
            <a:ext cx="5518969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Рассказчик пишет: «Главная цель моей жизни была – прорваться в дом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Левонтия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после его получки…тут уж я окружен бываю редкостным вниманием, тут мне полный праздник».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https://sun9-13.userapi.com/c631525/v631525984/1f977/t-IWmhUDdh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2899"/>
          <a:stretch/>
        </p:blipFill>
        <p:spPr bwMode="auto">
          <a:xfrm>
            <a:off x="6396835" y="1772641"/>
            <a:ext cx="5420666" cy="41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ЗАПРЕТ БАБУШКИ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28650" y="1628775"/>
            <a:ext cx="634365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Бабушка запрещала ходить к Левонтьевым. Мальчик ещё не понимал, что он, по существу, как и дети самих Левонтьевых, пользовался слабостью хозяина дома, тоже «хватал пряники, конфеты». Бабушка пыталась остановить внука: «Нечего куски выглядывать! Нечего этих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пролетарьев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объедать, у них самих в кармане – вошь на аркане».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https://ds05.infourok.ru/uploads/ex/06d4/0009f1e3-29ff2ba9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55"/>
                    </a14:imgEffect>
                    <a14:imgEffect>
                      <a14:saturation sat="1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2272" r="28666"/>
          <a:stretch/>
        </p:blipFill>
        <p:spPr bwMode="auto">
          <a:xfrm>
            <a:off x="7443044" y="1350026"/>
            <a:ext cx="4133914" cy="51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700" dirty="0" smtClean="0"/>
              <a:t>ЗАДАНИЕ ДЛЯ САМОСТОЯТЕЛЬНОЙ РАБОТЫ</a:t>
            </a:r>
            <a:endParaRPr lang="ru-RU" sz="37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42975" y="1576308"/>
            <a:ext cx="76120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Подготовьте письменный рассказ о герое, который вам особенно запомнился. Предварительно подберите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цитаты из текста.</a:t>
            </a: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294" y="3125881"/>
            <a:ext cx="2430612" cy="292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97533"/>
            <a:ext cx="11382446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85788" y="2343150"/>
            <a:ext cx="587216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«Сколько лет прошло! Сколько событий минуло!</a:t>
            </a:r>
            <a:b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А я всё не могу забыть бабушкиного пряника –</a:t>
            </a:r>
            <a:b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Того дивного коня с розовой гривой…»</a:t>
            </a:r>
          </a:p>
        </p:txBody>
      </p:sp>
      <p:pic>
        <p:nvPicPr>
          <p:cNvPr id="1026" name="Picture 2" descr="&quot;Конь с розовой гривой&quot;, вопросы к рассказ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1614489"/>
            <a:ext cx="3905090" cy="441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28529"/>
            <a:ext cx="11382446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87816" y="1583871"/>
            <a:ext cx="6533470" cy="4574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 вспоминал о своём детстве Виктор Петрович Астафьев - известный талантливый писатель. Это был очень честный, чуткий, требовательный к себе человек. Большинство произведений Астафьева автобиографичные, почти все они о родине Виктора Петровича – Сибири, о далеком деревенском детстве.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54" y="1756817"/>
            <a:ext cx="3544403" cy="407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7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28529"/>
            <a:ext cx="11382446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48342" y="1437103"/>
            <a:ext cx="7381196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создания произведения тесно связана с жизнью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В.П.Астафьева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нем отобразились воспоминания писателя о детстве. Известно, что Виктор Петрович в семь лет потерял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мать. Самым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близким после смерти матери стала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бабушка.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жила в деревне.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соседом был дядя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Левонтий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глава многодетной семьи. Витя дружил с сыном соседа Санькой. Товарищи любили рыбачить, купаться на речке, вместе частенько попадали в веселые истории. Одна из них отобразилась в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рассказе.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Картинка 154 из 47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772" y="1883676"/>
            <a:ext cx="350043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53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8" y="410804"/>
            <a:ext cx="1170146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7190" y="1726334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2068" y="1355271"/>
            <a:ext cx="5281878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3200" dirty="0">
                <a:solidFill>
                  <a:srgbClr val="002060"/>
                </a:solidFill>
              </a:rPr>
              <a:t>Виктор Астафьев написал рассказ «Конь с розовой гривой» в 1963 году. Произведение стало частью повести «Последний поклон»: в ней писатель </a:t>
            </a:r>
            <a:r>
              <a:rPr lang="ru-RU" sz="3200" dirty="0" smtClean="0">
                <a:solidFill>
                  <a:srgbClr val="002060"/>
                </a:solidFill>
              </a:rPr>
              <a:t>вспоминает </a:t>
            </a:r>
            <a:r>
              <a:rPr lang="ru-RU" sz="3200" dirty="0">
                <a:solidFill>
                  <a:srgbClr val="002060"/>
                </a:solidFill>
              </a:rPr>
              <a:t>свои юношеские и детские годы. </a:t>
            </a:r>
            <a:endParaRPr lang="ru-RU" sz="3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5" descr="2001_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4"/>
          <a:stretch/>
        </p:blipFill>
        <p:spPr bwMode="auto">
          <a:xfrm>
            <a:off x="8680481" y="1355271"/>
            <a:ext cx="3214687" cy="398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s://knigamir.com/upload/iblock/d97/d9713e065c3bfe71b36661c77f00c9c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067" y="1865870"/>
            <a:ext cx="2873853" cy="44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543" y="458401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ДЕЙСТВИЕ РАССКАЗА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05964" y="1523342"/>
            <a:ext cx="5737673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 рассказа происходит в одной из сибирских деревень на Енисее в предвоенные 30-е годы. Страна была разорена, ещё не оправилась после Гражданской войны. Люди жили очень скудно, часто не хватало самого необходимого – еды, одежды, того, к чему все так привыкли.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File01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0825" y="1599266"/>
            <a:ext cx="5190186" cy="4249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98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757" y="428701"/>
            <a:ext cx="10776857" cy="6312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42911" y="1371600"/>
            <a:ext cx="7172327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Увал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пологий 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холм.</a:t>
            </a:r>
            <a:endParaRPr lang="ru-RU" alt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Туесок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берестяная корзина с 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крышкой.</a:t>
            </a:r>
            <a:endParaRPr lang="ru-RU" alt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Заполошная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суетливая.</a:t>
            </a:r>
            <a:endParaRPr lang="ru-RU" alt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Бадога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длинные 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поленья.</a:t>
            </a:r>
            <a:endParaRPr lang="ru-RU" alt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Шаньга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булочка с 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творогом.</a:t>
            </a:r>
            <a:endParaRPr lang="ru-RU" alt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Заимка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земельный 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вдали от 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села.</a:t>
            </a:r>
            <a:endParaRPr lang="ru-RU" alt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Поскотина 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пастбище, 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выгон.</a:t>
            </a:r>
            <a:endParaRPr lang="ru-RU" alt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 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крутой край 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оврага.</a:t>
            </a:r>
            <a:endParaRPr lang="ru-RU" alt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main-cdn.goods.ru/hlr-system/1570477717/100024720932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419" y="1371600"/>
            <a:ext cx="3367481" cy="51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«КОНЬ С РОЗОВОЙ ГРИВОЙ»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5790" y="2465614"/>
            <a:ext cx="561906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«Конь с розовой гривой», такой романтичный, сказочный образ, оказывается всего -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навсего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«пряником конем». </a:t>
            </a:r>
          </a:p>
        </p:txBody>
      </p:sp>
      <p:pic>
        <p:nvPicPr>
          <p:cNvPr id="8196" name="Picture 4" descr="http://cdn01.ru/files/users/images/5a/3e/5a3e5b27f3ac167d90542c8b9082d3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49" y="1626676"/>
            <a:ext cx="5249796" cy="446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15053</TotalTime>
  <Words>1258</Words>
  <Application>Microsoft Office PowerPoint</Application>
  <PresentationFormat>Широкоэкранный</PresentationFormat>
  <Paragraphs>156</Paragraphs>
  <Slides>25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Batang</vt:lpstr>
      <vt:lpstr>Calibri</vt:lpstr>
      <vt:lpstr>Calibri Light</vt:lpstr>
      <vt:lpstr>Times New Roman</vt:lpstr>
      <vt:lpstr>Wingdings 2</vt:lpstr>
      <vt:lpstr>Тема Office</vt:lpstr>
      <vt:lpstr>Презентация PowerPoint</vt:lpstr>
      <vt:lpstr>ПЛАН  УРОКА</vt:lpstr>
      <vt:lpstr>ИСТОРИЯ СОЗДАНИЯ</vt:lpstr>
      <vt:lpstr>ИСТОРИЯ СОЗДАНИЯ</vt:lpstr>
      <vt:lpstr>ИСТОРИЯ СОЗДАНИЯ</vt:lpstr>
      <vt:lpstr>ИСТОРИЯ СОЗДАНИЯ</vt:lpstr>
      <vt:lpstr>ДЕЙСТВИЕ РАССКАЗА</vt:lpstr>
      <vt:lpstr>СЛОВАРНАЯ РАБОТА</vt:lpstr>
      <vt:lpstr>«КОНЬ С РОЗОВОЙ ГРИВОЙ»</vt:lpstr>
      <vt:lpstr>СЮЖЕТ</vt:lpstr>
      <vt:lpstr>СЮЖЕТ</vt:lpstr>
      <vt:lpstr>СЮЖЕТ</vt:lpstr>
      <vt:lpstr>ПОВЕСТВОВАНИЕ В РАССКАЗЕ</vt:lpstr>
      <vt:lpstr>ГЛАВНЫЙ ГЕРОЙ</vt:lpstr>
      <vt:lpstr> «ПРЯНИК КОНЁМ» – ЖЕЛАННАЯ МЕЧТА</vt:lpstr>
      <vt:lpstr> «ПРЯНИК КОНЁМ» – ЖЕЛАННАЯ МЕЧТА</vt:lpstr>
      <vt:lpstr>СЕМЬЯ ЛЕВОНТЬЕВЫХ</vt:lpstr>
      <vt:lpstr>ДОМ ЛЕВОНТЬЕВЫХ</vt:lpstr>
      <vt:lpstr>ДОМ ЛЕВОНТЬЕВЫХ</vt:lpstr>
      <vt:lpstr>ИРОНИЧЕСКИЙ ТОН ОПИСАНИЯ ДОМА</vt:lpstr>
      <vt:lpstr>ЛЕВОНТИЙ</vt:lpstr>
      <vt:lpstr>ИНТЕРЕС ГЕРОЯ К СЕМЬЕ ЛЕВОНТЬЕВЫХ</vt:lpstr>
      <vt:lpstr>ИНТЕРЕС ГЕРОЯ К СЕМЬЕ ЛЕВОНТЬЕВЫХ</vt:lpstr>
      <vt:lpstr>ЗАПРЕТ БАБУШКИ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351</cp:revision>
  <dcterms:created xsi:type="dcterms:W3CDTF">2020-09-22T15:24:01Z</dcterms:created>
  <dcterms:modified xsi:type="dcterms:W3CDTF">2021-03-04T07:15:10Z</dcterms:modified>
</cp:coreProperties>
</file>