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76" r:id="rId3"/>
    <p:sldId id="329" r:id="rId4"/>
    <p:sldId id="334" r:id="rId5"/>
    <p:sldId id="331" r:id="rId6"/>
    <p:sldId id="377" r:id="rId7"/>
    <p:sldId id="378" r:id="rId8"/>
    <p:sldId id="330" r:id="rId9"/>
    <p:sldId id="374" r:id="rId10"/>
    <p:sldId id="336" r:id="rId11"/>
    <p:sldId id="337" r:id="rId12"/>
    <p:sldId id="379" r:id="rId13"/>
    <p:sldId id="384" r:id="rId14"/>
    <p:sldId id="385" r:id="rId15"/>
    <p:sldId id="332" r:id="rId16"/>
    <p:sldId id="355" r:id="rId17"/>
    <p:sldId id="367" r:id="rId18"/>
    <p:sldId id="380" r:id="rId19"/>
    <p:sldId id="368" r:id="rId20"/>
    <p:sldId id="381" r:id="rId21"/>
    <p:sldId id="382" r:id="rId22"/>
    <p:sldId id="383" r:id="rId23"/>
    <p:sldId id="386" r:id="rId24"/>
    <p:sldId id="387" r:id="rId25"/>
    <p:sldId id="388" r:id="rId26"/>
    <p:sldId id="389" r:id="rId27"/>
    <p:sldId id="390" r:id="rId28"/>
    <p:sldId id="391" r:id="rId29"/>
    <p:sldId id="36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08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4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4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1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12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34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25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13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6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57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84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20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49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66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48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28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novostivl.ru/files/files/52/10252.jpg" TargetMode="External"/><Relationship Id="rId7" Type="http://schemas.openxmlformats.org/officeDocument/2006/relationships/hyperlink" Target="http://www.istina.org/Images7/Za_pobedu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hyperlink" Target="http://www.uprava.mv.ru/news/2010/img/20_65_let/2%20(3).jp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hyperlink" Target="http://libserv.tspu.edu.ru/files/vistavka/_53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cey102.k26.ru/kraeved/image/astafiev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fa.ru/documents/7969/Astafev_Cover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hyperlink" Target="http://gaf.char.ru/books/_920623801.jpg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/zebra45116957.0/0_53c9_d4e922ea_X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6/61/%D0%A6%D0%B0%D1%80%D1%8C_%D1%80%D1%8B%D0%B1%D0%B0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a/Astafiyev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://ru.wikipedia.org/wiki/%D0%A4%D0%B0%D0%B9%D0%BB:%D0%9E%D0%B2%D1%81%D1%8F%D0%BD%D0%BA%D0%B0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info.ru/brumfield/images/vol-25-53_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://nnasledie.by.ru/index3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71216" y="2808635"/>
            <a:ext cx="6820135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В.П.Астафьев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(1924-2001 гг.)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92049" y="3387260"/>
            <a:ext cx="63184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https://avatars.mds.yandex.net/get-zen_doc/1900460/pub_5f0e1407bcb0377993fb58f4_5f0e1617b41712693ca8861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29" y="2640156"/>
            <a:ext cx="3351269" cy="38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366709"/>
            <a:ext cx="10776857" cy="6312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НАГРАДЫ В.П.АСТАФЬЕВА</a:t>
            </a:r>
            <a:endParaRPr lang="ru-RU" sz="44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42902" y="4129088"/>
            <a:ext cx="466143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войну Виктор Петрович награждён орденом Красной Звезды и медалями «За отвагу», «За победу над Германией», «За освобождение Польши».</a:t>
            </a:r>
          </a:p>
        </p:txBody>
      </p:sp>
      <p:pic>
        <p:nvPicPr>
          <p:cNvPr id="7" name="Picture 6" descr="Картинка 1 из 81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067" y="1457673"/>
            <a:ext cx="244827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Картинка 1 из 104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49"/>
          <a:stretch>
            <a:fillRect/>
          </a:stretch>
        </p:blipFill>
        <p:spPr bwMode="auto">
          <a:xfrm>
            <a:off x="5150993" y="1794546"/>
            <a:ext cx="2286000" cy="357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Картинка 1 из 126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647" y="2155725"/>
            <a:ext cx="1944216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Картинка 2 из 38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4517" y="2681808"/>
            <a:ext cx="1813814" cy="352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1863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1945 ГОД</a:t>
            </a:r>
            <a:endParaRPr lang="ru-RU" sz="4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8613" y="1700213"/>
            <a:ext cx="652938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 Победы, в 1945 году, уехал на Урал в город Чусовой Пермской области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Там работал слесарем, подсобным рабочим, учителем, дежурным по вокзалу, кладовщиком. В том же году женился на Марии Семёновне Корякиной; у них было трое детей: дочери Лидия и Ирина и сын Андрей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0" name="Picture 6" descr="Виктор Астафь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395" y="2117452"/>
            <a:ext cx="4464496" cy="325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НАЧАЛО ТВОРЧЕСКОЙ ДЕЯТЕЛЬНОСТИ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662590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1951 году он записался в литературный кружок. Он был так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воодушевлен,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одну ночь написал рассказ «Гражданский человек», позже он его переработал и издал под названием «Сибиряк». Вскоре Астафьева заметили и предложили работу в газете «Чусовской рабочий». За это время он написал более 20 рассказов и много очерковых статей.</a:t>
            </a:r>
          </a:p>
        </p:txBody>
      </p:sp>
      <p:pic>
        <p:nvPicPr>
          <p:cNvPr id="9" name="Picture 2" descr="http://itd3.mycdn.me/image?id=866708669890&amp;t=20&amp;plc=WEB&amp;tkn=*HegXx58TPU6krG3LwV-9iRgahrA"/>
          <p:cNvPicPr>
            <a:picLocks noChangeAspect="1" noChangeArrowheads="1"/>
          </p:cNvPicPr>
          <p:nvPr/>
        </p:nvPicPr>
        <p:blipFill>
          <a:blip r:embed="rId3" cstate="print"/>
          <a:srcRect l="12029" r="10984"/>
          <a:stretch>
            <a:fillRect/>
          </a:stretch>
        </p:blipFill>
        <p:spPr bwMode="auto">
          <a:xfrm>
            <a:off x="7308030" y="1630999"/>
            <a:ext cx="4403085" cy="4140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2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КОНЕЦ 50-Х ГОДОВ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9448" y="1897985"/>
            <a:ext cx="668802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Конец 50-х годов отмечен расцветом лирической прозы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В.П.Астафьева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Повести </a:t>
            </a:r>
            <a:r>
              <a:rPr lang="ru-RU" alt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"Перевал"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1958-1959 гг.)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"</a:t>
            </a:r>
            <a:r>
              <a:rPr lang="ru-RU" alt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Стародуб"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г.),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alt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"Звездопад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написанная на одном дыхании всего за несколько дней (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г.),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приносят ему широкую известность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Картинка 154 из 47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651764"/>
            <a:ext cx="34734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5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10893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ВАЖНЕЙШИЕ ТЕМЫ ТВОРЧЕСТВА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9448" y="2023671"/>
            <a:ext cx="542644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Важнейшие темы творчества 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В.П.Астафьева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военная и деревенская.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Первые рассказы были опубликованы в журнале «Смена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Картинка 72 из 47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01" y="2655538"/>
            <a:ext cx="2584883" cy="376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Картинка 82 из 47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84" y="1402231"/>
            <a:ext cx="2362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389346"/>
            <a:ext cx="1149092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В ГАЗЕТЕ</a:t>
            </a:r>
            <a:endParaRPr lang="ru-RU" sz="44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24644" y="1800225"/>
            <a:ext cx="627620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сотрудник газеты он много разъезжает по краю, много видит. За четыре года работы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В.П.Астафьев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 более сотни статей, очерков, свыше двух десятков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рассказов. За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время издает две книги для детей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(«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Васюткино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озеро» и «Дядя Кузя, куры, лиса и кот»).  </a:t>
            </a:r>
          </a:p>
        </p:txBody>
      </p:sp>
      <p:pic>
        <p:nvPicPr>
          <p:cNvPr id="9" name="Picture 2" descr="http://www.memorial.krsk.ru/Work/Konkurs/10/Kojarsky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6" y="1389931"/>
            <a:ext cx="3453389" cy="2638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2" descr="http://image.buy45.ru/images/1141114/0/700.jpg"/>
          <p:cNvPicPr>
            <a:picLocks noChangeAspect="1" noChangeArrowheads="1"/>
          </p:cNvPicPr>
          <p:nvPr/>
        </p:nvPicPr>
        <p:blipFill>
          <a:blip r:embed="rId4" cstate="print"/>
          <a:srcRect l="20520" t="9309" r="25481" b="7532"/>
          <a:stretch>
            <a:fillRect/>
          </a:stretch>
        </p:blipFill>
        <p:spPr bwMode="auto">
          <a:xfrm>
            <a:off x="8072436" y="4129087"/>
            <a:ext cx="1559795" cy="2353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9983" y="4129087"/>
            <a:ext cx="1544762" cy="2395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ВЫСШИЕ ЛИТЕРАТУРНЫЕ КУРСЫ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3" y="1800224"/>
            <a:ext cx="700487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35 лет Астафьев поступает на Высшие литературные курсы в Москве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(1959–1961 гг.).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 время его рассказы начали печататься не только в издательствах Перми и Свердловска, но и в столице.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о  судьбах людей, которых Виктор  встретил во времена своего сиротского детства и юности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latin typeface="Century Gothic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сканирование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5454" y="1389362"/>
            <a:ext cx="3452047" cy="5040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0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ГОСУДАРСТВЕННЫЕ НАГРАДЫ И ПРЕМИИ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8650" y="1628775"/>
            <a:ext cx="684371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Написанные произведения приносят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В.П.Астафьеву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широкую известность. Его литературные заслуги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отмечены государственными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наградами.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Писателю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присуждены Международная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Пушкинская премия, премия «За честь и достоинство таланта» Международного литературного фонда.    </a:t>
            </a:r>
          </a:p>
        </p:txBody>
      </p:sp>
      <p:pic>
        <p:nvPicPr>
          <p:cNvPr id="6" name="Picture 2" descr="https://24smi.org/public/media/resize/660x-/celebrity/2018/03/06/f2ugyikp4q5l-viktor-astaf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547" y="1477611"/>
            <a:ext cx="367240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ЦИКЛ МИНИАТЮР «ЗАТЕСИ»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5" y="1856455"/>
            <a:ext cx="628183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1962 году Астафьевы перебрались в Пермь, в эти годы писатель создает цикл миниатюр, которые печатает в различных журналах. Он назвал их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Затеси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1972 году он издал одноименную книгу. В своих историях поднимает важные темы для русского народа – война, патриотизм, деревенская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69" y="1505660"/>
            <a:ext cx="3816848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РАССКАЗЫ В.П.АСТАФЬЕВА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338" y="1800224"/>
            <a:ext cx="7231894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Рассказы Виктора Петровича Астафьева помогают увидеть и услышать красоту природы. Прочитав их, читатель открывает для себя то, что раньше не знал и не замечал. Виктор Астафьев пишет о том, что отлично знает. Именно поэтому произведения его по-настоящему правдивы и достоверны.  </a:t>
            </a:r>
          </a:p>
        </p:txBody>
      </p:sp>
      <p:pic>
        <p:nvPicPr>
          <p:cNvPr id="7" name="Picture 4" descr="http://sosnovoborsk.ru.opt-images.1c-bitrix-cdn.ru/upload/medialibrary/bc2/bc2c2e055cd003bf713ecf5dfdeb6b97.jpg?144437182524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0" y="1443036"/>
            <a:ext cx="3714750" cy="3582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http://webgon.ru/image/1/127/126285_pjstle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8222">
            <a:off x="7903491" y="3902264"/>
            <a:ext cx="1754775" cy="2517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http://todnb.ru/content/images/img218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65">
            <a:off x="9996882" y="3801360"/>
            <a:ext cx="1800200" cy="2719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49647" y="1405543"/>
            <a:ext cx="16683175" cy="8263801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Рождение будущего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Детство.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Военные годы.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Награды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Начало творческой деятельности.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6. Основные произведения.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7. Смерть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8. Память о писателе.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2" y="4315395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3" y="428701"/>
            <a:ext cx="1132300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«ЦАРЬ-РЫБА»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588957"/>
            <a:ext cx="637177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1976 году была издана самая популярная книга писателя –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Царь-рыба». Её подвергли такой «цензурной» редактуре, что Астафьев даже попал в больницу после  стресса. Он был так огорчен, что больше никогда не касался текста этой повести. Несмотря ни на что, именно за это произведение он получил Государственную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премию.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23" y="1897986"/>
            <a:ext cx="423247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«ПОСЛЕДНИЙ ПОКЛОН»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3" y="2008681"/>
            <a:ext cx="7426251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Создаваемый в течение двух десятилетий «Последний поклон» (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1958-1978 гг.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эпохальным полотном о жизни деревни в трудные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30-40-е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исповедью поколения, детство которого пришлось на годы «великого перелома», а юность — «на огневые сороковые».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702" y="1405543"/>
            <a:ext cx="3079134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«ПАСТУХ И ПАСТУШКА»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9663" y="1738859"/>
            <a:ext cx="6940447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1967 году Виктор Петрович написал повесть «Пастух и пастушка. Современная пастораль». Идею этого произведения он обдумывал давно. Но в печать его брали с трудом, очень много было вычеркнуто по соображениям цензуры. В итоге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1989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он вернулся к тексту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восстановить прежний вид повести.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1499582"/>
            <a:ext cx="3456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ПОВЕСТЬ «ПРОКЛЯТЫ И УБИТЫ»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20393"/>
            <a:ext cx="710559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с 1991 года Астафьев трудился над книгой «Прокляты и убиты». Книга вышла только в 1994 году и вызвала много разных эмоций у читателей. Н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обошлось и без критических замечаний. Некоторых удивила смелость автора, но вместе с тем они признали его правдивость. Астафьев написал повесть на важную и страшную тему – он показал бессмысленность репрессий военного времени. В 1994 году писатель получает Государственную премию России.</a:t>
            </a:r>
          </a:p>
        </p:txBody>
      </p:sp>
      <p:pic>
        <p:nvPicPr>
          <p:cNvPr id="11" name="Picture 5" descr="C:\Users\User\Desktop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4665" y="1420393"/>
            <a:ext cx="3325391" cy="5048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6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ПОСЛЕДНИЕ ГОДЫ ЖИЗНИ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588957"/>
            <a:ext cx="659662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апреле 2001 года писателя госпитализировали с инсультом. Две недели он пролежал в реанимации, но  врачи выписали его, и он вернулся домой. Ему стало лучше, он даже самостоятельно читал газеты. Но уже осенью того же года Астафьев вновь попал в больницу.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последнюю неделю Виктор Петрович ослеп.</a:t>
            </a:r>
          </a:p>
        </p:txBody>
      </p:sp>
      <p:pic>
        <p:nvPicPr>
          <p:cNvPr id="11" name="Picture 1" descr="C:\Users\User\Deskt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114" y="1420393"/>
            <a:ext cx="3298614" cy="4895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УХОД ИЗ ЖИЗНИ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69233" y="2202071"/>
            <a:ext cx="517160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писатель     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2001 года.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Похоронили его недалеко от его родного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 descr="C:\Users\User\Desktop\zetdzzdhkj70-viktor-astaf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3917" y="1420393"/>
            <a:ext cx="3630463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8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 О ПИСАТЕЛЕ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5946" y="1522161"/>
            <a:ext cx="5904853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ноября 2009 года был открыт мемориальный дом-музей Астафьева в селе Овсянка. Документы и материалы из личного фонда писателя хранятся и в Государственном архиве Пермской области. </a:t>
            </a:r>
          </a:p>
        </p:txBody>
      </p:sp>
      <p:pic>
        <p:nvPicPr>
          <p:cNvPr id="11" name="Picture 14" descr="Картинка 43 из 47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76" y="2202071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1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 О ПИСАТЕЛЕ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Файл:Царь рыба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305530"/>
            <a:ext cx="5812582" cy="43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86125" y="5764980"/>
            <a:ext cx="5943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возле автодороги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 - Абакан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 О ПИСАТЕЛЕ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389162" y="6075494"/>
            <a:ext cx="616917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В.П.Астафьеву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Красноярске (2006 г.)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Файл:Astafiyev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76" y="1274370"/>
            <a:ext cx="3512638" cy="468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2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/>
              <a:t>ЗАДАНИЕ ДЛЯ САМОСТОЯТЕЛЬНОЙ РАБОТЫ</a:t>
            </a:r>
            <a:endParaRPr lang="ru-RU" sz="3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2975" y="1498818"/>
            <a:ext cx="9502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Записать основные факты биографии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В.П.Астафьева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Прочитать рассказ «Конь с розовой гривой».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7" y="3265365"/>
            <a:ext cx="2430612" cy="292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РОЖДЕНИЕ БУДУЩЕГО ПИСАТЕЛЯ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48343" y="1437103"/>
            <a:ext cx="8438470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Виктор </a:t>
            </a:r>
            <a:r>
              <a:rPr lang="ru-RU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Петрович Астафьев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 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1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1924 года в селе Овсянка Красноярского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 в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 Петра Павловича Астафьева и Лидии Ильиничны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Потылицыной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Деревня Овсянка находится недалеко от города Красноярска на берегу реки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он жил с семьёй.  </a:t>
            </a:r>
          </a:p>
        </p:txBody>
      </p:sp>
      <p:pic>
        <p:nvPicPr>
          <p:cNvPr id="8" name="Picture 2" descr="виктор петрович астафьев биография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1113" y="1437103"/>
            <a:ext cx="2986839" cy="4177885"/>
          </a:xfrm>
          <a:prstGeom prst="rect">
            <a:avLst/>
          </a:prstGeom>
          <a:noFill/>
        </p:spPr>
      </p:pic>
      <p:pic>
        <p:nvPicPr>
          <p:cNvPr id="11" name="Picture 6" descr="http://mypresentation.ru/documents/8108134a9dff56456ca032a2b311da57/img2.jpg"/>
          <p:cNvPicPr>
            <a:picLocks noChangeAspect="1" noChangeArrowheads="1"/>
          </p:cNvPicPr>
          <p:nvPr/>
        </p:nvPicPr>
        <p:blipFill>
          <a:blip r:embed="rId4" cstate="print"/>
          <a:srcRect l="45359" t="46619" r="5501" b="4241"/>
          <a:stretch>
            <a:fillRect/>
          </a:stretch>
        </p:blipFill>
        <p:spPr bwMode="auto">
          <a:xfrm>
            <a:off x="421748" y="4124508"/>
            <a:ext cx="3709307" cy="2338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0" descr="http://upload.wikimedia.org/wikipedia/ru/thumb/f/f3/%D0%9E%D0%B2%D1%81%D1%8F%D0%BD%D0%BA%D0%B0.jpg/240px-%D0%9E%D0%B2%D1%81%D1%8F%D0%BD%D0%BA%D0%B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7" t="5492" r="3350" b="6634"/>
          <a:stretch>
            <a:fillRect/>
          </a:stretch>
        </p:blipFill>
        <p:spPr bwMode="auto">
          <a:xfrm>
            <a:off x="4616466" y="4122518"/>
            <a:ext cx="3950139" cy="2340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410804"/>
            <a:ext cx="117014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7190" y="1726334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2114" y="1414463"/>
            <a:ext cx="5182422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Мальчик рано </a:t>
            </a:r>
            <a:r>
              <a:rPr lang="ru-RU" alt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потерял </a:t>
            </a:r>
            <a:r>
              <a:rPr lang="ru-RU" alt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мать. Она утонула, когда Виктору было семь лет.</a:t>
            </a:r>
            <a:r>
              <a:rPr 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 После смерти матери Виктор жил с бабушкой Катериной Петровной </a:t>
            </a:r>
            <a:r>
              <a:rPr lang="ru-RU" sz="2600" dirty="0" err="1">
                <a:solidFill>
                  <a:srgbClr val="002060"/>
                </a:solidFill>
                <a:cs typeface="Arial" panose="020B0604020202020204" pitchFamily="34" charset="0"/>
              </a:rPr>
              <a:t>Потылицыной</a:t>
            </a:r>
            <a:r>
              <a:rPr 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, которая оставила  в душе писателя светлые </a:t>
            </a:r>
            <a:r>
              <a:rPr 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воспоминания. Впоследствии </a:t>
            </a:r>
            <a:r>
              <a:rPr 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он рассказал о ней в первой части автобиографии «Последний поклон».</a:t>
            </a:r>
          </a:p>
        </p:txBody>
      </p:sp>
      <p:pic>
        <p:nvPicPr>
          <p:cNvPr id="7" name="Picture 4" descr="Картинка 22 из 191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452" y="2142285"/>
            <a:ext cx="3345671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2001_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074" y="1414463"/>
            <a:ext cx="2939840" cy="3890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43" y="458401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78543" y="1828800"/>
            <a:ext cx="5665107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школу Виктор пошел с восьми лет. В первом классе учился в родном селе Овсянка. Отец будущего писателя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женился во второй раз. Отношения с мачехой у Виктора не складывались.</a:t>
            </a:r>
          </a:p>
        </p:txBody>
      </p:sp>
      <p:pic>
        <p:nvPicPr>
          <p:cNvPr id="8" name="Picture 4" descr="http://briefly.ru/static/illustrations/x18.jpg.pagespeed.ic.plRcCYxx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859461"/>
            <a:ext cx="4487674" cy="3240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255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СЕРЬЁЗНЫЕ ПРОБЛЕМЫ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788" y="1728788"/>
            <a:ext cx="7043737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Игарке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куда переехал на заработки его отец,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окончил начальную школу, а осенью 1936 года отец попал  в больницу. Брошенный мачехой и родными, Виктор  в 12 лет оказался на улице. Несколько месяцев он жил в заброшенном здании парикмахерской, а после был направлен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Игарский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детский дом</a:t>
            </a:r>
            <a:r>
              <a:rPr lang="ru-RU" sz="2800" b="1" dirty="0">
                <a:latin typeface="Century Gothic" pitchFamily="34" charset="0"/>
              </a:rPr>
              <a:t>.  </a:t>
            </a:r>
          </a:p>
        </p:txBody>
      </p:sp>
      <p:pic>
        <p:nvPicPr>
          <p:cNvPr id="3074" name="Picture 2" descr="https://gapeenko.net/wp-content/uploads/2017/04/ast-res-3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924" y="1672003"/>
            <a:ext cx="3626324" cy="45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ИГНАТИЙ РОЖДЕСТВЕНСКИЙ – ДРУГ И УЧИТЕЛЬ</a:t>
            </a:r>
            <a:endParaRPr lang="ru-RU" sz="38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2964" y="1657350"/>
            <a:ext cx="648652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Виктор продолжал ходить в школу. Именно в школе мальчик подружился с учителем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Игнатием Рождественским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заметил в своем ученике литературный дар.  Благодаря учителю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В.П.Астафьев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писать первые произведения и даже печататься в школьном журнале.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68" y="1528455"/>
            <a:ext cx="3031707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2087224" cy="601526"/>
          </a:xfrm>
        </p:spPr>
        <p:txBody>
          <a:bodyPr>
            <a:noAutofit/>
          </a:bodyPr>
          <a:lstStyle/>
          <a:p>
            <a:pPr algn="ctr"/>
            <a:r>
              <a:rPr lang="ru-RU" sz="3800" dirty="0"/>
              <a:t>ШКОЛА ФАБРИЧНО – ЗАВОДСКОГО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6055" y="1743075"/>
            <a:ext cx="6190483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Осенью, с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билет,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большими трудностями он добирается до  Красноярска и поступает в  Железнодорожную школу ФЗО. После  учёбы 4 месяца работал составителем поездов  на станции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Базаиха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6" descr="http://static4.read.ru/images/illustrations/13600580793080221593.jpe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695" t="2970" r="5085" b="9405"/>
          <a:stretch>
            <a:fillRect/>
          </a:stretch>
        </p:blipFill>
        <p:spPr bwMode="auto">
          <a:xfrm>
            <a:off x="7315200" y="1523342"/>
            <a:ext cx="4384385" cy="4703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 </a:t>
            </a:r>
            <a:r>
              <a:rPr lang="ru-RU" sz="4400" dirty="0" smtClean="0"/>
              <a:t>ВОЙНА 1941 – 1945 гг.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71762" y="1523342"/>
            <a:ext cx="634365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1942 году ушёл добровольцем на фронт. Военному делу обучался в школе пехоты в Новосибирске.  На войне был шофёром, разведчиком, связистом. Несколько раз был тяжело ранен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самого конца войны он оставался рядовым солдатом. Воевал на Брянском, Воронежском и Степном фронтах, в составе войск Первого Украинского фронта.  </a:t>
            </a:r>
          </a:p>
        </p:txBody>
      </p:sp>
      <p:pic>
        <p:nvPicPr>
          <p:cNvPr id="8" name="Picture 4" descr="http://coollib.com/i/22/221622/i_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02" y="1328738"/>
            <a:ext cx="1920672" cy="517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5" descr="Картинка 13 из 4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5213" y="1523342"/>
            <a:ext cx="2592288" cy="3796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11841</TotalTime>
  <Words>1375</Words>
  <Application>Microsoft Office PowerPoint</Application>
  <PresentationFormat>Широкоэкранный</PresentationFormat>
  <Paragraphs>176</Paragraphs>
  <Slides>29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Unicode MS</vt:lpstr>
      <vt:lpstr>Calibri</vt:lpstr>
      <vt:lpstr>Calibri Light</vt:lpstr>
      <vt:lpstr>Century Gothic</vt:lpstr>
      <vt:lpstr>Wingdings 2</vt:lpstr>
      <vt:lpstr>Тема Office</vt:lpstr>
      <vt:lpstr>Презентация PowerPoint</vt:lpstr>
      <vt:lpstr>ПЛАН  УРОКА</vt:lpstr>
      <vt:lpstr>РОЖДЕНИЕ БУДУЩЕГО ПИСАТЕЛЯ</vt:lpstr>
      <vt:lpstr>ДЕТСТВО</vt:lpstr>
      <vt:lpstr>ДЕТСТВО</vt:lpstr>
      <vt:lpstr>СЕРЬЁЗНЫЕ ПРОБЛЕМЫ</vt:lpstr>
      <vt:lpstr>ИГНАТИЙ РОЖДЕСТВЕНСКИЙ – ДРУГ И УЧИТЕЛЬ</vt:lpstr>
      <vt:lpstr>ШКОЛА ФАБРИЧНО – ЗАВОДСКОГО ОБУЧЕНИЯ</vt:lpstr>
      <vt:lpstr> ВОЙНА 1941 – 1945 гг. </vt:lpstr>
      <vt:lpstr>НАГРАДЫ В.П.АСТАФЬЕВА</vt:lpstr>
      <vt:lpstr>1945 ГОД</vt:lpstr>
      <vt:lpstr>НАЧАЛО ТВОРЧЕСКОЙ ДЕЯТЕЛЬНОСТИ</vt:lpstr>
      <vt:lpstr>КОНЕЦ 50-Х ГОДОВ</vt:lpstr>
      <vt:lpstr>ВАЖНЕЙШИЕ ТЕМЫ ТВОРЧЕСТВА</vt:lpstr>
      <vt:lpstr>РАБОТА В ГАЗЕТЕ</vt:lpstr>
      <vt:lpstr>ВЫСШИЕ ЛИТЕРАТУРНЫЕ КУРСЫ</vt:lpstr>
      <vt:lpstr>ГОСУДАРСТВЕННЫЕ НАГРАДЫ И ПРЕМИИ</vt:lpstr>
      <vt:lpstr>ЦИКЛ МИНИАТЮР «ЗАТЕСИ» </vt:lpstr>
      <vt:lpstr>РАССКАЗЫ В.П.АСТАФЬЕВА</vt:lpstr>
      <vt:lpstr>«ЦАРЬ-РЫБА» </vt:lpstr>
      <vt:lpstr>«ПОСЛЕДНИЙ ПОКЛОН»</vt:lpstr>
      <vt:lpstr>«ПАСТУХ И ПАСТУШКА» </vt:lpstr>
      <vt:lpstr>ПОВЕСТЬ «ПРОКЛЯТЫ И УБИТЫ»</vt:lpstr>
      <vt:lpstr>ПОСЛЕДНИЕ ГОДЫ ЖИЗНИ</vt:lpstr>
      <vt:lpstr>УХОД ИЗ ЖИЗНИ</vt:lpstr>
      <vt:lpstr>ПАМЯТЬ О ПИСАТЕЛЕ</vt:lpstr>
      <vt:lpstr>ПАМЯТЬ О ПИСАТЕЛЕ</vt:lpstr>
      <vt:lpstr>ПАМЯТЬ О ПИСАТЕЛЕ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323</cp:revision>
  <dcterms:created xsi:type="dcterms:W3CDTF">2020-09-22T15:24:01Z</dcterms:created>
  <dcterms:modified xsi:type="dcterms:W3CDTF">2021-03-04T07:09:54Z</dcterms:modified>
</cp:coreProperties>
</file>