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5" r:id="rId2"/>
    <p:sldId id="325" r:id="rId3"/>
    <p:sldId id="303" r:id="rId4"/>
    <p:sldId id="329" r:id="rId5"/>
    <p:sldId id="334" r:id="rId6"/>
    <p:sldId id="330" r:id="rId7"/>
    <p:sldId id="374" r:id="rId8"/>
    <p:sldId id="373" r:id="rId9"/>
    <p:sldId id="336" r:id="rId10"/>
    <p:sldId id="337" r:id="rId11"/>
    <p:sldId id="332" r:id="rId12"/>
    <p:sldId id="355" r:id="rId13"/>
    <p:sldId id="331" r:id="rId14"/>
    <p:sldId id="367" r:id="rId15"/>
    <p:sldId id="375" r:id="rId16"/>
    <p:sldId id="368" r:id="rId17"/>
    <p:sldId id="369" r:id="rId18"/>
    <p:sldId id="370" r:id="rId19"/>
    <p:sldId id="376" r:id="rId20"/>
    <p:sldId id="360" r:id="rId21"/>
    <p:sldId id="377" r:id="rId22"/>
    <p:sldId id="378" r:id="rId23"/>
    <p:sldId id="379" r:id="rId24"/>
    <p:sldId id="380" r:id="rId25"/>
    <p:sldId id="36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7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12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8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95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81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00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13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50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3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6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97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920658" y="3056609"/>
            <a:ext cx="6820135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В.Г.Распутин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Рассказ «Уроки французского»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Урок </a:t>
            </a:r>
            <a:r>
              <a:rPr lang="uz-Latn-UZ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92049" y="3387260"/>
            <a:ext cx="529476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s://ds04.infourok.ru/uploads/ex/0521/0001ed68-d3724564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11320" r="48487" b="9395"/>
          <a:stretch/>
        </p:blipFill>
        <p:spPr bwMode="auto">
          <a:xfrm>
            <a:off x="8423428" y="2377515"/>
            <a:ext cx="3308679" cy="420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806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3209" y="1501117"/>
            <a:ext cx="11404292" cy="2092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Полуторка –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грузовая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 грузоподъёмностью в 1,5 тонны.</a:t>
            </a: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Райцентр - город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село – центр административного района внутри области.</a:t>
            </a: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Облигации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ценные бумаги, которые выдавали людям в годы войны и после нее в счет заработной платы.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www.coollady.ru/puc/6/auto/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650" y="3619855"/>
            <a:ext cx="4711745" cy="294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akhalinmuseum.ru/eimg/df93f7385b72e0986d6a21b7c20ffe5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1408" y="3619855"/>
            <a:ext cx="3147182" cy="292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2" y="389346"/>
            <a:ext cx="11490929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ПЕРВЫЕ ТРУДНОСТИ ГЕРОЯ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26572" y="1481366"/>
            <a:ext cx="633335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Непривычными оказались трудности с французским языком – мальчик привык учиться хорошо.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Тяжело было переносить голод. Ещё тяжелее было сознавать, что кто-то ворует еду, которую отрывая от младших детей, посылала мать. Но самым страшным оказалась тоска по дому.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sedaayvazyan.files.wordpress.com/2017/03/1018966__uroki_francuzkogo_1978_dvdrip-avi_001498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11" y="2206955"/>
            <a:ext cx="4905690" cy="416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ПЕРВЫЕ ТРУДНОСТИ ГЕРОЯ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43919" y="1570940"/>
            <a:ext cx="5852824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было быть мужественным, настойчивым и терпеливым, чтобы переносить всё это. Кроме того, испытания развили в мальчике чувство ответственности и бережное отношение к матери.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cdn.fishki.net/upload/post/2020/06/26/3354683/02b02562ee06416b2cfb2faf40ca47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86" y="2346078"/>
            <a:ext cx="4910515" cy="38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543" y="458401"/>
            <a:ext cx="10996386" cy="601526"/>
          </a:xfrm>
        </p:spPr>
        <p:txBody>
          <a:bodyPr>
            <a:noAutofit/>
          </a:bodyPr>
          <a:lstStyle/>
          <a:p>
            <a:pPr algn="ctr"/>
            <a:r>
              <a:rPr lang="ru-RU" sz="4300" dirty="0" smtClean="0"/>
              <a:t>ГЕРОЙ РАССКАЗА И ЕГО СВЕРСТНИКИ</a:t>
            </a:r>
            <a:endParaRPr lang="ru-RU" sz="43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s://fs.znanio.ru/methodology/images/ed/18/ed1807b4964841126af2570a53983f9771282dc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t="29581" r="37506" b="22799"/>
          <a:stretch/>
        </p:blipFill>
        <p:spPr bwMode="auto">
          <a:xfrm>
            <a:off x="6171072" y="2330580"/>
            <a:ext cx="5453743" cy="38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4.infourok.ru/uploads/ex/0c87/0010ae56-d0fc07f8/img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7" t="29891" r="2571" b="16061"/>
          <a:stretch/>
        </p:blipFill>
        <p:spPr bwMode="auto">
          <a:xfrm>
            <a:off x="972658" y="1523342"/>
            <a:ext cx="4301508" cy="390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4130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МАЛЬЧИК-ПОВЕСТВОВАТЕЛЬ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8843" y="1500188"/>
            <a:ext cx="674370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Мальчик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лет из бедной деревенской семьи. Худой от постоянного недоедания. Одинокий, диковатый, скромный и очень способный ученик. Живёт отдельно от семьи, по которой очень тоскует. Честный, мужественный, смелый, упорный с сильным характером. </a:t>
            </a:r>
          </a:p>
        </p:txBody>
      </p:sp>
      <p:pic>
        <p:nvPicPr>
          <p:cNvPr id="6" name="Picture 2" descr="C:\Documents and Settings\Администратор\Мои документы\Мои рисунки\i470e6042f3e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0"/>
          <a:stretch>
            <a:fillRect/>
          </a:stretch>
        </p:blipFill>
        <p:spPr bwMode="auto">
          <a:xfrm>
            <a:off x="7658380" y="1906394"/>
            <a:ext cx="4114520" cy="348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5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МАЛЬЧИК-ПОВЕСТВОВАТЕЛЬ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4433" y="1549831"/>
            <a:ext cx="672709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голод и отсутствие денег, учёбы в школе не бросает, старается оправдать доверие семьи. Самостоятельный и умный не по годам. Гордый, не жалуется и не принимает еду от учительницы, желающей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помочь.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Documents and Settings\Администратор\Мои документы\Мои рисунки\i470e6042d71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811" y="2824936"/>
            <a:ext cx="3346217" cy="331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ФЕДЬКА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4434" y="1596326"/>
            <a:ext cx="5894337" cy="4150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 хозяйки квартиры, где жил главный герой. Федька познакомил его с компанией, играющей в «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чику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деньги. Федька и его семья подворовывают еду у главного героя, когда тот находится в школе.</a:t>
            </a:r>
          </a:p>
        </p:txBody>
      </p:sp>
      <p:pic>
        <p:nvPicPr>
          <p:cNvPr id="10244" name="Picture 4" descr="https://fs.znanio.ru/methodology/images/64/f5/64f54e336dd67274454edc950e74421862daeed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t="28946" r="43935" b="11284"/>
          <a:stretch/>
        </p:blipFill>
        <p:spPr bwMode="auto">
          <a:xfrm>
            <a:off x="8056352" y="1596326"/>
            <a:ext cx="3216729" cy="47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3134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ВАДИК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38201" y="1322614"/>
            <a:ext cx="6085114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мальчик из 7 класса той же школы, где учится главный герой. Хитрый, злой подросток, который насмехается и обижает тех, кто младше и слабее. Дружит с хулиганом Птахой. Избивают главного героя несколько раз за то, что он играет лучше всех.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266" name="Picture 2" descr="https://1.bp.blogspot.com/-i8f8aspfgrY/VtV4hilRMoI/AAAAAAAAKMU/fKj37pYE1UA/s1600/illjustracija-kadr-iz-filma-Uroki-francuzskogo-1978-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4"/>
          <a:stretch/>
        </p:blipFill>
        <p:spPr bwMode="auto">
          <a:xfrm>
            <a:off x="7333459" y="1616529"/>
            <a:ext cx="4439441" cy="42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ПТАХА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3580" y="1583501"/>
            <a:ext cx="5929313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Вадика, остался на второй год в пятом классе, школу посещает как придётся. Драчун, хулиган, не имеющий своего мнения.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6" name="Picture 8" descr="https://fs.znanio.ru/methodology/images/6d/90/6d90e4625b48f9c702a614274f66efb43c87a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9" t="38787" r="19412" b="13912"/>
          <a:stretch/>
        </p:blipFill>
        <p:spPr bwMode="auto">
          <a:xfrm>
            <a:off x="6907207" y="2325575"/>
            <a:ext cx="4865693" cy="36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ТИШКИН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55057" y="1517276"/>
            <a:ext cx="6045654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героя,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часто присутствовал при играх на деньги, но сам не участвовал. Он первым «сдал» мальчишку учительнице французского, рассказав откуда у него синяки и побои.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static.etvnet.com/screenshots/000/482/565/001-l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0" r="20306"/>
          <a:stretch/>
        </p:blipFill>
        <p:spPr bwMode="auto">
          <a:xfrm>
            <a:off x="7793433" y="2425518"/>
            <a:ext cx="3771901" cy="371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4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69027" y="1571470"/>
            <a:ext cx="11292858" cy="4585871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Беседа по вопросам.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 Исторические особенности времени в рассказе.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3. Деревенская проза.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4. Герой и его сверстники.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5. Анализ эпизодов.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48" y="4315395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1475" y="410804"/>
            <a:ext cx="1267301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ОПИСАНИЕ ПОЛЯНКИ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24644" y="1570939"/>
            <a:ext cx="695384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первом отрывке (Федька повёл меня за огороды…)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олянка представляется «чистой и ровной». Путь к ней зарос «крапивой, уже черной, спутанной, с отвисшими ядовитыми гроздьями семян».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тревожное предчувствие неприятностей, которые вскоре последуют.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avatars.mds.yandex.net/get-zen_doc/1112142/pub_5e3309c418fe6871d84b1ae6_5e331a072d2f53010a809877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57" y="2206593"/>
            <a:ext cx="4126744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1475" y="410804"/>
            <a:ext cx="1267301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ОПИСАНИЕ ПОЛЯНКИ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87459" y="1475745"/>
            <a:ext cx="6990758" cy="3978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втором отрывке («За мной кинулся было птаха…») герой смотрит на полянку, с которой его изгнали, обманув и избив, уже другими глазами. Предчувствия оправдались: «черная крапива», «жёлтая сухая трава» и горькая обида: «Не было в тот день и не могло быть во всём белом  свете человека несчастнее меня».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s://img12.lostpic.net/2018/04/08/776a2d02b84ad40d6bf288061c67452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" r="-922"/>
          <a:stretch/>
        </p:blipFill>
        <p:spPr bwMode="auto">
          <a:xfrm>
            <a:off x="7723414" y="2672869"/>
            <a:ext cx="4094087" cy="36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6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1475" y="410804"/>
            <a:ext cx="1267301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ИГРА В «ЧИКУ»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26572" y="1523342"/>
            <a:ext cx="724988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герой сначала не понял нечестного характера игры, на первом плане было только стремление проявить ловкость. Ещё он понял, что, потренировавшись, сможет выигрывать: деньги и тратить их на молоко. Так он и делал: «Я не позволял себе чересчур увлекаться игрой… Мне нужен был только рубль».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s://ds02.infourok.ru/uploads/ex/08dd/000511ec-f16204ab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7987" r="17237" b="13204"/>
          <a:stretch/>
        </p:blipFill>
        <p:spPr bwMode="auto">
          <a:xfrm>
            <a:off x="8385985" y="1240972"/>
            <a:ext cx="3431516" cy="289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pbs.twimg.com/media/ESv1gxxXkAEtgc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785" y="3869871"/>
            <a:ext cx="3600858" cy="269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4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1475" y="410804"/>
            <a:ext cx="1267301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ВАДИК И ПТАХА ИЗБИЛИ ГЕРОЯ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24645" y="1747157"/>
            <a:ext cx="6055770" cy="3572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Герой быстро понял, что Вадик хитрит, получает большую часть денег. Когда герой после долгих тренировок добился хороших  результатов в этой игре, он не хитрил, как Вадик, играл честно и только до тех пор, пока не выигрывал очередной рубль.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https://im0-tub-com.yandex.net/i?id=0efa1e06f9fbc6626ee9ecec896e81c8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7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7770" r="18758" b="13435"/>
          <a:stretch/>
        </p:blipFill>
        <p:spPr bwMode="auto">
          <a:xfrm>
            <a:off x="7210269" y="2320440"/>
            <a:ext cx="4468893" cy="37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1475" y="410804"/>
            <a:ext cx="1267301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ВАДИК И ПТАХА ИЗБИЛИ ГЕРОЯ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08214" y="1523342"/>
            <a:ext cx="560070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игра на деньги не может быть честной. Честных она не принимает: «Откуда мне было знать, что никогда и никому не прощалось, если в своём деле он вырывается вперед? Не жди тогда пощады, не ищи заступничества, для других он выскочка, и больше всех ненавидит его тот, кто идёт за ним следом».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s://knigi.infourok.ru/upload/iblock/4dc/4dc2640991b3bbc378a8831476e4d41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5336" r="10327" b="15918"/>
          <a:stretch/>
        </p:blipFill>
        <p:spPr bwMode="auto">
          <a:xfrm>
            <a:off x="6449786" y="1772641"/>
            <a:ext cx="5284944" cy="39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7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700" dirty="0" smtClean="0"/>
              <a:t>ЗАДАНИЕ ДЛЯ САМОСТОЯТЕЛЬНОЙ РАБОТЫ</a:t>
            </a:r>
            <a:endParaRPr lang="ru-RU" sz="37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42975" y="1498818"/>
            <a:ext cx="1013831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вопросы:</a:t>
            </a:r>
          </a:p>
          <a:p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Что заставила героя рассказа ввязаться в игру на деньги?</a:t>
            </a:r>
          </a:p>
          <a:p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За что Вадик и Птаха избили мальчика? Почему он заплакал уже после того, как его избили, уйдя далеко от поляны? Найдите в тексте слова, передающие состояние героя рассказа в этот момент.   </a:t>
            </a: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971809"/>
            <a:ext cx="2444900" cy="24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БЕСЕДА ПО ВОПРОСАМ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15315" y="1710167"/>
            <a:ext cx="6319157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объясняет писатель автобиографический характер своего рассказа?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кому обращён рассказ         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В.Г.Распутина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писатель  рассказал в своем произведении об одной учительнице, а посвятил рассказ другой?</a:t>
            </a:r>
          </a:p>
        </p:txBody>
      </p:sp>
      <p:pic>
        <p:nvPicPr>
          <p:cNvPr id="8" name="Picture 2" descr="http://assets3.glazunov.ru/uploads/gallery/work/image/336/normal________-________-_________-_________.-1987.-_.__.-121_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5631" y="1407231"/>
            <a:ext cx="3581734" cy="4800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28529"/>
            <a:ext cx="11382446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«УРОКИ ДОБРОТЫ»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14351" y="1858124"/>
            <a:ext cx="6474278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В.Г.Распутин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пишет о духовной памяти и духовном опыте человека, которые дают направление всей его жизни. Благодарная память писателя сделала добрые дела его учительницы достоянием читателей, он назвал свою статью «Уроки доброты».</a:t>
            </a:r>
          </a:p>
          <a:p>
            <a:pPr algn="ctr"/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 не был написан специально для детей. Он обращён и к взрослым, и к детям.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xn--80aabdc3aef1bhdbbd1amr9v.xn--p1ai/wp-content/uploads/2019/04/9-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54" y="1190319"/>
            <a:ext cx="4791395" cy="53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«УРОКИ ДОБРОТЫ»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18456" y="1730829"/>
            <a:ext cx="705394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Посвящение </a:t>
            </a:r>
            <a:r>
              <a:rPr lang="ru-RU" sz="2800" dirty="0" smtClean="0">
                <a:solidFill>
                  <a:srgbClr val="002060"/>
                </a:solidFill>
              </a:rPr>
              <a:t>рассказа матери трагически погибшего писателя и драматурга Александра Вампилова, тоже учительнице, объясняется, во-первых, желанием Распутина поддержать мать своего друга, а во-вторых, желанием поблагодарить таким образом всех учителей, дававшим когда-то уроки доброты.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cdn1.ozone.ru/multimedia/1011149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7" y="1523343"/>
            <a:ext cx="3114569" cy="48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6" y="410804"/>
            <a:ext cx="11903528" cy="601526"/>
          </a:xfrm>
        </p:spPr>
        <p:txBody>
          <a:bodyPr>
            <a:noAutofit/>
          </a:bodyPr>
          <a:lstStyle/>
          <a:p>
            <a:pPr algn="ctr"/>
            <a:r>
              <a:rPr lang="ru-RU" sz="4300" dirty="0" smtClean="0"/>
              <a:t>ИСТОРИЧЕСКИЕ ОСОБЕННОСТИ ВРЕМЕНИ</a:t>
            </a:r>
            <a:endParaRPr lang="ru-RU" sz="43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34786" y="2021940"/>
            <a:ext cx="571500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Исторические особенности времени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отразились в рассказе глазами маленького мальчика: голод, разруха, обнищание деревни, сытая жизнь городских жителей. </a:t>
            </a:r>
          </a:p>
        </p:txBody>
      </p:sp>
      <p:pic>
        <p:nvPicPr>
          <p:cNvPr id="4098" name="Picture 2" descr="https://ds02.infourok.ru/uploads/ex/08dd/000511ec-f16204ab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t="8939" r="10630" b="12728"/>
          <a:stretch/>
        </p:blipFill>
        <p:spPr bwMode="auto">
          <a:xfrm>
            <a:off x="6659928" y="1712131"/>
            <a:ext cx="5073397" cy="415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6" y="410804"/>
            <a:ext cx="119035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ДЕРЕВЕНСКАЯ ПРОЗА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61358" y="1397495"/>
            <a:ext cx="742737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деревенской прозы, к которому относится произведение, было распространено в 60-х-80-х годах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века. Суть его была в следующем: оно раскрывало особенности деревенского быта, подчёркивало его самобытность, поэтизировало и в чём-то идеализировало деревню. Так же прозе этого направления было свойственен показ разрухи и обнищания деревни, её упадка и тревоги за будущее села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https://storage.myseldon.com/news_pict_A1/A1F2A86499709D694601E2595B6417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014" y="1523342"/>
            <a:ext cx="3865487" cy="44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НАЧАЛО ДЕЙСТВИЯ РАССКАЗА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34786" y="2021940"/>
            <a:ext cx="6286500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действия рассказа относится к 1948 году.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первые  послевоенные годы, неустроенные, голодные годы. Людям приходилось рано взрослеть, брать на себя взрослые обязанности.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img51994.1tv.com/img/2012-06-25/fmt_96_24_134080437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931" y="1653971"/>
            <a:ext cx="4302583" cy="430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757" y="428701"/>
            <a:ext cx="10776857" cy="6312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НАЧАЛО ДЕЙСТВИЯ РАССКАЗА</a:t>
            </a:r>
            <a:endParaRPr lang="ru-RU" sz="44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57212" y="1943100"/>
            <a:ext cx="6317117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Мальчик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старшим из троих детей, хорошо учился, был «башковитым». В деревне, где жила семья, была только начальная школа. Чтобы учиться дальше, надо было перебираться в райцентр.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www.vokrug.tv/pic/product/d/7/2/d/d72d7a21526c39ed3f3d709fd5f74b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28" y="1551177"/>
            <a:ext cx="4539342" cy="432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6064</TotalTime>
  <Words>1154</Words>
  <Application>Microsoft Office PowerPoint</Application>
  <PresentationFormat>Широкоэкранный</PresentationFormat>
  <Paragraphs>146</Paragraphs>
  <Slides>25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SimSun-ExtB</vt:lpstr>
      <vt:lpstr>Arial</vt:lpstr>
      <vt:lpstr>Calibri</vt:lpstr>
      <vt:lpstr>Calibri Light</vt:lpstr>
      <vt:lpstr>Wingdings 2</vt:lpstr>
      <vt:lpstr>Тема Office</vt:lpstr>
      <vt:lpstr>Презентация PowerPoint</vt:lpstr>
      <vt:lpstr>ПЛАН  УРОКА</vt:lpstr>
      <vt:lpstr>БЕСЕДА ПО ВОПРОСАМ</vt:lpstr>
      <vt:lpstr>«УРОКИ ДОБРОТЫ»</vt:lpstr>
      <vt:lpstr> «УРОКИ ДОБРОТЫ»</vt:lpstr>
      <vt:lpstr>ИСТОРИЧЕСКИЕ ОСОБЕННОСТИ ВРЕМЕНИ</vt:lpstr>
      <vt:lpstr>ДЕРЕВЕНСКАЯ ПРОЗА</vt:lpstr>
      <vt:lpstr>НАЧАЛО ДЕЙСТВИЯ РАССКАЗА</vt:lpstr>
      <vt:lpstr>НАЧАЛО ДЕЙСТВИЯ РАССКАЗА</vt:lpstr>
      <vt:lpstr>СЛОВАРНАЯ РАБОТА</vt:lpstr>
      <vt:lpstr>ПЕРВЫЕ ТРУДНОСТИ ГЕРОЯ</vt:lpstr>
      <vt:lpstr>ПЕРВЫЕ ТРУДНОСТИ ГЕРОЯ</vt:lpstr>
      <vt:lpstr>ГЕРОЙ РАССКАЗА И ЕГО СВЕРСТНИКИ</vt:lpstr>
      <vt:lpstr>МАЛЬЧИК-ПОВЕСТВОВАТЕЛЬ</vt:lpstr>
      <vt:lpstr>МАЛЬЧИК-ПОВЕСТВОВАТЕЛЬ</vt:lpstr>
      <vt:lpstr>ФЕДЬКА</vt:lpstr>
      <vt:lpstr>ВАДИК</vt:lpstr>
      <vt:lpstr>ПТАХА</vt:lpstr>
      <vt:lpstr>ТИШКИН</vt:lpstr>
      <vt:lpstr>ОПИСАНИЕ ПОЛЯНКИ</vt:lpstr>
      <vt:lpstr>ОПИСАНИЕ ПОЛЯНКИ</vt:lpstr>
      <vt:lpstr>ИГРА В «ЧИКУ»</vt:lpstr>
      <vt:lpstr>ВАДИК И ПТАХА ИЗБИЛИ ГЕРОЯ</vt:lpstr>
      <vt:lpstr>ВАДИК И ПТАХА ИЗБИЛИ ГЕРОЯ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295</cp:revision>
  <dcterms:created xsi:type="dcterms:W3CDTF">2020-09-22T15:24:01Z</dcterms:created>
  <dcterms:modified xsi:type="dcterms:W3CDTF">2021-02-18T08:24:59Z</dcterms:modified>
</cp:coreProperties>
</file>