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25" r:id="rId3"/>
    <p:sldId id="303" r:id="rId4"/>
    <p:sldId id="329" r:id="rId5"/>
    <p:sldId id="334" r:id="rId6"/>
    <p:sldId id="331" r:id="rId7"/>
    <p:sldId id="330" r:id="rId8"/>
    <p:sldId id="336" r:id="rId9"/>
    <p:sldId id="337" r:id="rId10"/>
    <p:sldId id="332" r:id="rId11"/>
    <p:sldId id="355" r:id="rId12"/>
    <p:sldId id="367" r:id="rId13"/>
    <p:sldId id="368" r:id="rId14"/>
    <p:sldId id="369" r:id="rId15"/>
    <p:sldId id="370" r:id="rId16"/>
    <p:sldId id="360" r:id="rId17"/>
    <p:sldId id="340" r:id="rId18"/>
    <p:sldId id="338" r:id="rId19"/>
    <p:sldId id="341" r:id="rId20"/>
    <p:sldId id="342" r:id="rId21"/>
    <p:sldId id="339" r:id="rId22"/>
    <p:sldId id="371" r:id="rId23"/>
    <p:sldId id="372" r:id="rId24"/>
    <p:sldId id="356" r:id="rId25"/>
    <p:sldId id="3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1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9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3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27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trekon.ru/podgotovka/k-ege/chto-takoe-realizm-kratko-i-ponyat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65678" y="2901623"/>
            <a:ext cx="682013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В.Г.Распутин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 «Уроки французского»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1.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92049" y="3387260"/>
            <a:ext cx="529476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71661" y="1191902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38" name="Picture 2" descr="https://cdn1.ozone.ru/multimedia/1011149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98" y="2306550"/>
            <a:ext cx="2743567" cy="427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89346"/>
            <a:ext cx="11490929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ПОНЯТИЕ «ПРОТОТИП»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76391" y="2130426"/>
            <a:ext cx="548640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 -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прообраз,  действительное лицо как источник для создания литературного образа, героя.</a:t>
            </a:r>
          </a:p>
        </p:txBody>
      </p:sp>
      <p:pic>
        <p:nvPicPr>
          <p:cNvPr id="3074" name="Picture 2" descr="https://ds05.infourok.ru/uploads/ex/0f91/0004de08-eb436dc3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1" b="25555"/>
          <a:stretch/>
        </p:blipFill>
        <p:spPr bwMode="auto">
          <a:xfrm>
            <a:off x="7420445" y="1285121"/>
            <a:ext cx="42418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НАПРАВЛЕНИЕ И ЖАНР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5762" y="1314450"/>
            <a:ext cx="70437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«Уроки французского» были созданы в рамках </a:t>
            </a:r>
            <a:r>
              <a:rPr lang="ru-RU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реалистического направления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литературе. Автор стремится к достоверному изображению окружающей действительности.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Неоднократно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упоминаются реальные места и события.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  произведения - рассказ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Сюжет произведения охватывает незначительный промежуток времени и включает в себя малое количество действующих лиц. 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pbs.twimg.com/media/EYXzL7YWoAEiM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15440"/>
            <a:ext cx="4245126" cy="42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КОМПОЗИЦИЯ И КОНФЛИКТ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5" y="1298714"/>
            <a:ext cx="85725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Особенности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«Уроки французского» заключаются в том, что рассказ поделен на шесть логических частей, которые разделяют короткие временные отрезки. Структура произведения «Уроки французского» классическая: 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служит экспозицией, представляя нам главного героя и его предысторию. 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служит завязкой, описывая лишения и трудности, которые приходится преодолевать главному герою в чужом городе.  </a:t>
            </a:r>
          </a:p>
        </p:txBody>
      </p:sp>
      <p:pic>
        <p:nvPicPr>
          <p:cNvPr id="11266" name="Picture 2" descr="https://main-cdn.goods.ru/hlr-system/1631981414/100024453554b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4"/>
          <a:stretch/>
        </p:blipFill>
        <p:spPr bwMode="auto">
          <a:xfrm>
            <a:off x="9041278" y="1467062"/>
            <a:ext cx="2731622" cy="495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КОМПОЗИЦИЯ И КОНФЛИКТ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4" y="1637010"/>
            <a:ext cx="8001001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 fontAlgn="base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Кульминация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в четвёртой части, когда голодающий герой отказывается принимать еду от своей учительницы – это становится поворотным моментом повести, выводящим отношения персонажей на новый уровень. 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Трагическая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 наступает в тот момент, когда директор школы из-за недоразумения увольняет учительницу. 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сюжетную линию к логичному завершению, рассказывая о дальнейшей судьбе героев.</a:t>
            </a:r>
          </a:p>
        </p:txBody>
      </p:sp>
      <p:pic>
        <p:nvPicPr>
          <p:cNvPr id="12290" name="Picture 2" descr="https://minemshop.ru/images/1013809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378912"/>
            <a:ext cx="3014662" cy="505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4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«УРОКИ ФРАНЦУЗСКОГО»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4434" y="1647064"/>
            <a:ext cx="700523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 рассказе «Уроки французского»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В.Г.Распутин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повествует о мужестве мальчика, сохранившего чистоту души, незыблемость своих нравственных законов своих нравственных законов, несущего бестрепетно и отважно, как солдат,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свои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обязанности и неустрашимостью души, а ведь ему намного труднее жить, чем учительнице.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Администратор\Мои документы\Мои рисунки\i470e6042d7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08" y="1988027"/>
            <a:ext cx="3346217" cy="33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8632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«УРОКИ ФРАНЦУЗСКОГО»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0075" y="1574536"/>
            <a:ext cx="592931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один в чужой стороне, он постоянно голоден, но все равно ни за что не склоняется ни перед Вадиком, ни перед Птахой, которые избивают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его,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перед Лидией Михайловной, которая хочет ему добра. </a:t>
            </a:r>
          </a:p>
        </p:txBody>
      </p:sp>
      <p:pic>
        <p:nvPicPr>
          <p:cNvPr id="6" name="Picture 2" descr="C:\Documents and Settings\Администратор\Мои документы\Мои рисунки\i470e604301bbf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0"/>
          <a:stretch>
            <a:fillRect/>
          </a:stretch>
        </p:blipFill>
        <p:spPr bwMode="auto">
          <a:xfrm>
            <a:off x="6985000" y="2000654"/>
            <a:ext cx="47879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75" y="410804"/>
            <a:ext cx="126730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«УРОКИ ФРАНЦУЗСКОГО»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71963" y="1371600"/>
            <a:ext cx="754553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мальчике сочетаются светлая, весёлая, свойственная детству беззаботность, любовь к игре, вера в доброту людей и недетские серьезные размышления о бедах принесённых войной.</a:t>
            </a:r>
          </a:p>
        </p:txBody>
      </p:sp>
      <p:pic>
        <p:nvPicPr>
          <p:cNvPr id="8" name="Picture 2" descr="C:\Documents and Settings\Администратор\Мои документы\Мои рисунки\i470e6042f3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/>
          <a:stretch>
            <a:fillRect/>
          </a:stretch>
        </p:blipFill>
        <p:spPr bwMode="auto">
          <a:xfrm>
            <a:off x="6615113" y="3765381"/>
            <a:ext cx="3282950" cy="277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безымянный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3" y="1464604"/>
            <a:ext cx="3473529" cy="50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522" y="314975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ЛИДИЯ МИХАЙЛОВНА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4645" y="1523342"/>
            <a:ext cx="723346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</a:rPr>
              <a:t>Она сидела передо мной аккуратная вся, умная и красивая, красивая и в одежде своей, и в своей молодой поре, которую я смутно чувствовал, до меня доходил запах духов от неё….; к тому же она была учительницей не арифметики какой-нибудь, не истории, а загадочного французского языка, от которого тоже исходило что-то особое, сказочное, неподвластное любому-каждому, как,  например, мне.</a:t>
            </a:r>
          </a:p>
        </p:txBody>
      </p:sp>
      <p:pic>
        <p:nvPicPr>
          <p:cNvPr id="8" name="Picture 2" descr="http://www.kino-teatr.ru/movie/kadr/7478/2560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113" y="2185405"/>
            <a:ext cx="4200401" cy="3152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7176" y="1371600"/>
            <a:ext cx="702945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Посмотреть, конечно, было на что: перед ней крючился на парте тощий диковатый мальчишка с разбитым лицом, неопрятный </a:t>
            </a:r>
            <a:r>
              <a:rPr lang="ru-RU" sz="27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 и одинокий, в старом, застиранном пиджачишке на обвислых плечах, который впору был на груди, но из которого далеко вылезали руки; в перешитых из отцовских галифе и заправленных в чирки марких </a:t>
            </a:r>
            <a:r>
              <a:rPr lang="ru-RU" sz="27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светло-зелёных штанах со </a:t>
            </a:r>
            <a:r>
              <a:rPr lang="ru-RU" sz="2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следами вчерашней драки.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evropit.by/news/pictures/7ecf176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073" y="2173682"/>
            <a:ext cx="4424464" cy="329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804"/>
            <a:ext cx="12050485" cy="3892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ХАРАКТЕРИСТИКИ ГЛАВНЫХ ГЕРОЕВ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7225" y="1523341"/>
            <a:ext cx="49720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Мальчик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24612" y="1523341"/>
            <a:ext cx="49720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Лидия Михайловна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38174" y="2311135"/>
            <a:ext cx="4991101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нравственная </a:t>
            </a:r>
            <a:r>
              <a:rPr lang="ru-RU" sz="2600" dirty="0">
                <a:solidFill>
                  <a:srgbClr val="002060"/>
                </a:solidFill>
              </a:rPr>
              <a:t>стойкость;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жажда </a:t>
            </a:r>
            <a:r>
              <a:rPr lang="ru-RU" sz="2600" dirty="0">
                <a:solidFill>
                  <a:srgbClr val="002060"/>
                </a:solidFill>
              </a:rPr>
              <a:t>знаний;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чувство собственного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  достоинства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57876" y="2311135"/>
            <a:ext cx="5959625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600" dirty="0" smtClean="0">
                <a:solidFill>
                  <a:srgbClr val="002060"/>
                </a:solidFill>
              </a:rPr>
              <a:t>   «</a:t>
            </a:r>
            <a:r>
              <a:rPr lang="ru-RU" sz="2600" dirty="0">
                <a:solidFill>
                  <a:srgbClr val="002060"/>
                </a:solidFill>
              </a:rPr>
              <a:t>учительница </a:t>
            </a:r>
            <a:r>
              <a:rPr lang="ru-RU" sz="2600" dirty="0" smtClean="0">
                <a:solidFill>
                  <a:srgbClr val="002060"/>
                </a:solidFill>
              </a:rPr>
              <a:t>загадочного французского </a:t>
            </a:r>
            <a:r>
              <a:rPr lang="ru-RU" sz="2600" dirty="0">
                <a:solidFill>
                  <a:srgbClr val="002060"/>
                </a:solidFill>
              </a:rPr>
              <a:t>языка</a:t>
            </a:r>
            <a:r>
              <a:rPr lang="ru-RU" sz="2600" dirty="0" smtClean="0">
                <a:solidFill>
                  <a:srgbClr val="002060"/>
                </a:solidFill>
              </a:rPr>
              <a:t>»; умная </a:t>
            </a:r>
            <a:r>
              <a:rPr lang="ru-RU" sz="2600" dirty="0">
                <a:solidFill>
                  <a:srgbClr val="002060"/>
                </a:solidFill>
              </a:rPr>
              <a:t>и красивая;</a:t>
            </a:r>
          </a:p>
          <a:p>
            <a:pPr>
              <a:buFontTx/>
              <a:buChar char="-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чувство </a:t>
            </a:r>
            <a:r>
              <a:rPr lang="ru-RU" sz="2600" dirty="0">
                <a:solidFill>
                  <a:srgbClr val="002060"/>
                </a:solidFill>
              </a:rPr>
              <a:t>собственного достоинства;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доброта; 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смелость;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милосердие; 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чуткость; 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щедрость;</a:t>
            </a:r>
          </a:p>
          <a:p>
            <a:pPr>
              <a:buFontTx/>
              <a:buChar char="-"/>
              <a:defRPr/>
            </a:pPr>
            <a:r>
              <a:rPr lang="ru-RU" sz="2600" dirty="0">
                <a:solidFill>
                  <a:srgbClr val="002060"/>
                </a:solidFill>
              </a:rPr>
              <a:t>отзывчивость. </a:t>
            </a:r>
          </a:p>
        </p:txBody>
      </p:sp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9027" y="1571470"/>
            <a:ext cx="11292858" cy="6078587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История создания.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Понятие «прототип».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Направление и жанр.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Композиция и конфликт.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«Уроки французского».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Герои рассказа.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Тема и идея рассказа.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8. Уроки доброты.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36" y="4113918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1243" y="351211"/>
            <a:ext cx="10319657" cy="69480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ПОНЯТИЕ «УРОК»</a:t>
            </a:r>
            <a:endParaRPr lang="ru-RU" sz="4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4645" y="1526103"/>
            <a:ext cx="739063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Работа</a:t>
            </a:r>
            <a:r>
              <a:rPr lang="ru-RU" sz="2800" dirty="0" smtClean="0">
                <a:solidFill>
                  <a:srgbClr val="002060"/>
                </a:solidFill>
              </a:rPr>
              <a:t>, заданная на определенный срок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Учебная работа, задания, которые даются ученику для приготовления к следующему занятию.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Учебное занятие по какому-либо предмету, а также отведенное для него время.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- То, из чего можно сделать выводы, извлечь что-либо поучительное на будущее. 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17" y="1770579"/>
            <a:ext cx="3787925" cy="4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64310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И ИДЕЯ РАССКАЗА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7238" y="1464001"/>
            <a:ext cx="58435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Тема </a:t>
            </a:r>
            <a:r>
              <a:rPr lang="ru-RU" sz="3200" dirty="0">
                <a:solidFill>
                  <a:srgbClr val="002060"/>
                </a:solidFill>
              </a:rPr>
              <a:t>произведения – жизнь в послевоенные годы.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 Идея </a:t>
            </a:r>
            <a:r>
              <a:rPr lang="ru-RU" sz="3200" dirty="0">
                <a:solidFill>
                  <a:srgbClr val="002060"/>
                </a:solidFill>
              </a:rPr>
              <a:t>рассказа «Уроки французского»: самоотверженная и бескорыстная доброта – вечная человеческая ценность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s://xn--80aabdc3aef1bhdbbd1amr9v.xn--p1ai/wp-content/uploads/2019/04/9-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94" y="2021940"/>
            <a:ext cx="4363107" cy="43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УРОКИ ДОБРОТЫ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28419" y="2150528"/>
            <a:ext cx="577239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Михайловна – необыкновенно добрый и отзывчивый человек. Она перепробовала все обычные способы помочь своему талантливому ученику, но он не захотел получать помощь.</a:t>
            </a:r>
          </a:p>
        </p:txBody>
      </p:sp>
      <p:pic>
        <p:nvPicPr>
          <p:cNvPr id="10" name="Picture 2" descr="C:\Documents and Settings\Администратор\Мои документы\Мои рисунки\i470e6042f2f23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2"/>
          <a:stretch>
            <a:fillRect/>
          </a:stretch>
        </p:blipFill>
        <p:spPr bwMode="auto">
          <a:xfrm>
            <a:off x="6772275" y="1394754"/>
            <a:ext cx="5008638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УРОКИ ДОБРОТЫ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4644" y="1523342"/>
            <a:ext cx="671738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считал это унизительным для себя, а вот выигрывать не отказывался. И тогда учительница сознательно, принося в жертву свою репутацию, нарушила все школьные, традиционные правила – стала играть со своим учеником на деньги. Мальчику это было необходимо, чтобы купить молока, выжить в голодные послевоенные годы.</a:t>
            </a:r>
          </a:p>
        </p:txBody>
      </p:sp>
      <p:pic>
        <p:nvPicPr>
          <p:cNvPr id="8" name="Picture 5" descr="безымянный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1772641"/>
            <a:ext cx="38576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УРОКИ ДОБРОТЫ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4325" y="1394754"/>
            <a:ext cx="8585130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altLang="ru-R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Рассказ</a:t>
            </a:r>
            <a:r>
              <a:rPr lang="ru-RU" altLang="ru-R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много лет после описанных в нем событий, помог Распутину найти ту самую учительницу. Она прочитала рассказ и узнала себя в нём; только не помнила, как выслала ему посылку с макаронами. Истинное добро со стороны того, кто творит его, имеет меньшую память, чем со стороны того, кто принимает. </a:t>
            </a:r>
          </a:p>
        </p:txBody>
      </p:sp>
      <p:pic>
        <p:nvPicPr>
          <p:cNvPr id="8" name="Picture 4" descr="200703150420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6862"/>
          <a:stretch>
            <a:fillRect/>
          </a:stretch>
        </p:blipFill>
        <p:spPr bwMode="auto">
          <a:xfrm>
            <a:off x="9121780" y="1419650"/>
            <a:ext cx="2473395" cy="4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Мои документы\Мои рисунки\i470e604302b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6428" r="3448" b="12262"/>
          <a:stretch>
            <a:fillRect/>
          </a:stretch>
        </p:blipFill>
        <p:spPr bwMode="auto">
          <a:xfrm>
            <a:off x="1243011" y="3924000"/>
            <a:ext cx="6486525" cy="26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23" y="377084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223" y="1498818"/>
            <a:ext cx="974714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В какое время происходят события рассказа? Что об этом времени пишет автор?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Почему мать мальчика всё же «решилась отпустить» сына-пятиклассника в райцентр?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Какие испытания ожидали героя на новом месте?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7" y="3553354"/>
            <a:ext cx="2032074" cy="24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 «УРОКИ ФРАНЦУЗСКОГО»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"/>
          <a:stretch/>
        </p:blipFill>
        <p:spPr>
          <a:xfrm>
            <a:off x="8461731" y="1632677"/>
            <a:ext cx="3220517" cy="4600576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57288" y="2200761"/>
            <a:ext cx="585787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 этот рассказ в надежде, что преподанные мне в своё время уроки лягут на душу как маленького, так и взрослого 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читателя»</a:t>
            </a:r>
            <a:endParaRPr lang="ru-RU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14351" y="1437104"/>
            <a:ext cx="7729537" cy="4662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«Рассказ, героиней которого стала Лидия Михайловна, я посвятил другой учительнице – Анастасии Прокопьевне Копыловой.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впервые опубликован в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1973 г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нашей иркутской </a:t>
            </a: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газете в </a:t>
            </a: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номере, посвященном памяти Александра Вампилова. Анастасия Прокопьевна – его мать. Глядя в лицо этой удивительной женщине, нестареющей, доброй и мудрой, не раз вспоминал я и свою учительницу и знал, что детям было хорошо и с той и с другой». </a:t>
            </a:r>
          </a:p>
        </p:txBody>
      </p:sp>
      <p:pic>
        <p:nvPicPr>
          <p:cNvPr id="10" name="Picture 2" descr="http://cdn.eksmo.ru/v2/ITD000000000238711/COVER/cover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688" y="1242467"/>
            <a:ext cx="3315663" cy="521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ИСТОРИЯ СОЗДАНИЯ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0929" y="1754943"/>
            <a:ext cx="738774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Рассказ </a:t>
            </a:r>
            <a:r>
              <a:rPr lang="ru-RU" sz="2800" dirty="0">
                <a:solidFill>
                  <a:srgbClr val="002060"/>
                </a:solidFill>
              </a:rPr>
              <a:t>«Уроки французского» - произведение автобиографическое. </a:t>
            </a:r>
            <a:r>
              <a:rPr lang="ru-RU" sz="2800" dirty="0" smtClean="0">
                <a:solidFill>
                  <a:srgbClr val="002060"/>
                </a:solidFill>
              </a:rPr>
              <a:t>После </a:t>
            </a:r>
            <a:r>
              <a:rPr lang="ru-RU" sz="2800" dirty="0">
                <a:solidFill>
                  <a:srgbClr val="002060"/>
                </a:solidFill>
              </a:rPr>
              <a:t>окончания </a:t>
            </a:r>
            <a:r>
              <a:rPr lang="ru-RU" sz="2800" dirty="0" smtClean="0">
                <a:solidFill>
                  <a:srgbClr val="002060"/>
                </a:solidFill>
              </a:rPr>
              <a:t>начальной </a:t>
            </a:r>
            <a:r>
              <a:rPr lang="ru-RU" sz="2800" dirty="0">
                <a:solidFill>
                  <a:srgbClr val="002060"/>
                </a:solidFill>
              </a:rPr>
              <a:t>школы в родной деревне Распутин хотел продолжать учебу. Но школа, в которой были пятый и последующие классы, находилась только в районном центре Усть-Уда, а это – пятьдесят километров от дома. Надо перебираться туда жить одному, без родителей, без семьи. </a:t>
            </a:r>
          </a:p>
        </p:txBody>
      </p:sp>
      <p:pic>
        <p:nvPicPr>
          <p:cNvPr id="9" name="Picture 2" descr="https://cdn.eksmo.ru/v2/ITD000000000305535/COVER/cover1__w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154" y="1321113"/>
            <a:ext cx="3240360" cy="50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43" y="458401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69383" y="2247255"/>
            <a:ext cx="587434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Это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очень серьёзная перемена в жизни. К тому же, как напишет потом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«до того никто из нашей деревни в районе не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был первым».</a:t>
            </a:r>
          </a:p>
        </p:txBody>
      </p:sp>
      <p:pic>
        <p:nvPicPr>
          <p:cNvPr id="1026" name="Picture 2" descr="https://starsity.ru/wp-content/uploads/2020/03/120309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88" y="1400175"/>
            <a:ext cx="4024901" cy="50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7258" y="2185988"/>
            <a:ext cx="633363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(от «автор» и «биография»; с греческого: «собственное жизнеописание») — последовательное описание человеком событий собственной жизни.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89" y="1864778"/>
            <a:ext cx="3787925" cy="4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397705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3706" y="1850112"/>
            <a:ext cx="67579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мне ничего не пришлось выдумывать, – говорил Распутин. – Всё это происходило со мной. За прототипом ходить далеко не пришлось. Мне нужно было вернуть людям то добро, которое в своё время они сделали для меня».</a:t>
            </a:r>
          </a:p>
        </p:txBody>
      </p:sp>
      <p:pic>
        <p:nvPicPr>
          <p:cNvPr id="2050" name="Picture 2" descr="https://sheg-biblio.tom.muzkult.ru/media/2018/09/12/1218205830/image_image_2390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81" y="1431474"/>
            <a:ext cx="3670733" cy="50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0313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ЛИДИЯ МИХАЙЛОВНА МОЛОКОВА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3209" y="1470121"/>
            <a:ext cx="818835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 героини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В.Г.Распутина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"Лидия Михайловна, как и в рассказе, всегда вызывала во мне и удивление, и благоговение... 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представлялась мне возвышенным, почти неземным существом. Была в нашей учительнице та внутренняя независимость, которая оберегает от ханжества. 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Совсем еще молодая, недавняя студентка, она не думала о том, что воспитывает нас на своем примере, но поступки, которые для нее сами собой разумелись, становились для нас самыми важными уроками. Уроками доброты". </a:t>
            </a:r>
          </a:p>
        </p:txBody>
      </p:sp>
      <p:pic>
        <p:nvPicPr>
          <p:cNvPr id="9" name="Picture 4" descr="200703150420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49" y="1731949"/>
            <a:ext cx="2927350" cy="43910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1210</Words>
  <Application>Microsoft Office PowerPoint</Application>
  <PresentationFormat>Широкоэкранный</PresentationFormat>
  <Paragraphs>178</Paragraphs>
  <Slides>25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SimSun-ExtB</vt:lpstr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РАССКАЗ «УРОКИ ФРАНЦУЗСКОГО»</vt:lpstr>
      <vt:lpstr>ИСТОРИЯ СОЗДАНИЯ</vt:lpstr>
      <vt:lpstr> ИСТОРИЯ СОЗДАНИЯ</vt:lpstr>
      <vt:lpstr>ИСТОРИЯ СОЗДАНИЯ</vt:lpstr>
      <vt:lpstr>СЛОВАРНАЯ РАБОТА</vt:lpstr>
      <vt:lpstr>ИСТОРИЯ СОЗДАНИЯ</vt:lpstr>
      <vt:lpstr>ЛИДИЯ МИХАЙЛОВНА МОЛОКОВА</vt:lpstr>
      <vt:lpstr>ПОНЯТИЕ «ПРОТОТИП»</vt:lpstr>
      <vt:lpstr> НАПРАВЛЕНИЕ И ЖАНР</vt:lpstr>
      <vt:lpstr>КОМПОЗИЦИЯ И КОНФЛИКТ</vt:lpstr>
      <vt:lpstr>КОМПОЗИЦИЯ И КОНФЛИКТ</vt:lpstr>
      <vt:lpstr>«УРОКИ ФРАНЦУЗСКОГО»</vt:lpstr>
      <vt:lpstr>«УРОКИ ФРАНЦУЗСКОГО»</vt:lpstr>
      <vt:lpstr>«УРОКИ ФРАНЦУЗСКОГО»</vt:lpstr>
      <vt:lpstr>ЛИДИЯ МИХАЙЛОВНА</vt:lpstr>
      <vt:lpstr>ГЛАВНЫЙ ГЕРОЙ</vt:lpstr>
      <vt:lpstr>ХАРАКТЕРИСТИКИ ГЛАВНЫХ ГЕРОЕВ</vt:lpstr>
      <vt:lpstr>ПОНЯТИЕ «УРОК»</vt:lpstr>
      <vt:lpstr>ТЕМА И ИДЕЯ РАССКАЗА </vt:lpstr>
      <vt:lpstr>УРОКИ ДОБРОТЫ</vt:lpstr>
      <vt:lpstr>УРОКИ ДОБРОТЫ</vt:lpstr>
      <vt:lpstr>УРОКИ ДОБРОТЫ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273</cp:revision>
  <dcterms:created xsi:type="dcterms:W3CDTF">2020-09-22T15:24:01Z</dcterms:created>
  <dcterms:modified xsi:type="dcterms:W3CDTF">2021-02-16T06:23:04Z</dcterms:modified>
</cp:coreProperties>
</file>