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5" r:id="rId2"/>
    <p:sldId id="325" r:id="rId3"/>
    <p:sldId id="303" r:id="rId4"/>
    <p:sldId id="363" r:id="rId5"/>
    <p:sldId id="329" r:id="rId6"/>
    <p:sldId id="334" r:id="rId7"/>
    <p:sldId id="331" r:id="rId8"/>
    <p:sldId id="330" r:id="rId9"/>
    <p:sldId id="337" r:id="rId10"/>
    <p:sldId id="336" r:id="rId11"/>
    <p:sldId id="332" r:id="rId12"/>
    <p:sldId id="340" r:id="rId13"/>
    <p:sldId id="338" r:id="rId14"/>
    <p:sldId id="341" r:id="rId15"/>
    <p:sldId id="342" r:id="rId16"/>
    <p:sldId id="339" r:id="rId17"/>
    <p:sldId id="354" r:id="rId18"/>
    <p:sldId id="355" r:id="rId19"/>
    <p:sldId id="360" r:id="rId20"/>
    <p:sldId id="356" r:id="rId21"/>
    <p:sldId id="358" r:id="rId22"/>
    <p:sldId id="357" r:id="rId23"/>
    <p:sldId id="359" r:id="rId24"/>
    <p:sldId id="351" r:id="rId25"/>
    <p:sldId id="364" r:id="rId26"/>
    <p:sldId id="362" r:id="rId27"/>
    <p:sldId id="365" r:id="rId28"/>
    <p:sldId id="366" r:id="rId29"/>
    <p:sldId id="361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14" autoAdjust="0"/>
    <p:restoredTop sz="94660"/>
  </p:normalViewPr>
  <p:slideViewPr>
    <p:cSldViewPr snapToGrid="0">
      <p:cViewPr varScale="1">
        <p:scale>
          <a:sx n="62" d="100"/>
          <a:sy n="62" d="100"/>
        </p:scale>
        <p:origin x="62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EF9F-6EBB-4328-BFF4-22C835255634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978DB-73CB-438D-BB08-2D9C565D52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2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452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587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2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193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39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20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32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212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3954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15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305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978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672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371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4344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9184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018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4319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799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979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687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132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061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288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305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93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101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9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9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09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3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17" name="bg object 17"/>
          <p:cNvSpPr/>
          <p:nvPr/>
        </p:nvSpPr>
        <p:spPr>
          <a:xfrm>
            <a:off x="141358" y="150402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6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3857666" cy="405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92" y="1577341"/>
            <a:ext cx="5303521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90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030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7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69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6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6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1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497A-3151-4DC0-A285-86CC8653D4D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82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2049237" y="3010115"/>
            <a:ext cx="6412592" cy="2789543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spcBef>
                <a:spcPts val="233"/>
              </a:spcBef>
            </a:pPr>
            <a:r>
              <a:rPr lang="ru-RU" sz="4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В.Г</a:t>
            </a:r>
            <a:r>
              <a:rPr lang="ru-RU" sz="4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. Распутин</a:t>
            </a:r>
          </a:p>
          <a:p>
            <a:pPr marL="38918">
              <a:spcBef>
                <a:spcPts val="233"/>
              </a:spcBef>
            </a:pPr>
            <a:r>
              <a:rPr lang="ru-RU" sz="4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4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1937-2015 гг.)</a:t>
            </a:r>
            <a:endParaRPr lang="ru-RU" sz="44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38918">
              <a:spcBef>
                <a:spcPts val="233"/>
              </a:spcBef>
            </a:pPr>
            <a:r>
              <a:rPr lang="ru-RU" sz="4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Очерк жизни и творчества.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792049" y="3387260"/>
            <a:ext cx="631842" cy="211807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uz-Latn-UZ" sz="4756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9940665" y="1145408"/>
            <a:ext cx="1199618" cy="456635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xmlns="" id="{B8AE967A-8A32-463D-BEB3-961169192AFF}"/>
              </a:ext>
            </a:extLst>
          </p:cNvPr>
          <p:cNvSpPr txBox="1">
            <a:spLocks/>
          </p:cNvSpPr>
          <p:nvPr/>
        </p:nvSpPr>
        <p:spPr>
          <a:xfrm>
            <a:off x="2049237" y="456621"/>
            <a:ext cx="6180542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 smtClean="0">
                <a:solidFill>
                  <a:sysClr val="window" lastClr="FFFFFF"/>
                </a:solidFill>
              </a:rPr>
              <a:t>  Литература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xmlns="" id="{38127922-7F66-46DD-B48F-9CFEFAEAC55F}"/>
              </a:ext>
            </a:extLst>
          </p:cNvPr>
          <p:cNvSpPr/>
          <p:nvPr/>
        </p:nvSpPr>
        <p:spPr>
          <a:xfrm>
            <a:off x="704893" y="614405"/>
            <a:ext cx="936801" cy="897823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xmlns="" id="{4BA87E8F-AB13-4B1A-98DA-14DD43AEABCF}"/>
              </a:ext>
            </a:extLst>
          </p:cNvPr>
          <p:cNvSpPr/>
          <p:nvPr/>
        </p:nvSpPr>
        <p:spPr>
          <a:xfrm>
            <a:off x="1094599" y="1111867"/>
            <a:ext cx="329292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xmlns="" id="{B0334A9A-6476-4878-93C5-A3D2EC2917B4}"/>
              </a:ext>
            </a:extLst>
          </p:cNvPr>
          <p:cNvSpPr/>
          <p:nvPr/>
        </p:nvSpPr>
        <p:spPr>
          <a:xfrm>
            <a:off x="1234903" y="1405393"/>
            <a:ext cx="90051" cy="2822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xmlns="" id="{6631407E-AD9B-4D71-ADDE-1AE5738A212F}"/>
              </a:ext>
            </a:extLst>
          </p:cNvPr>
          <p:cNvSpPr/>
          <p:nvPr/>
        </p:nvSpPr>
        <p:spPr>
          <a:xfrm>
            <a:off x="941860" y="1419110"/>
            <a:ext cx="260743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xmlns="" id="{23E1226E-F095-46EB-B6A9-68DAB40DE3D5}"/>
              </a:ext>
            </a:extLst>
          </p:cNvPr>
          <p:cNvSpPr/>
          <p:nvPr/>
        </p:nvSpPr>
        <p:spPr>
          <a:xfrm>
            <a:off x="1142483" y="808414"/>
            <a:ext cx="63170" cy="2822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:a16="http://schemas.microsoft.com/office/drawing/2014/main" xmlns="" id="{F081E63C-06CE-423D-AAE9-690F6D2219A1}"/>
              </a:ext>
            </a:extLst>
          </p:cNvPr>
          <p:cNvSpPr/>
          <p:nvPr/>
        </p:nvSpPr>
        <p:spPr>
          <a:xfrm>
            <a:off x="855503" y="1042599"/>
            <a:ext cx="255369" cy="177414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95" y="2377515"/>
            <a:ext cx="2876613" cy="431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757" y="428701"/>
            <a:ext cx="10776857" cy="6312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ИРКУТСКИЙ УНИВЕРСИТЕТ</a:t>
            </a:r>
            <a:endParaRPr lang="ru-RU" sz="4400" dirty="0"/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057649" y="1357314"/>
            <a:ext cx="7800975" cy="30008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/>
            <a:r>
              <a:rPr lang="ru-RU" sz="2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В </a:t>
            </a:r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аттестате зрелости Валентина были только пятерки. Спустя пару месяцев, летом того же 1954 года, блестяще сдав вступительные экзамены, он стал студентом филологического факультета Иркутского университета. </a:t>
            </a:r>
            <a:r>
              <a:rPr lang="ru-RU" sz="2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7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писательстве не помышлял </a:t>
            </a:r>
            <a:r>
              <a:rPr lang="ru-RU" sz="2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видно</a:t>
            </a:r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не пришел еще срок</a:t>
            </a:r>
            <a:r>
              <a:rPr lang="ru-RU" sz="2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228852"/>
            <a:ext cx="3549019" cy="25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4471988"/>
            <a:ext cx="6572250" cy="208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49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572" y="389346"/>
            <a:ext cx="11490929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НАЧАЛО ТВОРЧЕСКОЙ БИОГРАФИИ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24645" y="2021940"/>
            <a:ext cx="6333356" cy="3693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Студенческие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 были удивительно насыщенными и трудными. Юноша старался не только блестяще учиться, но и помогать семье. Он подрабатывал, где только мог. В штат иркутской газеты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начинающего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журналиста приняли ещё до защиты диплома. Здесь и началась творческая биография Валентина Распутина.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900" y="1351914"/>
            <a:ext cx="3962908" cy="503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70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522" y="314975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В.Г. РАСПУТИН - ЖУРНАЛИСТ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24645" y="1523342"/>
            <a:ext cx="6490518" cy="4247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700" dirty="0" smtClean="0"/>
              <a:t>   </a:t>
            </a:r>
            <a:r>
              <a:rPr lang="ru-RU" sz="2700" dirty="0" smtClean="0">
                <a:solidFill>
                  <a:srgbClr val="002060"/>
                </a:solidFill>
              </a:rPr>
              <a:t>Окончив </a:t>
            </a:r>
            <a:r>
              <a:rPr lang="ru-RU" sz="2700" dirty="0">
                <a:solidFill>
                  <a:srgbClr val="002060"/>
                </a:solidFill>
              </a:rPr>
              <a:t>университет в 1959 г</a:t>
            </a:r>
            <a:r>
              <a:rPr lang="ru-RU" sz="2700" dirty="0" smtClean="0">
                <a:solidFill>
                  <a:srgbClr val="002060"/>
                </a:solidFill>
              </a:rPr>
              <a:t>., </a:t>
            </a:r>
            <a:r>
              <a:rPr lang="ru-RU" sz="2700" dirty="0" err="1" smtClean="0">
                <a:solidFill>
                  <a:srgbClr val="002060"/>
                </a:solidFill>
              </a:rPr>
              <a:t>В.Распутин</a:t>
            </a:r>
            <a:r>
              <a:rPr lang="ru-RU" sz="2700" dirty="0" smtClean="0">
                <a:solidFill>
                  <a:srgbClr val="002060"/>
                </a:solidFill>
              </a:rPr>
              <a:t> </a:t>
            </a:r>
            <a:r>
              <a:rPr lang="ru-RU" sz="2700" dirty="0">
                <a:solidFill>
                  <a:srgbClr val="002060"/>
                </a:solidFill>
              </a:rPr>
              <a:t>несколько лет работал в газетах Иркутска и Красноярска, часто бывал на строительстве Красноярской ГЭС и магистрали Абакан — Ташкент. Очерки и рассказы об увиденном позже вошли в его сборники «Костровые новых городов» и «Край возле самого неба».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626" y="1351893"/>
            <a:ext cx="1920875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158" y="2852303"/>
            <a:ext cx="2619473" cy="219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41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914" y="410804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ЛИТЕРАТУРНЫЙ ДЕБЮТ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56461" y="1415959"/>
            <a:ext cx="7815989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1962 году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Валентин Григорьевич переехал в Красноярск. Его авторитет и журналистское мастерство выросли настолько, что теперь ему доверяли писать о многих масштабных событиях.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рамки газетных публикаций стали слишком узкими для описания впечатлений и событий, полученных в многочисленных командировках по Сибири. Так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появился рассказ «Я забыл спросить у Лёшки».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был литературный дебют молодого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прозаика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13" y="1371600"/>
            <a:ext cx="3487888" cy="512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70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10804"/>
            <a:ext cx="12050485" cy="38929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ПЕРВЫЕ ЛИТЕРАТУРНЫЕ ОЧЕРКИ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42938" y="1523341"/>
            <a:ext cx="7472362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Вскоре в альманахе «Ангара» начали публиковать первые литературные очерки молодого прозаика. Позже они вошли в первую книгу Распутина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«Край возле самого неба». 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Альманах - разновидность серийного издания, продолжающийся сборник литературно-художественных и/или научно-популярных произведений, объединённых по какому-либо признаку.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После, у Распутина вышли такие рассказы, как: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«Василий и Василиса», «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Рудольфио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и «Встреча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892" y="1338943"/>
            <a:ext cx="3087178" cy="504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70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11243" y="366709"/>
            <a:ext cx="10319657" cy="694802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РАССКАЗ «ВАСИЛИЙ И ВАСИЛИСА»</a:t>
            </a:r>
            <a:endParaRPr lang="ru-RU" sz="4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851" y="1371599"/>
            <a:ext cx="3185650" cy="507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24644" y="1523341"/>
            <a:ext cx="7633519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800" dirty="0" smtClean="0"/>
              <a:t>   </a:t>
            </a:r>
            <a:r>
              <a:rPr lang="ru-RU" sz="2800" dirty="0" smtClean="0">
                <a:solidFill>
                  <a:srgbClr val="002060"/>
                </a:solidFill>
              </a:rPr>
              <a:t>В 1967 </a:t>
            </a:r>
            <a:r>
              <a:rPr lang="ru-RU" sz="2800" dirty="0">
                <a:solidFill>
                  <a:srgbClr val="002060"/>
                </a:solidFill>
              </a:rPr>
              <a:t>году в популярном еженедельнике «Литературная Россия» появился рассказ Распутина </a:t>
            </a:r>
            <a:r>
              <a:rPr lang="ru-RU" sz="2800" b="1" dirty="0">
                <a:solidFill>
                  <a:srgbClr val="002060"/>
                </a:solidFill>
              </a:rPr>
              <a:t>«Василий и Василиса»</a:t>
            </a:r>
            <a:r>
              <a:rPr lang="ru-RU" sz="2800" dirty="0">
                <a:solidFill>
                  <a:srgbClr val="002060"/>
                </a:solidFill>
              </a:rPr>
              <a:t>. Это раннее произведение </a:t>
            </a:r>
            <a:r>
              <a:rPr lang="ru-RU" sz="2800" dirty="0" smtClean="0">
                <a:solidFill>
                  <a:srgbClr val="002060"/>
                </a:solidFill>
              </a:rPr>
              <a:t>прозаика. </a:t>
            </a:r>
            <a:r>
              <a:rPr lang="ru-RU" sz="2800" dirty="0">
                <a:solidFill>
                  <a:srgbClr val="002060"/>
                </a:solidFill>
              </a:rPr>
              <a:t>Здесь уже был виден «</a:t>
            </a:r>
            <a:r>
              <a:rPr lang="ru-RU" sz="2800" dirty="0" err="1">
                <a:solidFill>
                  <a:srgbClr val="002060"/>
                </a:solidFill>
              </a:rPr>
              <a:t>распутинский</a:t>
            </a:r>
            <a:r>
              <a:rPr lang="ru-RU" sz="2800" dirty="0">
                <a:solidFill>
                  <a:srgbClr val="002060"/>
                </a:solidFill>
              </a:rPr>
              <a:t>» стиль, его умение лаконично и в то же время удивительно глубоко раскрывать характер </a:t>
            </a:r>
            <a:r>
              <a:rPr lang="ru-RU" sz="2800" dirty="0" smtClean="0">
                <a:solidFill>
                  <a:srgbClr val="002060"/>
                </a:solidFill>
              </a:rPr>
              <a:t>героев. </a:t>
            </a:r>
            <a:r>
              <a:rPr lang="ru-RU" sz="2800" dirty="0">
                <a:solidFill>
                  <a:srgbClr val="002060"/>
                </a:solidFill>
              </a:rPr>
              <a:t>П</a:t>
            </a:r>
            <a:r>
              <a:rPr lang="ru-RU" sz="2800" dirty="0" smtClean="0">
                <a:solidFill>
                  <a:srgbClr val="002060"/>
                </a:solidFill>
              </a:rPr>
              <a:t>оявляется </a:t>
            </a:r>
            <a:r>
              <a:rPr lang="ru-RU" sz="2800" dirty="0">
                <a:solidFill>
                  <a:srgbClr val="002060"/>
                </a:solidFill>
              </a:rPr>
              <a:t>важнейшая деталь и постоянный «герой» всех произведений Валентина Григорьевича – </a:t>
            </a:r>
            <a:r>
              <a:rPr lang="ru-RU" sz="2800" b="1" dirty="0">
                <a:solidFill>
                  <a:srgbClr val="002060"/>
                </a:solidFill>
              </a:rPr>
              <a:t>природа</a:t>
            </a:r>
            <a:r>
              <a:rPr lang="ru-RU" sz="2800" dirty="0">
                <a:solidFill>
                  <a:srgbClr val="002060"/>
                </a:solidFill>
              </a:rPr>
              <a:t>. 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914" y="410804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24644" y="2021939"/>
            <a:ext cx="6819131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800" dirty="0">
                <a:solidFill>
                  <a:srgbClr val="002060"/>
                </a:solidFill>
              </a:rPr>
              <a:t>Год спустя в Красноярске издают вторую книгу рассказов, она называлась </a:t>
            </a:r>
            <a:r>
              <a:rPr lang="ru-RU" sz="2800" b="1" dirty="0">
                <a:solidFill>
                  <a:srgbClr val="002060"/>
                </a:solidFill>
              </a:rPr>
              <a:t>«Человек с этого света». </a:t>
            </a:r>
            <a:r>
              <a:rPr lang="ru-RU" sz="2800" dirty="0">
                <a:solidFill>
                  <a:srgbClr val="002060"/>
                </a:solidFill>
              </a:rPr>
              <a:t>В это же время альманах «Ангара» публикует повесть Валентина Григорьевича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«Деньги для Марии».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5" y="1523342"/>
            <a:ext cx="4245126" cy="47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5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7636"/>
            <a:ext cx="10934700" cy="794204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РАСКРЫТИЕ ТАЛАНТА ПИСАТЕЛЯ</a:t>
            </a:r>
            <a:endParaRPr lang="ru-RU" sz="4400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28613" y="1385888"/>
            <a:ext cx="7986712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полную силу талант писателя раскрылся в повести «Последний срок», которая была написана в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1970 г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Затем последовали: рассказ «Уроки французского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повести «Живи и помни»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«Прощание с Матёрой».</a:t>
            </a:r>
          </a:p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1981 году вышли новые рассказы: «Наташа», «Что передать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вороне?»,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«Век живи — век люби».</a:t>
            </a:r>
          </a:p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Появление в 1985 г. повести </a:t>
            </a:r>
            <a:r>
              <a:rPr lang="ru-RU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В.Г.Распутина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«Пожар», отличающейся остротой и современностью проблемы, вызвало большой интерес у читателя.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5214" y="1404640"/>
            <a:ext cx="2428071" cy="31244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1225" y="3723461"/>
            <a:ext cx="2120587" cy="282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6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914" y="410804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ПОВЕСТЬ «ПОСЛЕДНИЙ СРОК»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053803" y="2021940"/>
            <a:ext cx="5775621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Именно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 повесть считается одной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ключевых в творчестве автора. Её перевели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десять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языков, критики называли это сочинение «костром, возле которого можно отогреть душу». Прозаик сделал упор на простые человеческие ценности, о которых должны помнить все.</a:t>
            </a:r>
            <a:endParaRPr lang="ru-RU" alt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400608"/>
            <a:ext cx="3457574" cy="495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103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71475" y="410804"/>
            <a:ext cx="12673013" cy="601526"/>
          </a:xfrm>
        </p:spPr>
        <p:txBody>
          <a:bodyPr>
            <a:noAutofit/>
          </a:bodyPr>
          <a:lstStyle/>
          <a:p>
            <a:pPr algn="ctr"/>
            <a:r>
              <a:rPr lang="ru-RU" sz="3800" dirty="0" smtClean="0"/>
              <a:t> ОДИН ИЗ ЛУЧШИХ СОВРЕМЕННЫХ ПИСАТЕЛЕЙ</a:t>
            </a:r>
            <a:endParaRPr lang="ru-RU" sz="3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714374" y="1700212"/>
            <a:ext cx="6715125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1974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опубликовали его повесть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«Живи и помни»,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 1976 г. —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«Прощание с Матёрой».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этих двух сочинений Распутина признали одним из лучших современных писателей. В 1977 г. он получает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Государственную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премию.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1979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Валентин Распутин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 членом редакционной коллегии серии «Литературные памятники Сибири».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1400175"/>
            <a:ext cx="3501818" cy="505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52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ПЛАН  УРОКА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69027" y="1571470"/>
            <a:ext cx="11292858" cy="6078587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Детство писателя.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2. Родители. Послевоенные годы.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3. Образование.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4. Начало творческой биографии.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5. Основные произведения.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6. Личная жизнь.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7. Смерть писателя.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8. Память о писателе.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writingonbo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948" y="4315395"/>
            <a:ext cx="1962300" cy="183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79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914" y="410804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«ДОЧЬ ИВАНА, СЫН ИВАНА»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24644" y="1394754"/>
            <a:ext cx="7333481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Большую часть жизни Распутин провёл в Иркутске, где написал много разных произведений. В 2004 г. прозаик презентовал свою книгу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«Дочь Ивана, мать Ивана».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Валентин Григорьевич являлся обладателем многих престижных наград.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 году он получил премию за вклад в российскую литературу. В 2010 г. писатель был номинирован на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Нобелевскую премию по литературе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394754"/>
            <a:ext cx="3443288" cy="500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38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914" y="364310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В.Г.РАСПУТИН </a:t>
            </a:r>
            <a:r>
              <a:rPr lang="ru-RU" sz="4400" dirty="0" smtClean="0"/>
              <a:t>- ПУБЛИЦИСТ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28613" y="1414463"/>
            <a:ext cx="6643687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70-х —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начале 80-х                  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В.Г.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Распутин обращается к публицистике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(«Поле Куликово», «Абстрактный голос», «Иркутск с нами»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др.) и рассказам. В журнале «Наш современник» (1982. № 7) напечатаны рассказы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«Век живи — век люби», «Что передать вороне?», «Не могу-у…», «Наташа»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открывающие новую страницу в творческой биографии Распутина.</a:t>
            </a:r>
            <a:endParaRPr lang="ru-RU" alt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2021940"/>
            <a:ext cx="4616601" cy="379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48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914" y="410804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ЛИЧНАЯ ЖИЗНЬ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57591" y="2021939"/>
            <a:ext cx="6043234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Валентин был женат на Светлане Ивановне Распутиной. Женщина была дочерью писателя Ивана Молчанова-Сибирского, она всегда поддерживала мужа. Прозаик неоднократно называл супругу своей музой и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единомышленницей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174" y="1569775"/>
            <a:ext cx="4545707" cy="43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4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0911"/>
            <a:ext cx="121920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ДЕТИ ПИСАТЕЛЯ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600450" y="1523342"/>
            <a:ext cx="4641700" cy="47089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 браке родилось двое детей: сын Сергей и дочь Мария. </a:t>
            </a:r>
          </a:p>
          <a:p>
            <a:pPr algn="ctr"/>
            <a:r>
              <a:rPr lang="ru-RU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июля 2006 Мария погибла во время авиакатастрофы. Ей было всего 35 лет, она успешно занималась музыкой -  играла на органе. Трагедия подкосила здоровье писателя и его жены. Светлана Ивановна умерла 1 мая 2012 года в возрасте 72 лет.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1743075"/>
            <a:ext cx="3143250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021939"/>
            <a:ext cx="3055786" cy="377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48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979301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ЛИЧНАЯ ЖИЗНЬ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71477" y="1632483"/>
            <a:ext cx="6300786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смерти первой жены Валентин Григорьевич женился второй раз на докторе искусствоведения, профессоре Московской консерватории - Лосевой Ольге Владимировне.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овдовевшего Валентина Григорьевича Ольга Владимировна стала не просто надежной опорой, но самым близким и дорогим человеком.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1" y="1632483"/>
            <a:ext cx="5016649" cy="472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54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979301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ПОСЛЕДНИЕ ГОДЫ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64457" y="1371601"/>
            <a:ext cx="7879443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последние годы писатель много времени и сил отдает общественной и публицистической деятельности, не прерывая творчества.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1995 г. вышли в свет его рассказ «В ту же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землю», очерки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«Вниз по Лене-реке».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протяжении 1990-х годов Распутин опубликовал ряд рассказов из «Цикла рассказов о Сене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Позднякове». В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2004 г. опубликовал книгу «Дочь Ивана, мать Ивана».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 2006 г. вышло третье издание альбома очерков писателя «Сибирь, Сибирь».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 Иркутске произведения входят в региональную школьную программу по внеклассному чтению.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1224" y="1371601"/>
            <a:ext cx="2128837" cy="29146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488" y="3847271"/>
            <a:ext cx="2000250" cy="256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57225" y="365126"/>
            <a:ext cx="13430250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ЭКРАНИЗАЦИИ ПО КНИГАМ </a:t>
            </a:r>
            <a:r>
              <a:rPr lang="ru-RU" sz="4000" dirty="0" smtClean="0"/>
              <a:t>В.Г.РАСПУТИНА</a:t>
            </a:r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64457" y="1328739"/>
            <a:ext cx="6807881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1969 г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— «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Рудольфио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Динара Асанова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1969 г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— «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Рудольфио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Валентин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Куклев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(студенческая работа во ВГИК) видео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1978 г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— «Уроки французского», </a:t>
            </a:r>
            <a:r>
              <a:rPr lang="ru-R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Евгений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Ташков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 г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— «Продаётся медвежья шкура», </a:t>
            </a:r>
          </a:p>
          <a:p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Александр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Итыгилов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1981 г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— «Прощание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Лариса Шепитько и Элем Климов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1981 г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— «Василий и Василиса»,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Ирина Поплавская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 г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— «Живи и помни»,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Александр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Прошкин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913" y="3470269"/>
            <a:ext cx="2371724" cy="31695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3156" y="1255707"/>
            <a:ext cx="2354565" cy="302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4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57225" y="365126"/>
            <a:ext cx="1343025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СМЕРТЬ ПИСАТЕЛЯ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942974" y="1857375"/>
            <a:ext cx="5815013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марта 2015 года, за 4 часа до своего 78-летия, Валентин Григорьевич Распутин скончался во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сне.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марта 2015 года писатель был похоронен в Знаменском монастыре Иркутска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49" y="1469689"/>
            <a:ext cx="3571875" cy="501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3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57225" y="365126"/>
            <a:ext cx="1343025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ПАМЯТЬ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64456" y="1498818"/>
            <a:ext cx="7422243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- 19 марта 2015 года имя Валентина Распутина было присвоено средней школе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в Урюпинске (Волгоградская область).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Имя Валентина Распутина присвоено научной библиотеке ИГУ.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Имя Валентина Распутина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присвоено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средней школе в Усть-Уде (Иркутская область).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 2015 году имя Валентина Распутина было присвоено Байкальскому международному фестивалю научно-популярных и документальных фильмов «Человек и Природа».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- 15 марта 2017 года в Иркутске был открыт музей Валентина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Распутина.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38" y="1357313"/>
            <a:ext cx="3620823" cy="499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9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979301" cy="601526"/>
          </a:xfrm>
        </p:spPr>
        <p:txBody>
          <a:bodyPr>
            <a:noAutofit/>
          </a:bodyPr>
          <a:lstStyle/>
          <a:p>
            <a:pPr algn="ctr"/>
            <a:r>
              <a:rPr lang="ru-RU" sz="3700" dirty="0" smtClean="0"/>
              <a:t>ЗАДАНИЕ ДЛЯ САМОСТОЯТЕЛЬНОЙ РАБОТЫ</a:t>
            </a:r>
            <a:endParaRPr lang="ru-RU" sz="37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42974" y="1498818"/>
            <a:ext cx="112490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Составить хронологическую таблицу по биографии                   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В.Г.Распутина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endParaRPr lang="ru-RU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2. Прочитать рассказ «Уроки французского».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9" descr="MCj0413638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426" y="3971809"/>
            <a:ext cx="2032074" cy="24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977605"/>
              </p:ext>
            </p:extLst>
          </p:nvPr>
        </p:nvGraphicFramePr>
        <p:xfrm>
          <a:off x="1085850" y="2443163"/>
          <a:ext cx="10029824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4912">
                  <a:extLst>
                    <a:ext uri="{9D8B030D-6E8A-4147-A177-3AD203B41FA5}">
                      <a16:colId xmlns:a16="http://schemas.microsoft.com/office/drawing/2014/main" xmlns="" val="515668799"/>
                    </a:ext>
                  </a:extLst>
                </a:gridCol>
                <a:gridCol w="5014912">
                  <a:extLst>
                    <a:ext uri="{9D8B030D-6E8A-4147-A177-3AD203B41FA5}">
                      <a16:colId xmlns:a16="http://schemas.microsoft.com/office/drawing/2014/main" xmlns="" val="2525276132"/>
                    </a:ext>
                  </a:extLst>
                </a:gridCol>
              </a:tblGrid>
              <a:tr h="37861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Дата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Событие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33753793"/>
                  </a:ext>
                </a:extLst>
              </a:tr>
              <a:tr h="37861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марта 1937 года</a:t>
                      </a:r>
                      <a:endParaRPr lang="ru-RU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Родился </a:t>
                      </a:r>
                      <a:r>
                        <a:rPr lang="ru-RU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В.Г.Распутин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поселке Усть-Уда Восточно-Сибирской области, в крестьянской семье. </a:t>
                      </a:r>
                      <a:endParaRPr lang="ru-RU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41974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557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РУССКИЙ ПИСАТЕЛЬ И ПУБЛИЦИСТ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6"/>
          <a:stretch/>
        </p:blipFill>
        <p:spPr>
          <a:xfrm>
            <a:off x="8461731" y="1632677"/>
            <a:ext cx="3220517" cy="4600576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71489" y="1528763"/>
            <a:ext cx="7568925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Валентин Григорьевич Распутин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русский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писатель и публицист, общественный деятель. Один из наиболее значительных представителей «деревенской прозы».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Деревенская проза - направление в русской литературе 1950—1980-х годов, связанное с обращением к традиционным ценностям в изображении современной деревенской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жизни. 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97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ЖИЗНЕННЫЙ ПУТЬ И ТВОРЧЕСТВО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610" y="1405543"/>
            <a:ext cx="5595604" cy="497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4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343" y="428529"/>
            <a:ext cx="11382446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ДЕТСТВО ПИСАТЕЛЯ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46" y="1632677"/>
            <a:ext cx="3116017" cy="460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78543" y="1632677"/>
            <a:ext cx="6708095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Родился 15 марта 1937 года, в поселке Усть-Уда Восточно-Сибирской области, в крестьянской семье.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Кроме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него, в семье было еще двое детей.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Будущий писатель с детства восхищался красотой сибирской природы, он неоднократно описывал её в своих рассказах. Мальчик любил читать, соседи щедро делились с ним книгами и журналами. </a:t>
            </a:r>
          </a:p>
        </p:txBody>
      </p:sp>
    </p:spTree>
    <p:extLst>
      <p:ext uri="{BB962C8B-B14F-4D97-AF65-F5344CB8AC3E}">
        <p14:creationId xmlns:p14="http://schemas.microsoft.com/office/powerpoint/2010/main" val="27858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914" y="410804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РОДИТЕЛИ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871913" y="1606939"/>
            <a:ext cx="4243387" cy="45669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800" dirty="0">
                <a:solidFill>
                  <a:srgbClr val="002060"/>
                </a:solidFill>
              </a:rPr>
              <a:t>Отец-Григорий Никитич Распутин. Мать–Нина  Ивановна Распутина.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</a:rPr>
              <a:t>Мать работала в сберкассе, отец, после возвращения с фронта, стал заведующим почтовым отделением. 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44" y="1570939"/>
            <a:ext cx="2957472" cy="453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293" y="1606939"/>
            <a:ext cx="3303203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365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543" y="458401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ПОСЛЕВОЕННЫЕ ГОДЫ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28614" y="1400174"/>
            <a:ext cx="7686674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1941 г. началась война. Отца забрали на фронт.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Григорий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смог вернуться к семье целым и невредимым.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Казалось, что после войны, жизнь наладится. Но счастье длилось недолго. На пароходе у Григория Распутина  отобрали сумку с казёнными деньгами. Заведующего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осудили. Трое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остались на попечении матери. Для семьи снова начались суровые, полуголодные годы.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933" y="1400174"/>
            <a:ext cx="3355347" cy="457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272213" y="6098815"/>
            <a:ext cx="565785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b="1" dirty="0">
                <a:solidFill>
                  <a:srgbClr val="002060"/>
                </a:solidFill>
              </a:rPr>
              <a:t>Валентин Григорьевич, его мать и дочь Маша</a:t>
            </a:r>
          </a:p>
        </p:txBody>
      </p:sp>
    </p:spTree>
    <p:extLst>
      <p:ext uri="{BB962C8B-B14F-4D97-AF65-F5344CB8AC3E}">
        <p14:creationId xmlns:p14="http://schemas.microsoft.com/office/powerpoint/2010/main" val="273981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914" y="410804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ДЕРЕВНЯ  АТАЛАНКА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273658" y="1400175"/>
            <a:ext cx="4098692" cy="47089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двух лет, Валентин жил в деревне </a:t>
            </a:r>
            <a:r>
              <a:rPr lang="ru-RU" sz="2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Аталанка</a:t>
            </a:r>
            <a:r>
              <a:rPr lang="ru-RU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Там же учился в начальной школе. Окончив ее, он уехал за пятьдесят </a:t>
            </a:r>
            <a:r>
              <a:rPr lang="ru-RU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километров </a:t>
            </a:r>
            <a:r>
              <a:rPr lang="ru-RU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дома в центральный посёлок, в среднюю школу. Это приключение он подробно описал в одном из своих рассказов </a:t>
            </a:r>
            <a:r>
              <a:rPr lang="ru-RU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«Уроки французского». 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926" y="1772641"/>
            <a:ext cx="421957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9" y="1762865"/>
            <a:ext cx="2749013" cy="391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96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272" y="480626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КРАСАВИЦА АНГАРА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872163" y="1541808"/>
            <a:ext cx="5757862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Местечко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берегов красавицы Ангары стало центром мироздания для талантливого мальчугана. В том, что он таков, никто и не сомневался – в деревне ведь любой с рождения виден как на ладони.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91" y="1578806"/>
            <a:ext cx="5078772" cy="381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187" y="3990708"/>
            <a:ext cx="5535814" cy="259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17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5669</TotalTime>
  <Words>1514</Words>
  <Application>Microsoft Office PowerPoint</Application>
  <PresentationFormat>Широкоэкранный</PresentationFormat>
  <Paragraphs>216</Paragraphs>
  <Slides>29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Wingdings 2</vt:lpstr>
      <vt:lpstr>Тема Office</vt:lpstr>
      <vt:lpstr>Презентация PowerPoint</vt:lpstr>
      <vt:lpstr>ПЛАН  УРОКА</vt:lpstr>
      <vt:lpstr>РУССКИЙ ПИСАТЕЛЬ И ПУБЛИЦИСТ</vt:lpstr>
      <vt:lpstr>ЖИЗНЕННЫЙ ПУТЬ И ТВОРЧЕСТВО</vt:lpstr>
      <vt:lpstr>ДЕТСТВО ПИСАТЕЛЯ</vt:lpstr>
      <vt:lpstr> РОДИТЕЛИ</vt:lpstr>
      <vt:lpstr> ПОСЛЕВОЕННЫЕ ГОДЫ</vt:lpstr>
      <vt:lpstr>ДЕРЕВНЯ  АТАЛАНКА</vt:lpstr>
      <vt:lpstr>КРАСАВИЦА АНГАРА</vt:lpstr>
      <vt:lpstr>ИРКУТСКИЙ УНИВЕРСИТЕТ</vt:lpstr>
      <vt:lpstr> НАЧАЛО ТВОРЧЕСКОЙ БИОГРАФИИ</vt:lpstr>
      <vt:lpstr>В.Г. РАСПУТИН - ЖУРНАЛИСТ</vt:lpstr>
      <vt:lpstr> ЛИТЕРАТУРНЫЙ ДЕБЮТ</vt:lpstr>
      <vt:lpstr>ПЕРВЫЕ ЛИТЕРАТУРНЫЕ ОЧЕРКИ</vt:lpstr>
      <vt:lpstr>РАССКАЗ «ВАСИЛИЙ И ВАСИЛИСА»</vt:lpstr>
      <vt:lpstr> </vt:lpstr>
      <vt:lpstr>РАСКРЫТИЕ ТАЛАНТА ПИСАТЕЛЯ</vt:lpstr>
      <vt:lpstr> ПОВЕСТЬ «ПОСЛЕДНИЙ СРОК»</vt:lpstr>
      <vt:lpstr> ОДИН ИЗ ЛУЧШИХ СОВРЕМЕННЫХ ПИСАТЕЛЕЙ</vt:lpstr>
      <vt:lpstr> «ДОЧЬ ИВАНА, СЫН ИВАНА»</vt:lpstr>
      <vt:lpstr>В.Г.РАСПУТИН - ПУБЛИЦИСТ</vt:lpstr>
      <vt:lpstr> ЛИЧНАЯ ЖИЗНЬ</vt:lpstr>
      <vt:lpstr> ДЕТИ ПИСАТЕЛЯ</vt:lpstr>
      <vt:lpstr>ЛИЧНАЯ ЖИЗНЬ</vt:lpstr>
      <vt:lpstr>ПОСЛЕДНИЕ ГОДЫ</vt:lpstr>
      <vt:lpstr>ЭКРАНИЗАЦИИ ПО КНИГАМ В.Г.РАСПУТИНА</vt:lpstr>
      <vt:lpstr>СМЕРТЬ ПИСАТЕЛЯ</vt:lpstr>
      <vt:lpstr>ПАМЯТЬ</vt:lpstr>
      <vt:lpstr>ЗАДАНИЕ ДЛЯ САМОСТОЯТЕЛЬНОЙ РАБОТЫ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ТСБ-1</cp:lastModifiedBy>
  <cp:revision>260</cp:revision>
  <dcterms:created xsi:type="dcterms:W3CDTF">2020-09-22T15:24:01Z</dcterms:created>
  <dcterms:modified xsi:type="dcterms:W3CDTF">2021-02-11T05:55:36Z</dcterms:modified>
</cp:coreProperties>
</file>