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5" r:id="rId2"/>
    <p:sldId id="325" r:id="rId3"/>
    <p:sldId id="334" r:id="rId4"/>
    <p:sldId id="377" r:id="rId5"/>
    <p:sldId id="389" r:id="rId6"/>
    <p:sldId id="351" r:id="rId7"/>
    <p:sldId id="391" r:id="rId8"/>
    <p:sldId id="378" r:id="rId9"/>
    <p:sldId id="390" r:id="rId10"/>
    <p:sldId id="379" r:id="rId11"/>
    <p:sldId id="362" r:id="rId12"/>
    <p:sldId id="406" r:id="rId13"/>
    <p:sldId id="367" r:id="rId14"/>
    <p:sldId id="353" r:id="rId15"/>
    <p:sldId id="392" r:id="rId16"/>
    <p:sldId id="394" r:id="rId17"/>
    <p:sldId id="407" r:id="rId18"/>
    <p:sldId id="408" r:id="rId19"/>
    <p:sldId id="409" r:id="rId20"/>
    <p:sldId id="411" r:id="rId21"/>
    <p:sldId id="412" r:id="rId22"/>
    <p:sldId id="413" r:id="rId23"/>
    <p:sldId id="404" r:id="rId24"/>
    <p:sldId id="415" r:id="rId25"/>
    <p:sldId id="35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37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6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60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93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23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16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6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34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4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90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66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5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37190" y="2829232"/>
            <a:ext cx="5809007" cy="343074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А.П.Чехов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</a:t>
            </a: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«Мальчики»</a:t>
            </a: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Урок 1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41860" y="3387260"/>
            <a:ext cx="595330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3.bp.blogspot.com/-u4CV_wzkPxg/WBd-SW7NMwI/AAAAAAAABZY/38HRNYdbNZcGFT871Q1WBjQEpe7lB1kwACLcB/s1600/978-5-08-00517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9" y="2351774"/>
            <a:ext cx="2849362" cy="41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583727"/>
            <a:ext cx="695498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Младшие сестры Володи – Катя, Соня и Маша – были очень заинтригованы товарищем своего брата. Понаблюдав за ним, они решили, что он очень умный. Когда Володя с другом остались наедине, они раскрыли географический атлас, и стали его внимательно изучать. Вечером девочкам удалось подслушать, как друзья планировали свой побег в Америку, на золотые прииски. </a:t>
            </a:r>
          </a:p>
        </p:txBody>
      </p:sp>
      <p:pic>
        <p:nvPicPr>
          <p:cNvPr id="8194" name="Picture 2" descr="https://img-fotki.yandex.ru/get/9555/9701412.0/0_972cc_ce74f6a6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88" y="1484675"/>
            <a:ext cx="3623578" cy="48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85708"/>
            <a:ext cx="771222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узнали, что впереди их ждет нелегкий путь: тысячи верст трудной дороги, разбойничья жизнь, сражения с дикарями и работа на плантациях. Сестры договорились ничего не рассказывать родителям – они надеялись, что мальчики привезут им из Америки золото и слоновую кость.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канун Сочельника Володя был сам не свой: он не притронулся к еде, часто молился, и перед сном долго прощался с родителями. </a:t>
            </a:r>
          </a:p>
        </p:txBody>
      </p:sp>
      <p:pic>
        <p:nvPicPr>
          <p:cNvPr id="9218" name="Picture 2" descr="https://ds04.infourok.ru/uploads/ex/068b/0001c7c2-d735acfe/1/img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4027" r="5452" b="15556"/>
          <a:stretch/>
        </p:blipFill>
        <p:spPr bwMode="auto">
          <a:xfrm>
            <a:off x="8298423" y="1942750"/>
            <a:ext cx="3519078" cy="380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485708"/>
            <a:ext cx="756935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к обеду следующего дня была обнаружена пропажа мальчиков. Их повсюду искали, но нашли только через день, в городе в гостином дворе.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Девочки были очень рады возвращению незадачливых путешественников, но родители были очень серьезны и печальны. Вскоре за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Чечевицыным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приехала его мать и увезла с собой. Напоследок мальчик успел лишь сделать надпись в Катиной тетрадке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Монтигомо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Ястребиный коготь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1.bp.blogspot.com/-mw3l5cX_K8o/Xzy-PK2aSkI/AAAAAAAAFFw/euE6p1LfmKotZEXpkNYf-N1NSXUC-pNJwCNcBGAsYHQ/s40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047" y="1585913"/>
            <a:ext cx="3591804" cy="47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ОСНОВНАЯ ТЕМА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48029" y="1731447"/>
            <a:ext cx="5586414" cy="4160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Желание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мальчиков совершить путешествие в далекую страну.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Гимназисты -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второклассники, начитавшись романов об индейцах, решили убежать в Америку.</a:t>
            </a:r>
          </a:p>
        </p:txBody>
      </p:sp>
      <p:pic>
        <p:nvPicPr>
          <p:cNvPr id="8" name="Picture 5" descr="Сообщество иллюстраторов / Иллюстрации / света иванова / А. Чехов, &quot;Мальчи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29" y="1643063"/>
            <a:ext cx="5048888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ГЛАВНЫЕ ДЕЙСТВУЮЩИЕ ЛИЦА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342988"/>
            <a:ext cx="5954837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Главными действующими лицами рассказа являются одноклассники Володя Королев и господин </a:t>
            </a:r>
            <a:r>
              <a:rPr lang="ru-RU" alt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ходе повествования через портретные и речевые характеристики Чехов постоянно противопоставляет этих героев.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bipbap.ru/wp-content/uploads/2020/01/ee2b7cf94afbc544fe16c29ff7f38d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76" y="1714500"/>
            <a:ext cx="4511962" cy="425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РАССКАЗ «МАЛЬЧИКИ»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45397" y="2214563"/>
            <a:ext cx="571887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 поднимает в рассказе проблему настоящих семейных ценностей, рассуждая о взаимоотношениях детского и взрослого миров.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ea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interesnyefakty.org/wp-content/uploads/Foto-CHehov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89" y="1504089"/>
            <a:ext cx="3826147" cy="47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43551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СЮЖЕТНО-КОМПОЗИЦИОННЫЕ ОСОБЕННОСТИ</a:t>
            </a:r>
            <a:endParaRPr lang="ru-RU" sz="3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2697" y="1564067"/>
            <a:ext cx="737719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Экспозиция рассказа – представление главных героев (Володи Королева и господина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их приезд домой. Завязкой служит сцена семейного чаепития, где обращает на себя внимание странное поведение мальчиков. Вечером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красочно описывая предстоящие приключения, уговаривает Володю бежать «куда-то в Америку», чтобы там добывать золото. </a:t>
            </a:r>
          </a:p>
        </p:txBody>
      </p:sp>
      <p:pic>
        <p:nvPicPr>
          <p:cNvPr id="12290" name="Picture 2" descr="https://i.mycdn.me/i?r=AzEPZsRbOZEKgBhR0XGMT1Rkf0WHnKYWrwZqcDbDQePUJ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482" y="1932710"/>
            <a:ext cx="324802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43551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СЮЖЕТНО-КОМПОЗИЦИОННЫЕ ОСОБЕННОСТИ</a:t>
            </a:r>
            <a:endParaRPr lang="ru-RU" sz="3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9626" y="1856455"/>
            <a:ext cx="634084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Кульминация наступает, когда мальчики не являются на обед. Обеспокоенная семья Володи начинает их поиски. Развязка событий наступает спустя сутки, когда мальчиков привозят домой. Их задержали в Гостином Дворе, куда они попали в поисках пороха для пистолета. </a:t>
            </a:r>
          </a:p>
        </p:txBody>
      </p:sp>
      <p:pic>
        <p:nvPicPr>
          <p:cNvPr id="13314" name="Picture 2" descr="https://fsd.mir-olymp.ru/html/2019/12/02/i_5de4e15f713a5/phpxrWSTf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95" y="1957630"/>
            <a:ext cx="4404172" cy="37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43551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СЮЖЕТНО-КОМПОЗИЦИОННЫЕ ОСОБЕННОСТИ</a:t>
            </a:r>
            <a:endParaRPr lang="ru-RU" sz="3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856455"/>
            <a:ext cx="5894495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отличие от невозмутимого друга Володя сильно раскаивается в своем поступке. В эпилоге, в момент отъезда,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написал в Катиной тетрадке: «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Монтигомо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Ястребиный Коготь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r.mtdata.ru/r480x-/u3/photoBCF8/20439100322-0/origi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53" y="1630999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43551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ХУДОЖЕСТВЕННОЕ ПРОСТРАНСТВО РАССКАЗА</a:t>
            </a:r>
            <a:endParaRPr lang="ru-RU" sz="3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9625" y="1592984"/>
            <a:ext cx="6392649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Художественное пространство рассказа сжато, ограничено рамками дома Королевых. Художественное время длительное (действие происходит несколько дней), конечное (рассказ завершается отъездом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замкнутое в пределах сюжета.</a:t>
            </a:r>
          </a:p>
        </p:txBody>
      </p:sp>
      <p:pic>
        <p:nvPicPr>
          <p:cNvPr id="15362" name="Picture 2" descr="https://i0.wp.com/pushkinsdelal.ru/wp-content/uploads/2020/07/image-570.png?resize=569%2C87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42" y="1405543"/>
            <a:ext cx="3971925" cy="50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49647" y="1405543"/>
            <a:ext cx="16683175" cy="8217634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Повторение.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История создания рассказа.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Жанр. Направление.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Сюжет.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Основная тема.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Главные действующие лица.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Сюжетно-композиционные особенности.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Художественное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пространство рассказа.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42" y="4315395"/>
            <a:ext cx="2046659" cy="19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12555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ОБРАЗЫ ГЛАВНЫХ ГЕРОЕВ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2475" y="1400175"/>
            <a:ext cx="695988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отличие от краткого описания внешности Володи («пухл и бел», «пухлый, как укушенный пчелой»),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описан более подробно: «…худ, смугл, покрыт веснушками. Волосы у него были щетинистые, глаза узенькие, губы толстые, вообще был он очень некрасив…». Если Володя – «всегда веселый и разговорчивый», то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«… угрюм, все время молчал и ни разу не улыбнулся…». </a:t>
            </a:r>
          </a:p>
        </p:txBody>
      </p:sp>
      <p:pic>
        <p:nvPicPr>
          <p:cNvPr id="16386" name="Picture 2" descr="https://bipbap.ru/wp-content/uploads/2020/01/malchiki3-640x7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64" y="1400175"/>
            <a:ext cx="3983995" cy="489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43551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ОБРАЗЫ ГЛАВНЫХ ГЕРОЕВ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7188" y="1414463"/>
            <a:ext cx="7815262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 в этом противопоставлении показывает различие характеров мальчиков: Володя – добросердечный ребенок, очень привязанный к своей дружной семье, </a:t>
            </a:r>
            <a:r>
              <a:rPr lang="ru-RU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«герой, решительный, неустрашимый человек», лидер по натуре, стремящийся быть первым. Не зря он называет себя взятым из приключенческого романа именем </a:t>
            </a:r>
            <a:r>
              <a:rPr lang="ru-RU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Монтигомо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Ястребиный Коготь. Он стремится добиться своих целей любыми способами: убеждением, уговорами, шантажом.</a:t>
            </a:r>
          </a:p>
        </p:txBody>
      </p:sp>
      <p:pic>
        <p:nvPicPr>
          <p:cNvPr id="17410" name="Picture 2" descr="https://bipbap.ru/wp-content/uploads/2020/01/malchiki2-640x92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02" y="1489791"/>
            <a:ext cx="3431517" cy="49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43551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ОБРАЗЫ ГЛАВНЫХ ГЕРОЕВ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7188" y="1414463"/>
            <a:ext cx="7815262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Речевая характеристика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Чечевицына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соответствует портретным: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«сурово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кашлянул», «сердито спрашивал», «гордо отвечал». Володя же ведет себя не так, как обычно: за некой маской соответствия своему другу он прячет свою привязанность к родителям и мягкую, добрую душу. Поэтому Володя в свой приезд «вовсе не улыбался», «говорил мало», «расплакался». Мальчик не желает причинить боль другим, сомневаясь в своем решении («Мне хочется дома пожить»); ему трудно расстаться с родными, которых он очень любит.</a:t>
            </a:r>
          </a:p>
        </p:txBody>
      </p:sp>
      <p:pic>
        <p:nvPicPr>
          <p:cNvPr id="18434" name="Picture 2" descr="https://i1.wp.com/pushkinsdelal.ru/wp-content/uploads/2020/07/image-559.png?resize=687%2C9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6890" r="8122" b="13693"/>
          <a:stretch/>
        </p:blipFill>
        <p:spPr bwMode="auto">
          <a:xfrm>
            <a:off x="8401802" y="1679084"/>
            <a:ext cx="3499476" cy="43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ОБРАЗЫ ГЛАВНЫХ ГЕРОЕВ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6908" y="1656646"/>
            <a:ext cx="672626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Неудачу своего замысла герои пережили по-разному. Володя был подавлен произошедшими событиями и глубоко раскаивался в них.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привязанный к семейным ценностям и не обладающий чувством ответственности, напротив, был горд, так и не поняв, что заставил страдать близких людей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s://i1.wp.com/pushkinsdelal.ru/wp-content/uploads/2020/07/image-558.png?resize=553%2C7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407231"/>
            <a:ext cx="3945084" cy="517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7057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ЗАКЛЮЧЕНИЕ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6908" y="1858124"/>
            <a:ext cx="616396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призывает взрослых бережно и внимательно относиться к своим детям, помогая им разбираться в людях, не слепо поддаваться чужому влиянию, а отстаивать собственную точку зрения.</a:t>
            </a:r>
          </a:p>
        </p:txBody>
      </p:sp>
      <p:pic>
        <p:nvPicPr>
          <p:cNvPr id="1026" name="Picture 2" descr="https://cdn.fishki.net/upload/post/201409/28/1309044/13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92" y="1407231"/>
            <a:ext cx="3799635" cy="49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7744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88160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портретные характеристики Володи и </a:t>
            </a:r>
            <a:r>
              <a:rPr lang="ru-RU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Чечевицына</a:t>
            </a:r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43" y="3054550"/>
            <a:ext cx="3185238" cy="30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ПОВТОРЕНИЕ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8613" y="1685925"/>
            <a:ext cx="771525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Когда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где родился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звали отца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Кем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его отец? 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Почему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двадцатилетнему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пришлось стать фактически кормильцем семьи? 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Кем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образованию? 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Какие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помогли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озлобится, не потерять бодрости?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Когда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скончался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interesnyefakty.org/wp-content/uploads/Foto-CHehov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64" y="1671964"/>
            <a:ext cx="3598286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ПРОВЕРЬТЕ СЕБЯ!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85011" y="1925053"/>
            <a:ext cx="7170821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1. 29 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1860 года в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Таганроге.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Павел Егорович.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елким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купцом.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отому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отец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разорился.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Врачом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увство юмора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жизнерадостность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15 июля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1904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mg12.postila.io/resize?w=300&amp;src=%2Fdata%2F9e%2F4a%2Fce%2F3a%2F9e4ace3a2f1c6a2fdff960041b45a91a9170a050dd6b023c835f13be70fa16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233" y="2049367"/>
            <a:ext cx="3868391" cy="3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95311" y="1856455"/>
            <a:ext cx="6262689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лучших рассказов молодого </a:t>
            </a:r>
            <a:r>
              <a:rPr lang="ru-RU" alt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«Мальчики», написанный им 1887 году, впервые был опубликован в «Петербургской газете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еще под авторским псевдонимом Антоша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Чехонте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upload.wikimedia.org/wikipedia/ru/f/f9/%D0%9F%D0%B5%D1%82%D0%B5%D1%80%D0%B1%D1%83%D1%80%D0%B3%D1%81%D0%BA%D0%B0%D1%8F_%D0%B3%D0%B0%D0%B7%D0%B5%D1%82%D0%B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9"/>
          <a:stretch/>
        </p:blipFill>
        <p:spPr bwMode="auto">
          <a:xfrm>
            <a:off x="7243763" y="1630999"/>
            <a:ext cx="4438485" cy="45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8613" y="1357313"/>
            <a:ext cx="830103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Существует версия, что поводом к написанию стал случай, имевший место в жизни самого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Якобы во время прогулки в Нескучном саду в Москве он встретил двух гимназистов, изображавших в игре индейцев. Перенеся это незначительное, на первый взгляд, событие на бумагу, он привнес в историю много основополагающих моментов, которые способны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раннего возраста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личность человека и в дальнейшем объяснять некоторые его поступки.</a:t>
            </a:r>
          </a:p>
        </p:txBody>
      </p:sp>
      <p:pic>
        <p:nvPicPr>
          <p:cNvPr id="4098" name="Picture 2" descr="https://3.bp.blogspot.com/-u4CV_wzkPxg/WBd-SW7NMwI/AAAAAAAABZY/38HRNYdbNZcGFT871Q1WBjQEpe7lB1kwACLcB/s1600/978-5-08-005179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03" y="1557338"/>
            <a:ext cx="3088984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ЖАНР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1024" y="1632677"/>
            <a:ext cx="629126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«Мальчики» — это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прозаическое произведение. Начинается оно и заканчивается, по сути, одной и той же восторженной фразой: «Володя приехал!». Только оттенок этой экспрессии в начале и в конце имеет существенные отличия.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bipbap.ru/wp-content/uploads/2020/01/7bc3d1e4e975f538b326ae6568df398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r="2627"/>
          <a:stretch/>
        </p:blipFill>
        <p:spPr bwMode="auto">
          <a:xfrm>
            <a:off x="7317791" y="1632677"/>
            <a:ext cx="4364457" cy="43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НАПРАВЛЕНИЕ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450630"/>
            <a:ext cx="719787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в литературе второй половины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 — реализм.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являлся его ярким представителем. Все его герои — отнюдь не идеалы человеческой природы. Они, как призма, пропускают через себя веяния и умонастроения современного им общества, своего времени и волей-неволей подвергаются их влиянию. Это обычные, простые люди, не чуждые порокам, но ведомые и добродетелями.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static.my-shop.ru/product/f3/234/2335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7" t="-443" r="3750" b="8669"/>
          <a:stretch/>
        </p:blipFill>
        <p:spPr bwMode="auto">
          <a:xfrm>
            <a:off x="7774010" y="1405543"/>
            <a:ext cx="3841856" cy="48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28662" y="1743076"/>
            <a:ext cx="670083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сюжета — приезд двух гимназистов, Володи Королева и господина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гости к первому. Мальчики — одноклассники, решившие провести каникулы в кругу семьи Володи. Родители и сестры Королева несказанно радуются встрече с мальчиком, вспоминают, как провожали его на учебу в гимназию, и ждали каникул. </a:t>
            </a:r>
          </a:p>
        </p:txBody>
      </p:sp>
      <p:pic>
        <p:nvPicPr>
          <p:cNvPr id="7172" name="Picture 4" descr="https://img2.labirint.ru/rcimg/dd05414e1070b091d630e723ba70f1ce/1920x1080/books43/423816/ph_1.jpg?15637412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8"/>
          <a:stretch/>
        </p:blipFill>
        <p:spPr bwMode="auto">
          <a:xfrm>
            <a:off x="8101014" y="1405543"/>
            <a:ext cx="3470134" cy="51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10517</TotalTime>
  <Words>1266</Words>
  <Application>Microsoft Office PowerPoint</Application>
  <PresentationFormat>Широкоэкранный</PresentationFormat>
  <Paragraphs>163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Wingdings 2</vt:lpstr>
      <vt:lpstr>Тема Office</vt:lpstr>
      <vt:lpstr>Презентация PowerPoint</vt:lpstr>
      <vt:lpstr>ПЛАН  УРОКА</vt:lpstr>
      <vt:lpstr>ПОВТОРЕНИЕ</vt:lpstr>
      <vt:lpstr>ПРОВЕРЬТЕ СЕБЯ!</vt:lpstr>
      <vt:lpstr>ИСТОРИЯ СОЗДАНИЯ</vt:lpstr>
      <vt:lpstr>ИСТОРИЯ СОЗДАНИЯ</vt:lpstr>
      <vt:lpstr>ЖАНР</vt:lpstr>
      <vt:lpstr>НАПРАВЛЕНИЕ</vt:lpstr>
      <vt:lpstr>СЮЖЕТ</vt:lpstr>
      <vt:lpstr>СЮЖЕТ</vt:lpstr>
      <vt:lpstr>СЮЖЕТ</vt:lpstr>
      <vt:lpstr>СЮЖЕТ</vt:lpstr>
      <vt:lpstr>ОСНОВНАЯ ТЕМА</vt:lpstr>
      <vt:lpstr>ГЛАВНЫЕ ДЕЙСТВУЮЩИЕ ЛИЦА</vt:lpstr>
      <vt:lpstr>РАССКАЗ «МАЛЬЧИКИ»</vt:lpstr>
      <vt:lpstr>СЮЖЕТНО-КОМПОЗИЦИОННЫЕ ОСОБЕННОСТИ</vt:lpstr>
      <vt:lpstr>СЮЖЕТНО-КОМПОЗИЦИОННЫЕ ОСОБЕННОСТИ</vt:lpstr>
      <vt:lpstr>СЮЖЕТНО-КОМПОЗИЦИОННЫЕ ОСОБЕННОСТИ</vt:lpstr>
      <vt:lpstr>ХУДОЖЕСТВЕННОЕ ПРОСТРАНСТВО РАССКАЗА</vt:lpstr>
      <vt:lpstr>ОБРАЗЫ ГЛАВНЫХ ГЕРОЕВ</vt:lpstr>
      <vt:lpstr>ОБРАЗЫ ГЛАВНЫХ ГЕРОЕВ</vt:lpstr>
      <vt:lpstr>ОБРАЗЫ ГЛАВНЫХ ГЕРОЕВ</vt:lpstr>
      <vt:lpstr>ОБРАЗЫ ГЛАВНЫХ ГЕРОЕВ</vt:lpstr>
      <vt:lpstr>ЗАКЛЮЧЕНИЕ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393</cp:revision>
  <dcterms:created xsi:type="dcterms:W3CDTF">2020-09-22T15:24:01Z</dcterms:created>
  <dcterms:modified xsi:type="dcterms:W3CDTF">2021-02-23T07:31:31Z</dcterms:modified>
</cp:coreProperties>
</file>