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5" r:id="rId2"/>
    <p:sldId id="325" r:id="rId3"/>
    <p:sldId id="334" r:id="rId4"/>
    <p:sldId id="377" r:id="rId5"/>
    <p:sldId id="389" r:id="rId6"/>
    <p:sldId id="351" r:id="rId7"/>
    <p:sldId id="391" r:id="rId8"/>
    <p:sldId id="378" r:id="rId9"/>
    <p:sldId id="390" r:id="rId10"/>
    <p:sldId id="379" r:id="rId11"/>
    <p:sldId id="362" r:id="rId12"/>
    <p:sldId id="367" r:id="rId13"/>
    <p:sldId id="353" r:id="rId14"/>
    <p:sldId id="392" r:id="rId15"/>
    <p:sldId id="394" r:id="rId16"/>
    <p:sldId id="393" r:id="rId17"/>
    <p:sldId id="388" r:id="rId18"/>
    <p:sldId id="376" r:id="rId19"/>
    <p:sldId id="371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5" r:id="rId28"/>
    <p:sldId id="402" r:id="rId29"/>
    <p:sldId id="403" r:id="rId30"/>
    <p:sldId id="404" r:id="rId31"/>
    <p:sldId id="35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60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4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1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07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3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543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47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86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3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73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094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09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47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9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99182" y="2767240"/>
            <a:ext cx="5960889" cy="340509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А.П.Чехов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(1860-1904 гг.)</a:t>
            </a: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4409" y="3247776"/>
            <a:ext cx="65068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2" descr="http://zazdoc.ru/tw_files2/urls_28/1700/d-1699267/im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3778" r="54293" b="2567"/>
          <a:stretch/>
        </p:blipFill>
        <p:spPr bwMode="auto">
          <a:xfrm>
            <a:off x="8481095" y="2439965"/>
            <a:ext cx="3352800" cy="4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ТАГАНРОГСКАЯ ГИМНАЗИЯ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1990" y="1685977"/>
            <a:ext cx="664066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  Мужская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классическая гимназия была старейшим учебным заведением на юге России (основана в 1806 году) и давала солидное по тем временам образование и воспитание. Окончившие восемь классов гимназии молодые люди могли без экзаменов поступить в любой российский университет или поехать учиться за границу. </a:t>
            </a:r>
          </a:p>
        </p:txBody>
      </p:sp>
      <p:pic>
        <p:nvPicPr>
          <p:cNvPr id="10" name="Picture 4" descr="гимназия, в которой ро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02428" y="1659645"/>
            <a:ext cx="4315073" cy="4267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УЧЁБА В ГИМНАЗИИ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7387" y="2071688"/>
            <a:ext cx="5534813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гимназии формировалось его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видение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мира, любовь к книгам и театру; здесь он получил свой первый литературный псевдоним — «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D:\света\работа\учитель\2017 - 2018\А. П. Чехов\1 урок по Чехову\chehow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0930" y="1630999"/>
            <a:ext cx="5091318" cy="426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60895" y="2214563"/>
            <a:ext cx="5868530" cy="2708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Псевдоним</a:t>
            </a:r>
            <a:r>
              <a:rPr lang="ru-RU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вымышленное имя, которым автор подписывает свои произведения.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cdn1.ozone.ru/multimedia/c1200/102679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44" y="1553457"/>
            <a:ext cx="3540739" cy="46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ПСЕВДОНИМЫ А.П.ЧЕХОВА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5737" y="1188591"/>
            <a:ext cx="8400323" cy="5293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у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больше всего псевдонимов в истории русской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литературы.</a:t>
            </a:r>
          </a:p>
          <a:p>
            <a:pPr algn="ctr">
              <a:defRPr/>
            </a:pP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«Словаре псевдонимов»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И.Ф.Масанова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зафиксировано 45 псевдонимов писателя.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Многие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состоят из нескольких букв: 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Анче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А-н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Ч-те.</a:t>
            </a:r>
          </a:p>
          <a:p>
            <a:pPr algn="ctr"/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Антоша </a:t>
            </a:r>
            <a:r>
              <a:rPr lang="ru-RU" sz="2600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Балдастов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(Макар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Балдастов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2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селезенки, Вспыльчивый человек,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Шампанский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Архип Индейкин, Гайка </a:t>
            </a:r>
            <a:r>
              <a:rPr lang="ru-RU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6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у Чехова был еще один гаечный псевдоним -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Гайка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писателя были псевдонимы Известный,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М.Ковров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Крапива, Шиллер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Шекспирович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Гете,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Лаэрт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многие-многие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.pinimg.com/736x/17/4b/db/174bdbbe97edf941eb8b557106b034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62" y="1630999"/>
            <a:ext cx="3099439" cy="4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255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ЧЕХОВ-ГИМНАЗИСТ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61143" y="1647495"/>
            <a:ext cx="609206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Чехов-гимназист издавал юмористические журналы, придумывал подписи к рисункам, писал юмористические рассказы, сценки. Первая драма «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Безотцовщина»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была написана 18-летним Чеховым в период учёбы в гимназии. </a:t>
            </a:r>
          </a:p>
        </p:txBody>
      </p:sp>
      <p:pic>
        <p:nvPicPr>
          <p:cNvPr id="8" name="Содержимое 4" descr="А. П. Чехов - гимназист (1875)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59548" y="1523345"/>
            <a:ext cx="3822700" cy="482441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ДРАМА «БЕЗОТЦОВЩИНА»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4833" y="1377397"/>
            <a:ext cx="1142741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Эту юношескую драму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ставят на сценах и в наше время.</a:t>
            </a:r>
          </a:p>
        </p:txBody>
      </p:sp>
      <p:pic>
        <p:nvPicPr>
          <p:cNvPr id="9" name="Содержимое 3" descr="Bezottsovschina__mnogo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397770" y="2588530"/>
            <a:ext cx="5906125" cy="39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УЧЁБА В ТАГАНРОГСКОЙ ГИМНАЗИИ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80576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Сводная ведомость 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успеваемости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1868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г. - 1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1869 г. - 2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класс 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1870 г. - 3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неудовлетворительно география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и арифметика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1871 г. - 3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1872 г. - 4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1873 г. - 5 класс неудовлетворительно греческий язык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1874 г. - 5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1875 г. - 6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1876 г. - 7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1877 г. - 8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успешно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1878 г. - 9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 1879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г. - 10 класс успешно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72" y="443551"/>
            <a:ext cx="1199712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ТАГАНРОГСКИЙ ТЕАТР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2258452"/>
            <a:ext cx="578645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и книги пробуждали в юном Чехове стремление к творчеству. Большую роль в этом сыграл таганрогский театр, в котором впервые Антон побывал в 13 лет.</a:t>
            </a:r>
          </a:p>
        </p:txBody>
      </p:sp>
      <p:pic>
        <p:nvPicPr>
          <p:cNvPr id="9" name="Содержимое 3" descr="7741983_original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400800" y="1300612"/>
            <a:ext cx="5536622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ТЕАТР В ЖИЗНИ А.П.ЧЕХОВА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6975" y="2000250"/>
            <a:ext cx="566808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 в одном из своих писем Чехов напишет: «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мне давал когда-то много хорошего… Прежде для меня не было большего наслаждения как сидеть в театре…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0" name="Picture 2" descr="D:\света\работа\учитель\2017 - 2018\А. П. Чехов\1 урок по Чехову\cheh.jpg"/>
          <p:cNvPicPr>
            <a:picLocks noChangeAspect="1" noChangeArrowheads="1"/>
          </p:cNvPicPr>
          <p:nvPr/>
        </p:nvPicPr>
        <p:blipFill>
          <a:blip r:embed="rId3"/>
          <a:srcRect l="3806" r="6366"/>
          <a:stretch>
            <a:fillRect/>
          </a:stretch>
        </p:blipFill>
        <p:spPr bwMode="auto">
          <a:xfrm>
            <a:off x="6442701" y="1405543"/>
            <a:ext cx="5414365" cy="500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0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443551"/>
            <a:ext cx="1205708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ПЕРЕЕЗД СЕМЬИ ЧЕХОВЫХ В МОСКВУ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18576" y="1897985"/>
            <a:ext cx="619189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1876 году произошел переезд семьи Чеховых в Москву. Торговля в Таганроге стала убыточной, Павел Егорович разорился и вынужден был бежать от кредиторов.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 семья Чеховых долго, почти три года, живет в тяжкой бедности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pbs.twimg.com/media/EdCOfBkWkAEEeV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1" r="19736"/>
          <a:stretch/>
        </p:blipFill>
        <p:spPr bwMode="auto">
          <a:xfrm>
            <a:off x="7749246" y="1422057"/>
            <a:ext cx="3858598" cy="48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149647" y="1405543"/>
            <a:ext cx="16683175" cy="8607485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1. Рождение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Родители. Семья Чеховых.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Образование. Таганрогская гимназия.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Таганрогский театр.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Первые произведения.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Деревня Мелихово.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Остров Сахалин.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8. Личная жизнь.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9. Смерть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5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2" y="4315395"/>
            <a:ext cx="2046659" cy="19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ОКОНЧАНИЕ ГИМНАЗИИ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9601" y="1440874"/>
            <a:ext cx="7170548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1879 году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окончил таганрогскую гимназию и поступил на медицинский факультет Московского университета. </a:t>
            </a:r>
          </a:p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	В Москве Чехов начинает сотрудничать с юмористическими журналами. </a:t>
            </a:r>
          </a:p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Он писал коротенькие рассказы, фельетоны.</a:t>
            </a:r>
          </a:p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	Подписывался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свои миниатюры не своей фамилией, а псевдонимами: Антоша </a:t>
            </a:r>
            <a:r>
              <a:rPr lang="ru-RU" altLang="ru-RU" sz="26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Чехонте</a:t>
            </a:r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altLang="ru-RU" sz="26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Человек без селезенки, Брат своего брата. </a:t>
            </a:r>
          </a:p>
        </p:txBody>
      </p:sp>
      <p:pic>
        <p:nvPicPr>
          <p:cNvPr id="8" name="Picture 5" descr="Чехов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752" y="1632677"/>
            <a:ext cx="3643085" cy="43966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А.П.ЧЕХОВ - СТУДЕНТ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00751" y="2468623"/>
            <a:ext cx="530164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студент Московского университета медицинского факультета.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b1.culture.ru/c/654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574762"/>
            <a:ext cx="3428301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ПЕРВЫЕ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407231"/>
            <a:ext cx="656045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чиновника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 и тонкий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Хамелеон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Лошадиная фамилия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Тоска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Унтер Пришибеев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Ванька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Мальчики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handmade.minemegashop.ru/pictures/1005195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420" y="1392992"/>
            <a:ext cx="2393950" cy="316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1.ozone.ru/s3/multimedia-7/6006434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74" y="2325241"/>
            <a:ext cx="2138922" cy="33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ic-biblio.ru/wp-content/uploads/2019/04/foto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074737"/>
            <a:ext cx="2171247" cy="33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fkniga.ru/media/product/cat4805n/n1701/KA-0032039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3579"/>
          <a:stretch/>
        </p:blipFill>
        <p:spPr bwMode="auto">
          <a:xfrm>
            <a:off x="2696316" y="3250120"/>
            <a:ext cx="2037176" cy="3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3.bp.blogspot.com/-u4CV_wzkPxg/WBd-SW7NMwI/AAAAAAAABZY/38HRNYdbNZcGFT871Q1WBjQEpe7lB1kwACLcB/s1600/978-5-08-005179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02" y="3226740"/>
            <a:ext cx="2197262" cy="31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255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«ПЁСТРЫЕ РАССКАЗЫ»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0" y="1569047"/>
            <a:ext cx="699588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«ПЁСТРЫЕ РАССКАЗЫ» – МИНИАТЮРЫ,</a:t>
            </a:r>
            <a:b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РАСКРЫВАЮЩИЕ РАЗНЫЕ СТОРОНЫ</a:t>
            </a:r>
            <a:b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ЖИЗНИ</a:t>
            </a:r>
            <a:endParaRPr lang="ru-RU" alt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Чехов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99" y="1569047"/>
            <a:ext cx="3585029" cy="4780039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000" y="3244334"/>
            <a:ext cx="709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1883 г. – 120 произведений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982997"/>
            <a:ext cx="6997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 г. – около 120 произведений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4813995"/>
            <a:ext cx="6995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рассказы-анекдоты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рассказы-диалоги</a:t>
            </a:r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рассказы-сценки</a:t>
            </a:r>
          </a:p>
        </p:txBody>
      </p:sp>
    </p:spTree>
    <p:extLst>
      <p:ext uri="{BB962C8B-B14F-4D97-AF65-F5344CB8AC3E}">
        <p14:creationId xmlns:p14="http://schemas.microsoft.com/office/powerpoint/2010/main" val="23227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ДЕРЕВНЯ МЕЛИХОВО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485" y="2046514"/>
            <a:ext cx="548640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1892 году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поселился под Москвой, в деревне Мелихово.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Писатель так обосновал свое решение: «Если я врач, то мне нужны больные и больница, если я литератор, то мне нужно жить в гуще народа».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1632677"/>
            <a:ext cx="523046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013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ПОЕЗДКА НА ОСТРОВ САХАЛИН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7938" y="1422081"/>
            <a:ext cx="734619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1884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вышла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книга рассказов Чехова — "Сказки Мельпомены", затем следуют "Пестрые рассказы"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1886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"В сумерках"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"Хмурые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люди" (1890 г.). Неудовлетворенность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творчеством, своими знаниями, особенно знанием жизни, подвигает его на решение, удивившее современников, — ехать на остров Сахалин, остров царской каторги и ссылки. Это путешествие было подвигом писателя. </a:t>
            </a:r>
          </a:p>
        </p:txBody>
      </p:sp>
      <p:pic>
        <p:nvPicPr>
          <p:cNvPr id="6148" name="Picture 4" descr="https://gimn4vn.ru/wp-content/uploads/2020/03/02/%D1%87%D0%B5%D1%85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22" y="1454506"/>
            <a:ext cx="3744851" cy="46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1892 – 1896 гг.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40114"/>
            <a:ext cx="636439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1892 - 1898 гг. -  созданы:  «Палата № 6», «Человек в футляре», «Бабье царство», «Ионыч», «Крыжовник».</a:t>
            </a:r>
          </a:p>
          <a:p>
            <a:pPr algn="ctr"/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Написан большой «деревенский цикл» произведений, такие, как «Мужики», «На подводе», «Новая дача», «По делам службы», повесть «Три года», пьесы «Чайка», «Дядя Ваня». 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cdn.fishki.net/upload/post/2020/07/17/3371649/108026-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47" y="1407231"/>
            <a:ext cx="3506490" cy="504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ЯЛТА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32085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1897 году у Чехова резко обострился туберкулезный процесс, и он вынужден был лечь в больницу. По настоянию врачей осень и </a:t>
            </a:r>
            <a:r>
              <a:rPr lang="ru-RU" alt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зиму </a:t>
            </a:r>
            <a:r>
              <a:rPr lang="ru-RU" altLang="ru-RU" sz="2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1897-1898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писатель жил в Ницце, потом в Париже. В мае 1898 года он возвращается на родину и едет в Мелихово, где живет до сентября, а затем едет в Ялту. </a:t>
            </a:r>
          </a:p>
        </p:txBody>
      </p:sp>
      <p:pic>
        <p:nvPicPr>
          <p:cNvPr id="8" name="Рисунок 3" descr="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0" y="2159625"/>
            <a:ext cx="4490618" cy="336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712686"/>
            <a:ext cx="656759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Зимой 1900-1901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Чехов находился в Ницце на лечении, потом уехал в Италию, а в феврале вернулся в Ялту.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25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1901 года Антон Павлович Чехов и ведущая актриса МХТ, первая исполнительница ролей в чеховских пьесах Ольга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Книппер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обвенчались.</a:t>
            </a:r>
          </a:p>
        </p:txBody>
      </p:sp>
      <p:pic>
        <p:nvPicPr>
          <p:cNvPr id="9" name="Рисунок 3" descr="206512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1525613"/>
            <a:ext cx="3365562" cy="491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6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2843" y="1632677"/>
            <a:ext cx="7213599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 algn="just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виделись по несколько месяцев, так как Ольга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была занята в театре, а Чехов вынужден был находиться в Ялте по предписанию врачей.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1904 году была поставлена еще одна пьеса Чехова «Вишневый сад», в которой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Книппер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играла Раневскую. Это было последнее произведение Антона Павловича Чехова.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 года Чехов покинул Ялту и вместе с женой уехал 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Баденвейлер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знаменитый курорт на юге Германии.</a:t>
            </a:r>
          </a:p>
        </p:txBody>
      </p:sp>
      <p:pic>
        <p:nvPicPr>
          <p:cNvPr id="8" name="Рисунок 3" descr="1647944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036" y="1632677"/>
            <a:ext cx="33797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РОЖДЕНИЕ БУДУЩЕГО ПИСАТЕЛЯ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77648" y="2228850"/>
            <a:ext cx="552313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Родился 29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1860 года в Таганроге в небольшом домике, в семье купца, владельца бакалейной лавки Павла Егоровича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Чехова.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5" descr="chehow2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729413" y="1596571"/>
            <a:ext cx="4992446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А.П. 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00380" y="2205427"/>
            <a:ext cx="650510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июля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скончался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охоронен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 на Новодевичьем кладбище.</a:t>
            </a:r>
          </a:p>
        </p:txBody>
      </p:sp>
      <p:pic>
        <p:nvPicPr>
          <p:cNvPr id="4098" name="Picture 2" descr="https://interesnyefakty.org/wp-content/uploads/Foto-CHehov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632677"/>
            <a:ext cx="3826147" cy="47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894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Записать основные факты биографии         </a:t>
            </a:r>
            <a:r>
              <a:rPr 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Прочитать рассказ «Мальчики».</a:t>
            </a: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32" y="3380014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ОТЕЦ ПИСАТЕЛЯ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8575" y="2000250"/>
            <a:ext cx="563936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Антона — Павел Егорович Чехов, родился в семье крепостного крестьянина. В 1841 году дед писателя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выкупил на себя и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семью вольную у помещика.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Содержимое 3" descr="38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211243" y="1388539"/>
            <a:ext cx="3327893" cy="4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МАТЬ ПИСАТЕЛЯ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43000" y="2000249"/>
            <a:ext cx="550068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писателя — Евгения Яковлевна, купеческая дочь, прекрасная хозяйка, очень заботливая и любящая мать.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Страстно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любила театр, хотя и посещала его нечасто.</a:t>
            </a:r>
          </a:p>
        </p:txBody>
      </p:sp>
      <p:pic>
        <p:nvPicPr>
          <p:cNvPr id="16" name="Picture 2" descr="Евгения Яковлевна Чехова, мать писателя. Фото 18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73" y="1630999"/>
            <a:ext cx="3771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ЧЕХОВЫХ</a:t>
            </a:r>
            <a:endParaRPr lang="ru-RU" sz="3600" dirty="0"/>
          </a:p>
        </p:txBody>
      </p:sp>
      <p:pic>
        <p:nvPicPr>
          <p:cNvPr id="9" name="Содержимое 3" descr="150b4c32fdf853ae2572a8a3fffe4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674054" y="1435013"/>
            <a:ext cx="6100026" cy="4808626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8625" y="2228850"/>
            <a:ext cx="495776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третьим ребёнком в семье, в которой всего было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детей: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сыновей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дочь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7057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БРАТЬЯ И СЕСТРА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s://ds03.infourok.ru/uploads/ex/06ec/0000ca3b-9c51eff9/64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/>
          <a:stretch/>
        </p:blipFill>
        <p:spPr bwMode="auto">
          <a:xfrm>
            <a:off x="1737177" y="1539689"/>
            <a:ext cx="9065141" cy="467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ВОСПИТАНИЕ ДЕТЕЙ В СЕМЬЕ ЧЕХОВЫХ</a:t>
            </a:r>
            <a:endParaRPr lang="ru-RU" sz="40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50630"/>
            <a:ext cx="586913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воспитывал своих детей в большой строгости. Накопив денег, он открыл бакалейную лавку в Таганроге. Помощь отцу в торговле стало для сыновей обязательным занятием. 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Бакалейная лавка 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магазин, который продает товары первой необходимости, имеющие длительный срок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Содержимое 3" descr="9655fca7f3e0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543616" y="1631000"/>
            <a:ext cx="5273885" cy="39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8663" y="2057400"/>
            <a:ext cx="4928218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Сначала Чехов учился в греческой школе в Таганроге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 августа 1868 года Антоша Чехов поступил в приготовительный класс таганрогской гимназии.</a:t>
            </a:r>
          </a:p>
        </p:txBody>
      </p:sp>
      <p:pic>
        <p:nvPicPr>
          <p:cNvPr id="15" name="Содержимое 3" descr="DSC_0215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238398" y="1583727"/>
            <a:ext cx="557910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1127</Words>
  <Application>Microsoft Office PowerPoint</Application>
  <PresentationFormat>Широкоэкранный</PresentationFormat>
  <Paragraphs>216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Wingdings 2</vt:lpstr>
      <vt:lpstr>Тема Office</vt:lpstr>
      <vt:lpstr>Презентация PowerPoint</vt:lpstr>
      <vt:lpstr>ПЛАН  УРОКА</vt:lpstr>
      <vt:lpstr>РОЖДЕНИЕ БУДУЩЕГО ПИСАТЕЛЯ</vt:lpstr>
      <vt:lpstr>ОТЕЦ ПИСАТЕЛЯ</vt:lpstr>
      <vt:lpstr>МАТЬ ПИСАТЕЛЯ</vt:lpstr>
      <vt:lpstr>СЕМЬЯ ЧЕХОВЫХ</vt:lpstr>
      <vt:lpstr>БРАТЬЯ И СЕСТРА</vt:lpstr>
      <vt:lpstr>ВОСПИТАНИЕ ДЕТЕЙ В СЕМЬЕ ЧЕХОВЫХ</vt:lpstr>
      <vt:lpstr>ОБРАЗОВАНИЕ</vt:lpstr>
      <vt:lpstr>ТАГАНРОГСКАЯ ГИМНАЗИЯ</vt:lpstr>
      <vt:lpstr>УЧЁБА В ГИМНАЗИИ</vt:lpstr>
      <vt:lpstr>СЛОВАРНАЯ РАБОТА</vt:lpstr>
      <vt:lpstr>ПСЕВДОНИМЫ А.П.ЧЕХОВА</vt:lpstr>
      <vt:lpstr>ЧЕХОВ-ГИМНАЗИСТ</vt:lpstr>
      <vt:lpstr>ДРАМА «БЕЗОТЦОВЩИНА»</vt:lpstr>
      <vt:lpstr>УЧЁБА В ТАГАНРОГСКОЙ ГИМНАЗИИ</vt:lpstr>
      <vt:lpstr>ТАГАНРОГСКИЙ ТЕАТР</vt:lpstr>
      <vt:lpstr>ТЕАТР В ЖИЗНИ А.П.ЧЕХОВА</vt:lpstr>
      <vt:lpstr>ПЕРЕЕЗД СЕМЬИ ЧЕХОВЫХ В МОСКВУ</vt:lpstr>
      <vt:lpstr>ОКОНЧАНИЕ ГИМНАЗИИ</vt:lpstr>
      <vt:lpstr>А.П.ЧЕХОВ - СТУДЕНТ</vt:lpstr>
      <vt:lpstr>ПЕРВЫЕ ПРОИЗВЕДЕНИЯ</vt:lpstr>
      <vt:lpstr>«ПЁСТРЫЕ РАССКАЗЫ»</vt:lpstr>
      <vt:lpstr>ДЕРЕВНЯ МЕЛИХОВО</vt:lpstr>
      <vt:lpstr>ПОЕЗДКА НА ОСТРОВ САХАЛИН</vt:lpstr>
      <vt:lpstr>1892 – 1896 гг.</vt:lpstr>
      <vt:lpstr>ЯЛТА</vt:lpstr>
      <vt:lpstr>ЛИЧНАЯ ЖИЗНЬ</vt:lpstr>
      <vt:lpstr>ЛИЧНАЯ ЖИЗНЬ</vt:lpstr>
      <vt:lpstr>СМЕРТЬ А.П. ЧЕХОВА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376</cp:revision>
  <dcterms:created xsi:type="dcterms:W3CDTF">2020-09-22T15:24:01Z</dcterms:created>
  <dcterms:modified xsi:type="dcterms:W3CDTF">2021-03-20T08:38:37Z</dcterms:modified>
</cp:coreProperties>
</file>