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05" r:id="rId2"/>
    <p:sldId id="325" r:id="rId3"/>
    <p:sldId id="389" r:id="rId4"/>
    <p:sldId id="378" r:id="rId5"/>
    <p:sldId id="395" r:id="rId6"/>
    <p:sldId id="394" r:id="rId7"/>
    <p:sldId id="390" r:id="rId8"/>
    <p:sldId id="379" r:id="rId9"/>
    <p:sldId id="362" r:id="rId10"/>
    <p:sldId id="367" r:id="rId11"/>
    <p:sldId id="382" r:id="rId12"/>
    <p:sldId id="353" r:id="rId13"/>
    <p:sldId id="388" r:id="rId14"/>
    <p:sldId id="376" r:id="rId15"/>
    <p:sldId id="371" r:id="rId16"/>
    <p:sldId id="384" r:id="rId17"/>
    <p:sldId id="380" r:id="rId18"/>
    <p:sldId id="396" r:id="rId19"/>
    <p:sldId id="381" r:id="rId20"/>
    <p:sldId id="365" r:id="rId21"/>
    <p:sldId id="366" r:id="rId22"/>
    <p:sldId id="397" r:id="rId23"/>
    <p:sldId id="356" r:id="rId24"/>
    <p:sldId id="391" r:id="rId25"/>
    <p:sldId id="392" r:id="rId26"/>
    <p:sldId id="399" r:id="rId27"/>
    <p:sldId id="398" r:id="rId28"/>
    <p:sldId id="400" r:id="rId29"/>
    <p:sldId id="401" r:id="rId30"/>
    <p:sldId id="402" r:id="rId31"/>
    <p:sldId id="350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98" autoAdjust="0"/>
    <p:restoredTop sz="94660"/>
  </p:normalViewPr>
  <p:slideViewPr>
    <p:cSldViewPr snapToGrid="0">
      <p:cViewPr varScale="1">
        <p:scale>
          <a:sx n="63" d="100"/>
          <a:sy n="63" d="100"/>
        </p:scale>
        <p:origin x="48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452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319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165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210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507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977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6200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3245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444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6957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086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1608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0912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7915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1601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0952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6367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5582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3209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567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8285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756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7768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258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588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664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810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596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550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301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030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537190" y="2772460"/>
            <a:ext cx="6049473" cy="3825724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spcBef>
                <a:spcPts val="233"/>
              </a:spcBef>
            </a:pPr>
            <a:endParaRPr lang="ru-RU" sz="48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 algn="ctr">
              <a:spcBef>
                <a:spcPts val="233"/>
              </a:spcBef>
            </a:pP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И.С. Тургенев</a:t>
            </a:r>
          </a:p>
          <a:p>
            <a:pPr marL="38918" algn="ctr">
              <a:spcBef>
                <a:spcPts val="233"/>
              </a:spcBef>
            </a:pP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Рассказ «Муму».</a:t>
            </a:r>
          </a:p>
          <a:p>
            <a:pPr marL="38918" algn="ctr">
              <a:spcBef>
                <a:spcPts val="233"/>
              </a:spcBef>
            </a:pP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Урок </a:t>
            </a:r>
            <a:r>
              <a:rPr lang="en-US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8918" algn="ctr">
              <a:spcBef>
                <a:spcPts val="233"/>
              </a:spcBef>
            </a:pPr>
            <a:endParaRPr lang="ru-RU" sz="48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778780" y="3387260"/>
            <a:ext cx="727405" cy="21180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344999" y="526307"/>
            <a:ext cx="52329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ru-RU" sz="4800" b="1" spc="21" dirty="0" smtClean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005980" y="1210723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7" y="456621"/>
            <a:ext cx="6180542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 smtClean="0">
                <a:solidFill>
                  <a:sysClr val="window" lastClr="FFFFFF"/>
                </a:solidFill>
              </a:rPr>
              <a:t>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098" name="Picture 2" descr="https://skidka-ekb.ru/images/prodacts/sourse/61698/61698393_mumu-eksm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564" y="2351774"/>
            <a:ext cx="2924870" cy="433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28701"/>
            <a:ext cx="12192000" cy="52856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ГЕРАСИМ В ГОРОДЕ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71537" y="2428875"/>
            <a:ext cx="6072187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kumimoji="1" lang="ru-RU" altLang="ru-RU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Герасиму не нравилось его новое житьё. С детства привык он к работам в поле, к деревне. В городе Герасим скучал.</a:t>
            </a:r>
            <a:endParaRPr lang="ru-RU" altLang="ru-RU" sz="32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://4.bp.blogspot.com/-5uuqumw3mMA/VhW7XqGAIOI/AAAAAAAAIi8/1YR605agXCU/s1600/Illjustracija-rasskaz-Mumu-Turgeneva-hudozhnik-N-Rashhektaev-Gerasim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37" y="1910444"/>
            <a:ext cx="3600450" cy="383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78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4265"/>
            <a:ext cx="12192000" cy="82081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ГЕРАСИМ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499" y="1671638"/>
            <a:ext cx="7069289" cy="41549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Глухонемой богатырь из деревни, оказавшись в условиях города, очень тяжело переносит новое существование, что автор подчеркивает с помощью развернутых сравнений. Он сравнивает Герасима то с </a:t>
            </a: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деревом</a:t>
            </a: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вырванным из привычной среды обитания, то с </a:t>
            </a: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быком</a:t>
            </a: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которого забрали с вольных полей и посадили на цепь, то с </a:t>
            </a: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пойманным зверем</a:t>
            </a: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Неслучайно вся мебель в каморке Герасима отличается прочностью и добротностью, рассчитанной на силу богатырскую.</a:t>
            </a:r>
            <a:endParaRPr lang="ru-RU" altLang="ru-RU" sz="2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s://ds05.infourok.ru/uploads/ex/10ca/00135e31-8d443e02/img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5764" b="1473"/>
          <a:stretch/>
        </p:blipFill>
        <p:spPr bwMode="auto">
          <a:xfrm>
            <a:off x="8255903" y="1405543"/>
            <a:ext cx="3132102" cy="517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86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7" y="300037"/>
            <a:ext cx="11872913" cy="74503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КАМОРКА ГЕРАСИМА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02031" y="1405543"/>
            <a:ext cx="6984619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kumimoji="1" lang="ru-RU" altLang="ru-RU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«Ему отвели над кухней каморку; он устроил её себе сам, по своему вкусу: соорудил в ней кровать из дубовых досок на четырёх чурбаках, истинно богатырскую кровать; под кроватью находился сундук; в углу стоял стол, в возле стола – стул на трёх ножках. Каморка запиралась на замок. Ключ от замка Герасим носил с собой на пояске. Он не любил, чтобы к нему ходили».</a:t>
            </a:r>
            <a:endParaRPr lang="ru-RU" altLang="ru-RU" sz="2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https://uchebnik.mos.ru/system/atomic_objects/files/001/190/150/original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181" y="1405543"/>
            <a:ext cx="4203319" cy="496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81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872" y="443551"/>
            <a:ext cx="11997128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ГЕРАСИМ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18576" y="2202071"/>
            <a:ext cx="5148824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kumimoji="1"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Занятия по новой должности казались ему шуткой. За полчаса у него всё было готово, и он лежал на земле.</a:t>
            </a:r>
            <a:endParaRPr lang="ru-RU" alt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C:\Users\зайка\Desktop\1380108922_mu-mu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123" y="1753741"/>
            <a:ext cx="5386997" cy="377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86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4265"/>
            <a:ext cx="12192000" cy="82081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ГЕРАСИМ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46974" y="1856456"/>
            <a:ext cx="6417706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kumimoji="1" lang="ru-RU" altLang="ru-RU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временем Герасим привык к жизни в городе. Герасим должен был содержать двор в чистоте, два раза в день привезти бочку с водой, натаскать и наколоть дров для кухни  и дома, да чужих караулить по ночам.</a:t>
            </a:r>
            <a:endParaRPr lang="ru-RU" altLang="ru-RU" sz="32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Содержимое 5" descr="59097452275455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883676" y="1298863"/>
            <a:ext cx="3933825" cy="506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6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911" y="443551"/>
            <a:ext cx="12057089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ГЕРАСИМ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74500" y="1651764"/>
            <a:ext cx="6712100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kumimoji="1" lang="ru-RU" altLang="ru-RU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незнакомые люди боялись и уважали  Герасима после того, как он как-то раз поймал двух воров и столкнул их лбами</a:t>
            </a:r>
            <a:r>
              <a:rPr kumimoji="1" lang="ru-RU" altLang="ru-RU" sz="32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1" lang="ru-RU" altLang="ru-RU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Герасим был нрава строгого и серьёзного, любил во всём порядок; даже петухи не смели при нём драться, а то беда</a:t>
            </a:r>
            <a:r>
              <a:rPr kumimoji="1" lang="ru-RU" altLang="ru-RU" sz="32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altLang="ru-RU" sz="32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2" name="Picture 4" descr="https://24smi.org/public/media/resize/800x-/person/2018/05/18/qcxdtzzt5eyi-gerasi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737" y="1399321"/>
            <a:ext cx="37719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29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ОБРАЗ </a:t>
            </a:r>
            <a:r>
              <a:rPr lang="ru-RU" sz="4400" dirty="0" smtClean="0"/>
              <a:t>ГЕРАСИМА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18160" y="1420393"/>
            <a:ext cx="8199120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Писатель создал Герасима по образу своих представлений о русском народе и его будущем. Тургенев наделил немого крепостного чувством справедливости, жаждой независимости, сознанием собственного достоинства — всем тем, чем обладал, по мнению писателя, русский народ. У него получился совсем другой человек — не Андрей, кроткий, забитый, покорно принявший смерть любимого существа. Его герой должен был взбунтоваться, что и делает Герасим.</a:t>
            </a:r>
            <a:endParaRPr lang="ru-RU" altLang="ru-RU" sz="2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avatars.mds.yandex.net/get-zen_doc/1855206/pub_5f5a97c056f2d820a9d8d58e_5f5a9b0856f2d820a9db6f38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940" y="1484019"/>
            <a:ext cx="2955443" cy="470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43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833" y="428701"/>
            <a:ext cx="11323003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ХАРАКТЕРИСТИКА БАРЫНИ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42376" y="1435243"/>
            <a:ext cx="7038584" cy="5016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alt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Барыня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вздорная, своевольная, властная женщина. Капризы, смена настроения, самодурство руководят ее поступками. Ради развлечения она решает затеять свадьбу Татьяны и Капитона, а увидев, что ничего из этой затеи не получилось, отсылает их с глаз долой. Интерес к Муму сменяется гневом и желанием избавиться от нее</a:t>
            </a:r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u.9111s.ru/uploads/202011/26/371bdd69e329d3c184788918917139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687" y="1545886"/>
            <a:ext cx="4136541" cy="479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4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833" y="428701"/>
            <a:ext cx="11323003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ХАРАКТЕРИСТИКА БАРЫНИ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33400" y="1676399"/>
            <a:ext cx="6934200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Барыня считает себя вправе распоряжаться чужими судьбами. Любая отдельно взятая жизнь для нее ничего не значит. К счастью для Герасима, она расценила его уход только как неблагодарность и не стала разыскивать беглеца и учинять </a:t>
            </a:r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суд.</a:t>
            </a:r>
            <a:endParaRPr lang="ru-RU" alt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putdor.ru/upload/iblock/65b/65b2da19d1d8430be0563414b0df9f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550" y="1593471"/>
            <a:ext cx="4199934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91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164" y="42870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ГЕРОИ РАССКАЗА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18576" y="2273302"/>
            <a:ext cx="6426716" cy="28500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Капитон Климов – башмачник (сапожник), пьяница.</a:t>
            </a:r>
          </a:p>
          <a:p>
            <a:pPr algn="ctr">
              <a:lnSpc>
                <a:spcPct val="80000"/>
              </a:lnSpc>
              <a:defRPr/>
            </a:pPr>
            <a:r>
              <a:rPr kumimoji="1"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считал себя существом обиженным и неоценённым по достоинству, человеком образованным и столичным. Пил с горя. </a:t>
            </a:r>
            <a:endParaRPr lang="ru-RU" alt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" descr="C:\Users\зайка\Desktop\im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961" y="1525464"/>
            <a:ext cx="3698875" cy="453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84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ПЛАН  УРОКА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149647" y="1405543"/>
            <a:ext cx="16683175" cy="5252720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1. </a:t>
            </a:r>
            <a:r>
              <a:rPr lang="ru-RU" sz="3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Анализ рассказа</a:t>
            </a:r>
            <a:r>
              <a:rPr lang="ru-RU" sz="3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5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3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3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Главные герои.</a:t>
            </a:r>
            <a:endParaRPr lang="ru-RU" sz="35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3. </a:t>
            </a:r>
            <a:r>
              <a:rPr lang="ru-RU" sz="3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Композиция рассказа.</a:t>
            </a:r>
            <a:endParaRPr lang="ru-RU" sz="35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4. </a:t>
            </a:r>
            <a:r>
              <a:rPr lang="ru-RU" sz="3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Идея рассказа.</a:t>
            </a:r>
            <a:endParaRPr lang="ru-RU" sz="35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writingonbo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842" y="4315395"/>
            <a:ext cx="2046659" cy="1918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79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861" y="224852"/>
            <a:ext cx="11982139" cy="820225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ГЕРОИ РАССКАЗА</a:t>
            </a:r>
            <a:endParaRPr lang="ru-RU" sz="4400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94242" y="1673677"/>
            <a:ext cx="6546637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Татьяна – прачка.</a:t>
            </a:r>
          </a:p>
          <a:p>
            <a:pPr algn="ctr"/>
            <a:r>
              <a:rPr kumimoji="1"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Женщина лет 28, маленькая, худая, белокурая, с родинками на левой щеке. Родинки на левой щеке почитаются на Руси плохой приметой – предвещанием несчастной жизни. </a:t>
            </a:r>
            <a:endParaRPr lang="ru-RU" alt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3.bp.blogspot.com/-o_ujk_QpCcg/VhkEgXlJYQI/AAAAAAAAIkw/2Jsaa_8Y2WA/s1600/illjustracija-rasskaz-Mumu-O-G-Jakutovich-Tatja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1405543"/>
            <a:ext cx="3743325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26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56" y="354092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ТАТЬЯНА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10138885" y="4191369"/>
            <a:ext cx="5551757" cy="333835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0" y="1856455"/>
            <a:ext cx="6376820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kumimoji="1"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ранней молодости Татьяна много работала, ласки ни от кого не видела никогда. Одевали её плохо, жалованье </a:t>
            </a:r>
            <a:r>
              <a:rPr kumimoji="1"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она </a:t>
            </a:r>
            <a:r>
              <a:rPr kumimoji="1"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получала самое маленькое. Родни у неё не было. Когда-то была она красавицей, но красота скоро ушла.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s://pic.rutube.ru/video/7d/d5/7dd5496f6ad399571babac32f5d89af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811" y="1545178"/>
            <a:ext cx="4649437" cy="464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08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ТАТЬЯНА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49086" y="1897986"/>
            <a:ext cx="6466113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kumimoji="1"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Нрава она была запуганного. </a:t>
            </a:r>
            <a:r>
              <a:rPr kumimoji="1"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К </a:t>
            </a:r>
            <a:r>
              <a:rPr kumimoji="1"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самой себе она была равнодушна, других боялась смертельно. Думала она только о том, как бы работу вовремя окончить, никогда ни с кем не говорила, барыню боялась.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www.art.kaluga.ru/images/art/reproduction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924" y="1405543"/>
            <a:ext cx="3365500" cy="470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10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86882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ТАТЬЯНА</a:t>
            </a:r>
            <a:endParaRPr lang="ru-RU" sz="4400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18576" y="1856456"/>
            <a:ext cx="6840464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kumimoji="1"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Герасима привезли в город, Татьяна чуть не обмерла от ужаса при виде его громадной фигуры. Она старалась не встречаться с ним, даже жмурилась, бывало, когда пробегала мимо него, спеша в прачечную.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900igr.net/datai/literatura/Rasskaz-Turgeneva-Mumu/0015-010-Rasskaz-I.S.Turgeneva-Mum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497" y="1514793"/>
            <a:ext cx="3517900" cy="467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16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86882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ТАТЬЯНА И ГЕРАСИМ</a:t>
            </a:r>
            <a:endParaRPr lang="ru-RU" sz="4400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18577" y="1897987"/>
            <a:ext cx="6063224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kumimoji="1"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Герасим полюбил Татьяну и защищал её от всех. Он хотел жениться на Татьяне, ждал новый кафтан, чтобы в приличном виде явиться к барыне и просить разрешения.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diafilmy.su/uploads/posts/2019-01/1547014744_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93"/>
          <a:stretch/>
        </p:blipFill>
        <p:spPr bwMode="auto">
          <a:xfrm>
            <a:off x="6979919" y="1405543"/>
            <a:ext cx="4837581" cy="490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74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86882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ТАТЬЯНА И ГЕРАСИМ</a:t>
            </a:r>
            <a:endParaRPr lang="ru-RU" sz="4400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39644" y="2258452"/>
            <a:ext cx="5464915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kumimoji="1"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Барыня поженила Татьяну с Капитоном. Герасим принял это как должное.</a:t>
            </a:r>
            <a:endParaRPr lang="ru-RU" alt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s://xn----8sbiecm6bhdx8i.xn--p1ai/sites/default/files/images/shkolnikam/Kapiton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472" y="1630999"/>
            <a:ext cx="5114925" cy="423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8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86882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ГЕРАСИМ И МУМУ</a:t>
            </a:r>
            <a:endParaRPr lang="ru-RU" sz="4400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59080" y="1420393"/>
            <a:ext cx="7498080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«Ни одна мать так не ухаживает за своим ребенком, как ухаживал Герасим за своей собакой». Первое время собака была слаба и некрасива, а месяцев через восемь, благодаря Герасиму, превратилась в очень ладную собачку испанской породы, с длинными ушами, пушистым хвостом в виде трубы и большими выразительными глазами. Она страстно привязалась к Герасиму и всегда ходила за ним. Герасим назвал собаку Муму.</a:t>
            </a:r>
            <a:endParaRPr lang="ru-RU" altLang="ru-RU" sz="28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https://avatars.mds.yandex.net/get-zen_doc/1221393/pub_5e8f6f9e8fb6307b3aa5d86f_5e95b7ead92ea74de3582e40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581" y="1630999"/>
            <a:ext cx="3944920" cy="423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20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86882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КОМПОЗИЦИЯ РАССКАЗА</a:t>
            </a:r>
            <a:endParaRPr lang="ru-RU" sz="4400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499" y="1264921"/>
            <a:ext cx="7474101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altLang="ru-RU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Завязка.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Москву привезли из деревни глухонемого Герасима. Он стал дворником у барыни. </a:t>
            </a:r>
            <a:r>
              <a:rPr lang="ru-RU" altLang="ru-RU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действия.</a:t>
            </a: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Самодурство барыни ломает судьбу Герасима. Сначала крестьянина срывают с земли, привозят в город, заставляют делать чуждую ему работу. Потом по прихоти барыни выдают Татьяну, полюбившуюся Герасиму, замуж за пьяницу Капитона. В конце концов лишают Герасима единственного дорогого существа — Муму.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https://img-fotki.yandex.ru/get/5802/shaman4d.136/0_5f1a5_94f13017_X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00"/>
          <a:stretch/>
        </p:blipFill>
        <p:spPr bwMode="auto">
          <a:xfrm>
            <a:off x="8077199" y="1688804"/>
            <a:ext cx="3740301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61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86882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КОМПОЗИЦИЯ РАССКАЗА</a:t>
            </a:r>
            <a:endParaRPr lang="ru-RU" sz="4400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18576" y="2243602"/>
            <a:ext cx="6276584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altLang="ru-RU" sz="3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Кульминация.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Барыня приказала убрать собаку со двора. </a:t>
            </a:r>
            <a:endParaRPr lang="ru-RU" altLang="ru-RU" sz="3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altLang="ru-RU" sz="32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Развязка</a:t>
            </a:r>
            <a:r>
              <a:rPr lang="ru-RU" altLang="ru-RU" sz="3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Герасим исполнил приказ барыни, утопил в реке Муму и ушел обратно в деревню.</a:t>
            </a:r>
            <a:endParaRPr lang="ru-RU" altLang="ru-RU" sz="32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https://econet.ru/uploads/pictures/522984/content_%D0%95%D1%89%D1%91_%D1%80%D0%B0%D0%B7_%D0%BF%D1%80%D0%BE_%D0%9C%D1%83%D0%BC%D1%83...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980" y="1405543"/>
            <a:ext cx="3478358" cy="493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27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86882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ИЗМНЕНИЕ ГЕРАСИМА</a:t>
            </a:r>
            <a:endParaRPr lang="ru-RU" sz="4400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0" y="1630999"/>
            <a:ext cx="7443620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altLang="ru-RU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Композиция подчеркивает, как </a:t>
            </a:r>
            <a:r>
              <a:rPr lang="ru-RU" altLang="ru-RU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неуклонно нарастает протест в Герасиме</a:t>
            </a:r>
            <a:r>
              <a:rPr lang="ru-RU" altLang="ru-RU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как герой движется к внутреннему освобождению от крепостных уз, как пробуждается в нём человек, живущий своей волей. В финале автор показывает уход от барыни и возвращение на родину. Однако герой изменился: наивная доверчивость, простодушие оставили его, а сила человеческого достоинства победила рабскую преданность барыне.</a:t>
            </a:r>
            <a:endParaRPr lang="ru-RU" altLang="ru-RU" sz="2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https://www.syl.ru/misc/i/ai/376577/23703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280" y="1547763"/>
            <a:ext cx="3956623" cy="491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76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БАРЫНЯ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149647" y="1405543"/>
            <a:ext cx="16683175" cy="2631490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3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74500" y="1856455"/>
            <a:ext cx="7480346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432000" algn="just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 пишет о барыне отстраненно, немногословно, но в нескольких словах почти исчерпывает ее характеристику: она одиноко и скупа, жизнь она прожила безрадостно и теперь лишь «доживает». </a:t>
            </a:r>
          </a:p>
          <a:p>
            <a:pPr indent="432000" algn="just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Тургенев использует распространенную метафору для обозначения человеческой жизни: день – зрелость, вечер – старость.   	Барыне посвящен один абзац </a:t>
            </a:r>
          </a:p>
        </p:txBody>
      </p:sp>
      <p:pic>
        <p:nvPicPr>
          <p:cNvPr id="9" name="Объект 3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267" y="1630999"/>
            <a:ext cx="335487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1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86882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ИДЕЯ РАССКАЗА</a:t>
            </a:r>
            <a:endParaRPr lang="ru-RU" sz="4400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0" y="1630999"/>
            <a:ext cx="6955940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altLang="ru-RU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Наблюдая за судьбами героев рассказа, можно представить себе жизнь крепостных крестьян в России того времени. Тургенев показывает, что крепостное право уродует не только крестьян и дворовых, но и самих господ. Глухонемота Герасима не только его собственный изъян. Это знак невозможности выразить себя, быть услышанным.</a:t>
            </a:r>
            <a:endParaRPr lang="ru-RU" altLang="ru-RU" sz="28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https://crosti.ru/patterns/00/04/4b/4cd2954a2c/pic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280" y="1382892"/>
            <a:ext cx="4445862" cy="527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32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787744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ЗАДАНИЕ ДЛЯ САМОСТОЯТЕЛЬНОЙ РАБОТЫ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0914" y="1498818"/>
            <a:ext cx="1189491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Подготовить 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рассказ на тему: «Герасим и Татьяна»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Ответить на вопрос: </a:t>
            </a:r>
          </a:p>
          <a:p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- Почему Герасим принимает решение самому «уничтожить собаку»?</a:t>
            </a:r>
            <a:endParaRPr lang="ru-RU" sz="4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9" descr="MCj0413638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506" y="4008120"/>
            <a:ext cx="2531463" cy="243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47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43819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БАРЫНЯ</a:t>
            </a:r>
            <a:endParaRPr lang="ru-RU" sz="4400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1" y="1473287"/>
            <a:ext cx="7297888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одной из отдаленных улиц Москвы, в сером доме с белыми колоннами, антресолью и покривившимся балконом, жила некогда барыня, вдова, окруженная многочисленною дворней. Сыновья ее служили в Петербурге, дочери вышли замуж; она выезжала редко и уединенно доживала последние годы своей скупой и скучающей старости. День ее, нерадостный и ненастный, давно прошел; но и вечер ее был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чернее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ночи.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ds02.infourok.ru/uploads/ex/1108/00080047-efc35ca0/img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49" t="12778" r="2795" b="18263"/>
          <a:stretch/>
        </p:blipFill>
        <p:spPr bwMode="auto">
          <a:xfrm>
            <a:off x="7843838" y="1524751"/>
            <a:ext cx="3973664" cy="472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66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43819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ХАРАКТЕРИСТИКА ГЕРАСИМА</a:t>
            </a:r>
            <a:endParaRPr lang="ru-RU" sz="4400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942975" y="2202071"/>
            <a:ext cx="6415088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432000"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И.С. Тургенев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называет Герасима «самым замечательным лицом» из числа всей челяди. </a:t>
            </a:r>
          </a:p>
          <a:p>
            <a:pPr indent="432000"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Герасим был высокий мужик богатырского сложения, глухонемой от рождения</a:t>
            </a:r>
          </a:p>
        </p:txBody>
      </p:sp>
      <p:pic>
        <p:nvPicPr>
          <p:cNvPr id="9" name="Picture 2" descr="http://4.bp.blogspot.com/-am_0Gw0qN88/VhW7YFI1ujI/AAAAAAAAIio/PA3s-wRjzAM/s1600/Illjustracija-rasskaz-Mumu-Turgeneva-hudozhnik-N-Rashhektaev-Gerasim-i-baryn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1473287"/>
            <a:ext cx="3476625" cy="466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94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43819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ХАРАКТЕРИСТИКА ГЕРАСИМА В РАБОТЕ</a:t>
            </a:r>
            <a:endParaRPr lang="ru-RU" sz="4400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142999" y="1814513"/>
            <a:ext cx="5686425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432000" algn="ctr"/>
            <a:r>
              <a:rPr lang="ru-RU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Одаренный необычайной силой, он работал за четверых — дело спорилось в его руках, и весело было смотреть на него, когда он либо пахал и, налегая огромными ладонями на соху, казалось, один, без помощи лошаденки, взрезывал упругую грудь земли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030" y="1600187"/>
            <a:ext cx="335758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6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43819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ГЕРАСИМ</a:t>
            </a:r>
            <a:endParaRPr lang="ru-RU" sz="4400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42963" y="1985962"/>
            <a:ext cx="6115050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kumimoji="1" lang="ru-RU" altLang="ru-RU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«Из числа всей челяди самым замечательным лицом был дворник Герасим, мужчина двенадцати вершков роста (195,5 см), сложенный богатырём и глухонемой от рождения». </a:t>
            </a:r>
            <a:endParaRPr lang="ru-RU" altLang="ru-RU" sz="32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://4.bp.blogspot.com/-am_0Gw0qN88/VhW7YFI1ujI/AAAAAAAAIio/PA3s-wRjzAM/s1600/Illjustracija-rasskaz-Mumu-Turgeneva-hudozhnik-N-Rashhektaev-Gerasim-i-baryn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088" y="1583728"/>
            <a:ext cx="3476625" cy="466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17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43819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ГЕРАСИМ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18575" y="1630999"/>
            <a:ext cx="6696638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kumimoji="1" lang="ru-RU" altLang="ru-RU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«Барыня взяла его из деревни, где они жил один… Одарённый необычной силой, он работал за четверых – дело спорилось в его руках, и весело было смотреть на него, когда он либо пахал, либо действовал косой… Славный он был мужик, и, не будь его несчастье, всякая девка охотно пошла бы за него замуж…».</a:t>
            </a:r>
            <a:endParaRPr lang="ru-RU" altLang="ru-RU" sz="2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gvozdikova.ucoz.ru/Kartinki/Turgenev/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3" y="1630999"/>
            <a:ext cx="3516313" cy="467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76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78236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ГЕРАСИМ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2431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85790" y="1856455"/>
            <a:ext cx="6272210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kumimoji="1" lang="ru-RU" altLang="ru-RU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«Но вот Герасима привезли в Москву, купили ему сапоги, сшили кафтан (старинная мужская одежда) на лето, на зиму тулуп, дали ему в руки метлу и лопату и определили его дворником».</a:t>
            </a:r>
            <a:endParaRPr lang="ru-RU" altLang="ru-RU" sz="32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ds02.infourok.ru/uploads/ex/0a71/00051380-cbfce7ab/img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" t="22545" r="56010" b="5995"/>
          <a:stretch/>
        </p:blipFill>
        <p:spPr bwMode="auto">
          <a:xfrm>
            <a:off x="8010361" y="1405543"/>
            <a:ext cx="3671887" cy="490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74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10319</TotalTime>
  <Words>1493</Words>
  <Application>Microsoft Office PowerPoint</Application>
  <PresentationFormat>Широкоэкранный</PresentationFormat>
  <Paragraphs>186</Paragraphs>
  <Slides>31</Slides>
  <Notes>30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Wingdings 2</vt:lpstr>
      <vt:lpstr>Тема Office</vt:lpstr>
      <vt:lpstr>Презентация PowerPoint</vt:lpstr>
      <vt:lpstr>ПЛАН  УРОКА</vt:lpstr>
      <vt:lpstr>БАРЫНЯ</vt:lpstr>
      <vt:lpstr>БАРЫНЯ</vt:lpstr>
      <vt:lpstr>ХАРАКТЕРИСТИКА ГЕРАСИМА</vt:lpstr>
      <vt:lpstr>ХАРАКТЕРИСТИКА ГЕРАСИМА В РАБОТЕ</vt:lpstr>
      <vt:lpstr>ГЕРАСИМ</vt:lpstr>
      <vt:lpstr>ГЕРАСИМ</vt:lpstr>
      <vt:lpstr>ГЕРАСИМ</vt:lpstr>
      <vt:lpstr>ГЕРАСИМ В ГОРОДЕ</vt:lpstr>
      <vt:lpstr>ГЕРАСИМ</vt:lpstr>
      <vt:lpstr>КАМОРКА ГЕРАСИМА</vt:lpstr>
      <vt:lpstr>ГЕРАСИМ</vt:lpstr>
      <vt:lpstr>ГЕРАСИМ</vt:lpstr>
      <vt:lpstr>ГЕРАСИМ</vt:lpstr>
      <vt:lpstr>ОБРАЗ ГЕРАСИМА</vt:lpstr>
      <vt:lpstr>ХАРАКТЕРИСТИКА БАРЫНИ</vt:lpstr>
      <vt:lpstr>ХАРАКТЕРИСТИКА БАРЫНИ</vt:lpstr>
      <vt:lpstr>ГЕРОИ РАССКАЗА</vt:lpstr>
      <vt:lpstr>ГЕРОИ РАССКАЗА</vt:lpstr>
      <vt:lpstr>ТАТЬЯНА</vt:lpstr>
      <vt:lpstr>ТАТЬЯНА</vt:lpstr>
      <vt:lpstr>ТАТЬЯНА</vt:lpstr>
      <vt:lpstr>ТАТЬЯНА И ГЕРАСИМ</vt:lpstr>
      <vt:lpstr>ТАТЬЯНА И ГЕРАСИМ</vt:lpstr>
      <vt:lpstr>ГЕРАСИМ И МУМУ</vt:lpstr>
      <vt:lpstr>КОМПОЗИЦИЯ РАССКАЗА</vt:lpstr>
      <vt:lpstr>КОМПОЗИЦИЯ РАССКАЗА</vt:lpstr>
      <vt:lpstr>ИЗМНЕНИЕ ГЕРАСИМА</vt:lpstr>
      <vt:lpstr>ИДЕЯ РАССКАЗА</vt:lpstr>
      <vt:lpstr>ЗАДАНИЕ ДЛЯ САМОСТОЯТЕЛЬНОЙ РАБОТЫ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393</cp:revision>
  <dcterms:created xsi:type="dcterms:W3CDTF">2020-09-22T15:24:01Z</dcterms:created>
  <dcterms:modified xsi:type="dcterms:W3CDTF">2021-02-16T08:42:16Z</dcterms:modified>
</cp:coreProperties>
</file>