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564" r:id="rId2"/>
    <p:sldId id="951" r:id="rId3"/>
    <p:sldId id="997" r:id="rId4"/>
    <p:sldId id="998" r:id="rId5"/>
    <p:sldId id="999" r:id="rId6"/>
    <p:sldId id="1028" r:id="rId7"/>
    <p:sldId id="1000" r:id="rId8"/>
    <p:sldId id="1025" r:id="rId9"/>
    <p:sldId id="1027" r:id="rId10"/>
    <p:sldId id="1029" r:id="rId11"/>
    <p:sldId id="1032" r:id="rId12"/>
    <p:sldId id="1033" r:id="rId13"/>
    <p:sldId id="1041" r:id="rId14"/>
    <p:sldId id="1043" r:id="rId15"/>
    <p:sldId id="1001" r:id="rId16"/>
    <p:sldId id="1034" r:id="rId17"/>
    <p:sldId id="1035" r:id="rId18"/>
    <p:sldId id="1037" r:id="rId19"/>
    <p:sldId id="1038" r:id="rId20"/>
    <p:sldId id="1002" r:id="rId21"/>
    <p:sldId id="1003" r:id="rId22"/>
    <p:sldId id="1026" r:id="rId23"/>
    <p:sldId id="1004" r:id="rId24"/>
    <p:sldId id="1005" r:id="rId25"/>
    <p:sldId id="1006" r:id="rId26"/>
    <p:sldId id="1007" r:id="rId27"/>
    <p:sldId id="1008" r:id="rId28"/>
    <p:sldId id="1009" r:id="rId29"/>
    <p:sldId id="1010" r:id="rId30"/>
    <p:sldId id="1011" r:id="rId31"/>
    <p:sldId id="1023" r:id="rId32"/>
    <p:sldId id="1012" r:id="rId33"/>
    <p:sldId id="1013" r:id="rId34"/>
    <p:sldId id="993" r:id="rId35"/>
    <p:sldId id="996" r:id="rId36"/>
  </p:sldIdLst>
  <p:sldSz cx="12192000" cy="6858000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308" y="-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CA8F6A-A719-4DC8-94AC-BDB5570A48AD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C826121-EE82-4EC9-B875-65D4894F13E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История Ташкента богата и разнообразна.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852A083-B918-4A3F-BB0D-4F3CE4077B47}" type="parTrans" cxnId="{CECA86A4-65FA-43EB-93DE-217E1A004468}">
      <dgm:prSet/>
      <dgm:spPr/>
      <dgm:t>
        <a:bodyPr/>
        <a:lstStyle/>
        <a:p>
          <a:endParaRPr lang="ru-RU"/>
        </a:p>
      </dgm:t>
    </dgm:pt>
    <dgm:pt modelId="{EF398533-E015-48BD-964F-14D69A400ECB}" type="sibTrans" cxnId="{CECA86A4-65FA-43EB-93DE-217E1A004468}">
      <dgm:prSet/>
      <dgm:spPr/>
      <dgm:t>
        <a:bodyPr/>
        <a:lstStyle/>
        <a:p>
          <a:endParaRPr lang="ru-RU"/>
        </a:p>
      </dgm:t>
    </dgm:pt>
    <dgm:pt modelId="{0D950AE6-A710-461A-92D4-DD89EB6DB1AB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«…величественным Ташкентом - воротами нашей Родины, главным городом страны - по праву гордится весь народ Узбекистана…»</a:t>
          </a:r>
          <a:endParaRPr lang="ru-RU" sz="32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38DA7195-7AF1-4517-8537-4E5B8BCAA6F0}" type="parTrans" cxnId="{6551F484-63DC-47A9-8428-A3D5183E5815}">
      <dgm:prSet/>
      <dgm:spPr/>
      <dgm:t>
        <a:bodyPr/>
        <a:lstStyle/>
        <a:p>
          <a:endParaRPr lang="ru-RU"/>
        </a:p>
      </dgm:t>
    </dgm:pt>
    <dgm:pt modelId="{05DD33D7-8D1A-42E1-9847-181D9A5BC686}" type="sibTrans" cxnId="{6551F484-63DC-47A9-8428-A3D5183E5815}">
      <dgm:prSet/>
      <dgm:spPr/>
      <dgm:t>
        <a:bodyPr/>
        <a:lstStyle/>
        <a:p>
          <a:endParaRPr lang="ru-RU"/>
        </a:p>
      </dgm:t>
    </dgm:pt>
    <dgm:pt modelId="{2E3F1ED4-F0DB-4E4D-AD10-092343A862F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3200" b="1" dirty="0" smtClean="0">
            <a:latin typeface="Arial" pitchFamily="34" charset="0"/>
            <a:cs typeface="Arial" pitchFamily="34" charset="0"/>
          </a:endParaRPr>
        </a:p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2200 лет. Это не просто юбилейная дата, а яркое свидетельство сохранения и возрождения богатой истории. Ташкент внёс большой вклад в развитие мировой цивилизации.</a:t>
          </a:r>
          <a:r>
            <a:rPr lang="ru-RU" sz="3200" dirty="0" smtClean="0"/>
            <a:t/>
          </a:r>
          <a:br>
            <a:rPr lang="ru-RU" sz="3200" dirty="0" smtClean="0"/>
          </a:br>
          <a:endParaRPr lang="ru-RU" sz="3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F7FEAC8-CCED-456B-89BC-D025A16023BB}" type="parTrans" cxnId="{71A38B7A-9861-4D3B-BEC7-81C1629ADB0E}">
      <dgm:prSet/>
      <dgm:spPr/>
      <dgm:t>
        <a:bodyPr/>
        <a:lstStyle/>
        <a:p>
          <a:endParaRPr lang="ru-RU"/>
        </a:p>
      </dgm:t>
    </dgm:pt>
    <dgm:pt modelId="{F13FE976-2483-4E1E-9990-25C58E035988}" type="sibTrans" cxnId="{71A38B7A-9861-4D3B-BEC7-81C1629ADB0E}">
      <dgm:prSet/>
      <dgm:spPr/>
      <dgm:t>
        <a:bodyPr/>
        <a:lstStyle/>
        <a:p>
          <a:endParaRPr lang="ru-RU"/>
        </a:p>
      </dgm:t>
    </dgm:pt>
    <dgm:pt modelId="{71FD606C-BDF9-431F-B036-6ACA5D71E9FB}" type="pres">
      <dgm:prSet presAssocID="{55CA8F6A-A719-4DC8-94AC-BDB5570A48AD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2CFA08-DF80-4B7B-AAE9-0CD5C18DF805}" type="pres">
      <dgm:prSet presAssocID="{2E3F1ED4-F0DB-4E4D-AD10-092343A862FC}" presName="node" presStyleLbl="node1" presStyleIdx="0" presStyleCnt="3" custScaleX="569439" custScaleY="1124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63934-934D-43A5-B0C3-532ABC4BC8D0}" type="pres">
      <dgm:prSet presAssocID="{F13FE976-2483-4E1E-9990-25C58E03598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DA9CF285-841F-4F25-BEED-7F53E316F833}" type="pres">
      <dgm:prSet presAssocID="{F13FE976-2483-4E1E-9990-25C58E03598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E712C08C-5704-4735-9598-EEA274B70B84}" type="pres">
      <dgm:prSet presAssocID="{0D950AE6-A710-461A-92D4-DD89EB6DB1AB}" presName="node" presStyleLbl="node1" presStyleIdx="1" presStyleCnt="3" custScaleX="569439" custScaleY="67643" custLinFactNeighborX="-9283" custLinFactNeighborY="-29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ADDBD-DB3D-4A1A-AA1F-6A137C5A7FE7}" type="pres">
      <dgm:prSet presAssocID="{05DD33D7-8D1A-42E1-9847-181D9A5BC686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733E47D-E505-4179-9D6D-A62030929355}" type="pres">
      <dgm:prSet presAssocID="{05DD33D7-8D1A-42E1-9847-181D9A5BC686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51EA354-B7BF-4E17-B279-23993A4C3656}" type="pres">
      <dgm:prSet presAssocID="{CC826121-EE82-4EC9-B875-65D4894F13E2}" presName="node" presStyleLbl="node1" presStyleIdx="2" presStyleCnt="3" custScaleX="569439" custScaleY="61761" custLinFactNeighborY="-345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FB913E-F6A7-44CD-A410-1728651D2A7C}" type="presOf" srcId="{F13FE976-2483-4E1E-9990-25C58E035988}" destId="{DA9CF285-841F-4F25-BEED-7F53E316F833}" srcOrd="1" destOrd="0" presId="urn:microsoft.com/office/officeart/2005/8/layout/process2"/>
    <dgm:cxn modelId="{C5F552ED-C565-4C7D-98E4-FE3C0FAA1593}" type="presOf" srcId="{2E3F1ED4-F0DB-4E4D-AD10-092343A862FC}" destId="{122CFA08-DF80-4B7B-AAE9-0CD5C18DF805}" srcOrd="0" destOrd="0" presId="urn:microsoft.com/office/officeart/2005/8/layout/process2"/>
    <dgm:cxn modelId="{28FC5BE5-3284-4C8D-9B0E-732FC1B51E79}" type="presOf" srcId="{F13FE976-2483-4E1E-9990-25C58E035988}" destId="{8B663934-934D-43A5-B0C3-532ABC4BC8D0}" srcOrd="0" destOrd="0" presId="urn:microsoft.com/office/officeart/2005/8/layout/process2"/>
    <dgm:cxn modelId="{D735B316-4C20-4C8A-B309-30E5E46CB140}" type="presOf" srcId="{CC826121-EE82-4EC9-B875-65D4894F13E2}" destId="{851EA354-B7BF-4E17-B279-23993A4C3656}" srcOrd="0" destOrd="0" presId="urn:microsoft.com/office/officeart/2005/8/layout/process2"/>
    <dgm:cxn modelId="{CECA86A4-65FA-43EB-93DE-217E1A004468}" srcId="{55CA8F6A-A719-4DC8-94AC-BDB5570A48AD}" destId="{CC826121-EE82-4EC9-B875-65D4894F13E2}" srcOrd="2" destOrd="0" parTransId="{5852A083-B918-4A3F-BB0D-4F3CE4077B47}" sibTransId="{EF398533-E015-48BD-964F-14D69A400ECB}"/>
    <dgm:cxn modelId="{4EB10546-96A9-4BCE-B2EC-CB9D4148F256}" type="presOf" srcId="{05DD33D7-8D1A-42E1-9847-181D9A5BC686}" destId="{FD8ADDBD-DB3D-4A1A-AA1F-6A137C5A7FE7}" srcOrd="0" destOrd="0" presId="urn:microsoft.com/office/officeart/2005/8/layout/process2"/>
    <dgm:cxn modelId="{C32BCA68-214B-4921-BE35-55CCF0BC52F9}" type="presOf" srcId="{05DD33D7-8D1A-42E1-9847-181D9A5BC686}" destId="{E733E47D-E505-4179-9D6D-A62030929355}" srcOrd="1" destOrd="0" presId="urn:microsoft.com/office/officeart/2005/8/layout/process2"/>
    <dgm:cxn modelId="{E0A43200-B678-437B-A75A-DD086370BD79}" type="presOf" srcId="{0D950AE6-A710-461A-92D4-DD89EB6DB1AB}" destId="{E712C08C-5704-4735-9598-EEA274B70B84}" srcOrd="0" destOrd="0" presId="urn:microsoft.com/office/officeart/2005/8/layout/process2"/>
    <dgm:cxn modelId="{6551F484-63DC-47A9-8428-A3D5183E5815}" srcId="{55CA8F6A-A719-4DC8-94AC-BDB5570A48AD}" destId="{0D950AE6-A710-461A-92D4-DD89EB6DB1AB}" srcOrd="1" destOrd="0" parTransId="{38DA7195-7AF1-4517-8537-4E5B8BCAA6F0}" sibTransId="{05DD33D7-8D1A-42E1-9847-181D9A5BC686}"/>
    <dgm:cxn modelId="{D9E56941-348D-4E83-81CE-34542FEA2B11}" type="presOf" srcId="{55CA8F6A-A719-4DC8-94AC-BDB5570A48AD}" destId="{71FD606C-BDF9-431F-B036-6ACA5D71E9FB}" srcOrd="0" destOrd="0" presId="urn:microsoft.com/office/officeart/2005/8/layout/process2"/>
    <dgm:cxn modelId="{71A38B7A-9861-4D3B-BEC7-81C1629ADB0E}" srcId="{55CA8F6A-A719-4DC8-94AC-BDB5570A48AD}" destId="{2E3F1ED4-F0DB-4E4D-AD10-092343A862FC}" srcOrd="0" destOrd="0" parTransId="{0F7FEAC8-CCED-456B-89BC-D025A16023BB}" sibTransId="{F13FE976-2483-4E1E-9990-25C58E035988}"/>
    <dgm:cxn modelId="{7F1B26DE-0924-4AC7-980E-6814226DBA4F}" type="presParOf" srcId="{71FD606C-BDF9-431F-B036-6ACA5D71E9FB}" destId="{122CFA08-DF80-4B7B-AAE9-0CD5C18DF805}" srcOrd="0" destOrd="0" presId="urn:microsoft.com/office/officeart/2005/8/layout/process2"/>
    <dgm:cxn modelId="{55C57E10-BB97-4A48-AAE9-B0E12D6F8E12}" type="presParOf" srcId="{71FD606C-BDF9-431F-B036-6ACA5D71E9FB}" destId="{8B663934-934D-43A5-B0C3-532ABC4BC8D0}" srcOrd="1" destOrd="0" presId="urn:microsoft.com/office/officeart/2005/8/layout/process2"/>
    <dgm:cxn modelId="{3759A5D8-F723-4AC9-B58B-3240D419E50B}" type="presParOf" srcId="{8B663934-934D-43A5-B0C3-532ABC4BC8D0}" destId="{DA9CF285-841F-4F25-BEED-7F53E316F833}" srcOrd="0" destOrd="0" presId="urn:microsoft.com/office/officeart/2005/8/layout/process2"/>
    <dgm:cxn modelId="{C3D76F91-37AC-498F-A95C-A00A60D5D3F4}" type="presParOf" srcId="{71FD606C-BDF9-431F-B036-6ACA5D71E9FB}" destId="{E712C08C-5704-4735-9598-EEA274B70B84}" srcOrd="2" destOrd="0" presId="urn:microsoft.com/office/officeart/2005/8/layout/process2"/>
    <dgm:cxn modelId="{F1F43FD0-AE7F-4845-BE80-8E48A2D10903}" type="presParOf" srcId="{71FD606C-BDF9-431F-B036-6ACA5D71E9FB}" destId="{FD8ADDBD-DB3D-4A1A-AA1F-6A137C5A7FE7}" srcOrd="3" destOrd="0" presId="urn:microsoft.com/office/officeart/2005/8/layout/process2"/>
    <dgm:cxn modelId="{49392137-0DD5-40E1-93CF-ACEF6312788D}" type="presParOf" srcId="{FD8ADDBD-DB3D-4A1A-AA1F-6A137C5A7FE7}" destId="{E733E47D-E505-4179-9D6D-A62030929355}" srcOrd="0" destOrd="0" presId="urn:microsoft.com/office/officeart/2005/8/layout/process2"/>
    <dgm:cxn modelId="{70FEC4E5-9923-4241-B37F-400157DBA4D7}" type="presParOf" srcId="{71FD606C-BDF9-431F-B036-6ACA5D71E9FB}" destId="{851EA354-B7BF-4E17-B279-23993A4C365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2CFA08-DF80-4B7B-AAE9-0CD5C18DF805}">
      <dsp:nvSpPr>
        <dsp:cNvPr id="0" name=""/>
        <dsp:cNvSpPr/>
      </dsp:nvSpPr>
      <dsp:spPr>
        <a:xfrm>
          <a:off x="0" y="2910"/>
          <a:ext cx="11737304" cy="194090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2200 лет. Это не просто юбилейная дата, а яркое свидетельство сохранения и возрождения богатой истории. Ташкент внёс большой вклад в развитие мировой цивилизации.</a:t>
          </a:r>
          <a:r>
            <a:rPr lang="ru-RU" sz="3200" kern="1200" dirty="0" smtClean="0"/>
            <a:t/>
          </a:r>
          <a:br>
            <a:rPr lang="ru-RU" sz="3200" kern="1200" dirty="0" smtClean="0"/>
          </a:br>
          <a:endParaRPr lang="ru-RU" sz="32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2910"/>
        <a:ext cx="11737304" cy="1940904"/>
      </dsp:txXfrm>
    </dsp:sp>
    <dsp:sp modelId="{8B663934-934D-43A5-B0C3-532ABC4BC8D0}">
      <dsp:nvSpPr>
        <dsp:cNvPr id="0" name=""/>
        <dsp:cNvSpPr/>
      </dsp:nvSpPr>
      <dsp:spPr>
        <a:xfrm rot="5400000">
          <a:off x="5639445" y="1861228"/>
          <a:ext cx="458412" cy="7763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5400000">
        <a:off x="5639445" y="1861228"/>
        <a:ext cx="458412" cy="776389"/>
      </dsp:txXfrm>
    </dsp:sp>
    <dsp:sp modelId="{E712C08C-5704-4735-9598-EEA274B70B84}">
      <dsp:nvSpPr>
        <dsp:cNvPr id="0" name=""/>
        <dsp:cNvSpPr/>
      </dsp:nvSpPr>
      <dsp:spPr>
        <a:xfrm>
          <a:off x="0" y="2555032"/>
          <a:ext cx="11737304" cy="116705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«…величественным Ташкентом - воротами нашей Родины, главным городом страны - по праву гордится весь народ Узбекистана…»</a:t>
          </a:r>
          <a:endParaRPr lang="ru-RU" sz="32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0" y="2555032"/>
        <a:ext cx="11737304" cy="1167051"/>
      </dsp:txXfrm>
    </dsp:sp>
    <dsp:sp modelId="{FD8ADDBD-DB3D-4A1A-AA1F-6A137C5A7FE7}">
      <dsp:nvSpPr>
        <dsp:cNvPr id="0" name=""/>
        <dsp:cNvSpPr/>
      </dsp:nvSpPr>
      <dsp:spPr>
        <a:xfrm rot="5400000">
          <a:off x="5562628" y="3741920"/>
          <a:ext cx="612047" cy="7763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 rot="5400000">
        <a:off x="5562628" y="3741920"/>
        <a:ext cx="612047" cy="776389"/>
      </dsp:txXfrm>
    </dsp:sp>
    <dsp:sp modelId="{851EA354-B7BF-4E17-B279-23993A4C3656}">
      <dsp:nvSpPr>
        <dsp:cNvPr id="0" name=""/>
        <dsp:cNvSpPr/>
      </dsp:nvSpPr>
      <dsp:spPr>
        <a:xfrm>
          <a:off x="0" y="4538146"/>
          <a:ext cx="11737304" cy="106556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История Ташкента богата и разнообразна.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4538146"/>
        <a:ext cx="11737304" cy="1065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7A6E6-2BEB-4289-8C48-E149BD835215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32F52-5376-4195-AFB7-B4B9DCBDA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379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108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6252783"/>
      </p:ext>
    </p:extLst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065865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55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8445619"/>
      </p:ext>
    </p:extLst>
  </p:cSld>
  <p:clrMapOvr>
    <a:masterClrMapping/>
  </p:clrMapOvr>
  <p:transition spd="slow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233424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80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80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2193573"/>
      </p:ext>
    </p:extLst>
  </p:cSld>
  <p:clrMapOvr>
    <a:masterClrMapping/>
  </p:clrMapOvr>
  <p:transition spd="slow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8209228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12016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70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320262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9346977"/>
      </p:ext>
    </p:extLst>
  </p:cSld>
  <p:clrMapOvr>
    <a:masterClrMapping/>
  </p:clrMapOvr>
  <p:transition spd="slow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1177842"/>
      </p:ext>
    </p:extLst>
  </p:cSld>
  <p:clrMapOvr>
    <a:masterClrMapping/>
  </p:clrMapOvr>
  <p:transition spd="slow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529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529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5588630"/>
      </p:ext>
    </p:extLst>
  </p:cSld>
  <p:clrMapOvr>
    <a:masterClrMapping/>
  </p:clrMapOvr>
  <p:transition spd="slow">
    <p:cover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51" y="280618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122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122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122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51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5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423217979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9243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2D1E6-B69E-491B-93FC-43A69A894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56450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52" y="1133192"/>
            <a:ext cx="11948967" cy="5599134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7" name="bg object 17"/>
          <p:cNvSpPr/>
          <p:nvPr/>
        </p:nvSpPr>
        <p:spPr>
          <a:xfrm>
            <a:off x="141396" y="150395"/>
            <a:ext cx="11948967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6"/>
            <a:ext cx="3857668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073510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700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5A1CB-DE4E-4E95-B4AD-60ED9AE334D2}" type="datetimeFigureOut">
              <a:rPr lang="ru-RU" smtClean="0"/>
              <a:pPr/>
              <a:t>14.12.2020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700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700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304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cover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/>
          </p:cNvSpPr>
          <p:nvPr/>
        </p:nvSpPr>
        <p:spPr bwMode="auto">
          <a:xfrm>
            <a:off x="2117" y="3701"/>
            <a:ext cx="12175067" cy="215741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4" name="object 3">
            <a:extLst/>
          </p:cNvPr>
          <p:cNvSpPr txBox="1">
            <a:spLocks noGrp="1"/>
          </p:cNvSpPr>
          <p:nvPr>
            <p:ph type="title"/>
          </p:nvPr>
        </p:nvSpPr>
        <p:spPr>
          <a:xfrm>
            <a:off x="2087385" y="535625"/>
            <a:ext cx="6853767" cy="995676"/>
          </a:xfrm>
        </p:spPr>
        <p:txBody>
          <a:bodyPr wrap="square" tIns="25927">
            <a:spAutoFit/>
          </a:bodyPr>
          <a:lstStyle/>
          <a:p>
            <a:pPr marL="22545" defTabSz="1024014" eaLnBrk="1" fontAlgn="auto" hangingPunct="1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defRPr/>
            </a:pPr>
            <a:r>
              <a:rPr lang="ru-RU" sz="6000" b="1" spc="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ИСТОРИЯ</a:t>
            </a:r>
            <a:endParaRPr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/>
          </p:cNvPr>
          <p:cNvSpPr txBox="1"/>
          <p:nvPr/>
        </p:nvSpPr>
        <p:spPr>
          <a:xfrm>
            <a:off x="911424" y="3212976"/>
            <a:ext cx="5904656" cy="2328237"/>
          </a:xfrm>
          <a:prstGeom prst="rect">
            <a:avLst/>
          </a:prstGeom>
        </p:spPr>
        <p:txBody>
          <a:bodyPr wrap="square" lIns="0" tIns="24800" rIns="0" bIns="0">
            <a:spAutoFit/>
          </a:bodyPr>
          <a:lstStyle/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Arial"/>
                <a:cs typeface="Arial"/>
              </a:rPr>
              <a:t>Тема урока:</a:t>
            </a:r>
          </a:p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Arial"/>
                <a:cs typeface="Arial"/>
              </a:rPr>
              <a:t>«</a:t>
            </a:r>
            <a:r>
              <a:rPr lang="ru-RU" sz="5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ТАШКЕНТУ –                      2200 ЛЕТ</a:t>
            </a:r>
            <a:r>
              <a:rPr lang="ru-RU" sz="5400" b="1" dirty="0" smtClean="0">
                <a:solidFill>
                  <a:srgbClr val="002060"/>
                </a:solidFill>
                <a:latin typeface="Arial"/>
                <a:cs typeface="Arial"/>
              </a:rPr>
              <a:t>»</a:t>
            </a:r>
            <a:endParaRPr lang="ru-RU" sz="48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152" name="object 9"/>
          <p:cNvSpPr>
            <a:spLocks/>
          </p:cNvSpPr>
          <p:nvPr/>
        </p:nvSpPr>
        <p:spPr bwMode="auto">
          <a:xfrm>
            <a:off x="9941984" y="461963"/>
            <a:ext cx="1276349" cy="1276350"/>
          </a:xfrm>
          <a:custGeom>
            <a:avLst/>
            <a:gdLst>
              <a:gd name="T0" fmla="*/ 1078999 w 603885"/>
              <a:gd name="T1" fmla="*/ 0 h 603885"/>
              <a:gd name="T2" fmla="*/ 0 w 603885"/>
              <a:gd name="T3" fmla="*/ 0 h 603885"/>
              <a:gd name="T4" fmla="*/ 0 w 603885"/>
              <a:gd name="T5" fmla="*/ 1275786 h 603885"/>
              <a:gd name="T6" fmla="*/ 1078999 w 603885"/>
              <a:gd name="T7" fmla="*/ 1275786 h 603885"/>
              <a:gd name="T8" fmla="*/ 1078999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3" name="object 10"/>
          <p:cNvSpPr>
            <a:spLocks/>
          </p:cNvSpPr>
          <p:nvPr/>
        </p:nvSpPr>
        <p:spPr bwMode="auto">
          <a:xfrm>
            <a:off x="9941984" y="482600"/>
            <a:ext cx="1276349" cy="1276350"/>
          </a:xfrm>
          <a:custGeom>
            <a:avLst/>
            <a:gdLst>
              <a:gd name="T0" fmla="*/ 0 w 603885"/>
              <a:gd name="T1" fmla="*/ 0 h 603885"/>
              <a:gd name="T2" fmla="*/ 956818 w 603885"/>
              <a:gd name="T3" fmla="*/ 0 h 603885"/>
              <a:gd name="T4" fmla="*/ 956818 w 603885"/>
              <a:gd name="T5" fmla="*/ 1275786 h 603885"/>
              <a:gd name="T6" fmla="*/ 0 w 603885"/>
              <a:gd name="T7" fmla="*/ 1275786 h 603885"/>
              <a:gd name="T8" fmla="*/ 0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noFill/>
          <a:ln w="30481">
            <a:solidFill>
              <a:srgbClr val="FEFEF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10416480" y="548685"/>
            <a:ext cx="361587" cy="767122"/>
          </a:xfrm>
          <a:prstGeom prst="rect">
            <a:avLst/>
          </a:prstGeom>
        </p:spPr>
        <p:txBody>
          <a:bodyPr wrap="square" lIns="0" tIns="28183" rIns="0" bIns="0">
            <a:spAutoFit/>
          </a:bodyPr>
          <a:lstStyle/>
          <a:p>
            <a:pPr algn="ctr" defTabSz="1023886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ru-RU" sz="4800" b="1" spc="18" dirty="0" smtClean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/>
          </p:cNvPr>
          <p:cNvSpPr txBox="1"/>
          <p:nvPr/>
        </p:nvSpPr>
        <p:spPr>
          <a:xfrm>
            <a:off x="9984432" y="1176284"/>
            <a:ext cx="1143000" cy="452516"/>
          </a:xfrm>
          <a:prstGeom prst="rect">
            <a:avLst/>
          </a:prstGeom>
        </p:spPr>
        <p:txBody>
          <a:bodyPr lIns="0" tIns="21420" rIns="0" bIns="0">
            <a:spAutoFit/>
          </a:bodyPr>
          <a:lstStyle/>
          <a:p>
            <a:pPr algn="ctr" defTabSz="1023886" eaLnBrk="1" fontAlgn="auto" hangingPunct="1">
              <a:spcBef>
                <a:spcPts val="169"/>
              </a:spcBef>
              <a:spcAft>
                <a:spcPts val="0"/>
              </a:spcAft>
              <a:defRPr/>
            </a:pPr>
            <a:r>
              <a:rPr lang="ru-RU" sz="2800" b="1" spc="-9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="" xmlns:a16="http://schemas.microsoft.com/office/drawing/2014/main" id="{FBDC4668-53F8-453D-BAE8-6EC39154C51F}"/>
              </a:ext>
            </a:extLst>
          </p:cNvPr>
          <p:cNvSpPr/>
          <p:nvPr/>
        </p:nvSpPr>
        <p:spPr>
          <a:xfrm>
            <a:off x="694721" y="550691"/>
            <a:ext cx="775611" cy="967714"/>
          </a:xfrm>
          <a:custGeom>
            <a:avLst/>
            <a:gdLst/>
            <a:ahLst/>
            <a:cxnLst/>
            <a:rect l="l" t="t" r="r" b="b"/>
            <a:pathLst>
              <a:path w="366395" h="457200">
                <a:moveTo>
                  <a:pt x="312120" y="352529"/>
                </a:moveTo>
                <a:lnTo>
                  <a:pt x="54277" y="352529"/>
                </a:lnTo>
                <a:lnTo>
                  <a:pt x="50478" y="354811"/>
                </a:lnTo>
                <a:lnTo>
                  <a:pt x="30485" y="400232"/>
                </a:lnTo>
                <a:lnTo>
                  <a:pt x="18556" y="402934"/>
                </a:lnTo>
                <a:lnTo>
                  <a:pt x="8873" y="409123"/>
                </a:lnTo>
                <a:lnTo>
                  <a:pt x="2374" y="417978"/>
                </a:lnTo>
                <a:lnTo>
                  <a:pt x="0" y="428677"/>
                </a:lnTo>
                <a:lnTo>
                  <a:pt x="2556" y="439759"/>
                </a:lnTo>
                <a:lnTo>
                  <a:pt x="9524" y="448820"/>
                </a:lnTo>
                <a:lnTo>
                  <a:pt x="19851" y="454934"/>
                </a:lnTo>
                <a:lnTo>
                  <a:pt x="32486" y="457178"/>
                </a:lnTo>
                <a:lnTo>
                  <a:pt x="333910" y="457178"/>
                </a:lnTo>
                <a:lnTo>
                  <a:pt x="346543" y="454934"/>
                </a:lnTo>
                <a:lnTo>
                  <a:pt x="356869" y="448820"/>
                </a:lnTo>
                <a:lnTo>
                  <a:pt x="363837" y="439759"/>
                </a:lnTo>
                <a:lnTo>
                  <a:pt x="363968" y="439192"/>
                </a:lnTo>
                <a:lnTo>
                  <a:pt x="25866" y="439192"/>
                </a:lnTo>
                <a:lnTo>
                  <a:pt x="20480" y="434472"/>
                </a:lnTo>
                <a:lnTo>
                  <a:pt x="20480" y="422876"/>
                </a:lnTo>
                <a:lnTo>
                  <a:pt x="25866" y="418161"/>
                </a:lnTo>
                <a:lnTo>
                  <a:pt x="364058" y="418161"/>
                </a:lnTo>
                <a:lnTo>
                  <a:pt x="364018" y="417978"/>
                </a:lnTo>
                <a:lnTo>
                  <a:pt x="357518" y="409123"/>
                </a:lnTo>
                <a:lnTo>
                  <a:pt x="347834" y="402934"/>
                </a:lnTo>
                <a:lnTo>
                  <a:pt x="335904" y="400232"/>
                </a:lnTo>
                <a:lnTo>
                  <a:pt x="52470" y="400175"/>
                </a:lnTo>
                <a:lnTo>
                  <a:pt x="65526" y="370514"/>
                </a:lnTo>
                <a:lnTo>
                  <a:pt x="322825" y="370514"/>
                </a:lnTo>
                <a:lnTo>
                  <a:pt x="315913" y="354811"/>
                </a:lnTo>
                <a:lnTo>
                  <a:pt x="312120" y="352529"/>
                </a:lnTo>
                <a:close/>
              </a:path>
              <a:path w="366395" h="457200">
                <a:moveTo>
                  <a:pt x="364058" y="418161"/>
                </a:moveTo>
                <a:lnTo>
                  <a:pt x="340523" y="418161"/>
                </a:lnTo>
                <a:lnTo>
                  <a:pt x="345913" y="422876"/>
                </a:lnTo>
                <a:lnTo>
                  <a:pt x="345913" y="434472"/>
                </a:lnTo>
                <a:lnTo>
                  <a:pt x="340523" y="439192"/>
                </a:lnTo>
                <a:lnTo>
                  <a:pt x="363968" y="439192"/>
                </a:lnTo>
                <a:lnTo>
                  <a:pt x="366393" y="428677"/>
                </a:lnTo>
                <a:lnTo>
                  <a:pt x="364058" y="418161"/>
                </a:lnTo>
                <a:close/>
              </a:path>
              <a:path w="366395" h="457200">
                <a:moveTo>
                  <a:pt x="322825" y="370514"/>
                </a:moveTo>
                <a:lnTo>
                  <a:pt x="300866" y="370514"/>
                </a:lnTo>
                <a:lnTo>
                  <a:pt x="313923" y="400175"/>
                </a:lnTo>
                <a:lnTo>
                  <a:pt x="335879" y="400175"/>
                </a:lnTo>
                <a:lnTo>
                  <a:pt x="322825" y="370514"/>
                </a:lnTo>
                <a:close/>
              </a:path>
              <a:path w="366395" h="457200">
                <a:moveTo>
                  <a:pt x="79060" y="55737"/>
                </a:moveTo>
                <a:lnTo>
                  <a:pt x="58578" y="55737"/>
                </a:lnTo>
                <a:lnTo>
                  <a:pt x="58578" y="86197"/>
                </a:lnTo>
                <a:lnTo>
                  <a:pt x="35981" y="92473"/>
                </a:lnTo>
                <a:lnTo>
                  <a:pt x="19300" y="104158"/>
                </a:lnTo>
                <a:lnTo>
                  <a:pt x="8766" y="119416"/>
                </a:lnTo>
                <a:lnTo>
                  <a:pt x="4803" y="135611"/>
                </a:lnTo>
                <a:lnTo>
                  <a:pt x="4711" y="137166"/>
                </a:lnTo>
                <a:lnTo>
                  <a:pt x="6871" y="152836"/>
                </a:lnTo>
                <a:lnTo>
                  <a:pt x="54251" y="185633"/>
                </a:lnTo>
                <a:lnTo>
                  <a:pt x="59663" y="185856"/>
                </a:lnTo>
                <a:lnTo>
                  <a:pt x="59663" y="352529"/>
                </a:lnTo>
                <a:lnTo>
                  <a:pt x="80143" y="352529"/>
                </a:lnTo>
                <a:lnTo>
                  <a:pt x="80153" y="182523"/>
                </a:lnTo>
                <a:lnTo>
                  <a:pt x="85780" y="180503"/>
                </a:lnTo>
                <a:lnTo>
                  <a:pt x="90788" y="177605"/>
                </a:lnTo>
                <a:lnTo>
                  <a:pt x="99759" y="169423"/>
                </a:lnTo>
                <a:lnTo>
                  <a:pt x="100414" y="168526"/>
                </a:lnTo>
                <a:lnTo>
                  <a:pt x="65901" y="168522"/>
                </a:lnTo>
                <a:lnTo>
                  <a:pt x="56122" y="167723"/>
                </a:lnTo>
                <a:lnTo>
                  <a:pt x="25145" y="137868"/>
                </a:lnTo>
                <a:lnTo>
                  <a:pt x="25082" y="137166"/>
                </a:lnTo>
                <a:lnTo>
                  <a:pt x="28124" y="125432"/>
                </a:lnTo>
                <a:lnTo>
                  <a:pt x="28240" y="125092"/>
                </a:lnTo>
                <a:lnTo>
                  <a:pt x="36433" y="114351"/>
                </a:lnTo>
                <a:lnTo>
                  <a:pt x="49922" y="106582"/>
                </a:lnTo>
                <a:lnTo>
                  <a:pt x="68813" y="103586"/>
                </a:lnTo>
                <a:lnTo>
                  <a:pt x="142642" y="103586"/>
                </a:lnTo>
                <a:lnTo>
                  <a:pt x="147226" y="99561"/>
                </a:lnTo>
                <a:lnTo>
                  <a:pt x="147226" y="89628"/>
                </a:lnTo>
                <a:lnTo>
                  <a:pt x="142642" y="85604"/>
                </a:lnTo>
                <a:lnTo>
                  <a:pt x="79060" y="85604"/>
                </a:lnTo>
                <a:lnTo>
                  <a:pt x="79060" y="55737"/>
                </a:lnTo>
                <a:close/>
              </a:path>
              <a:path w="366395" h="457200">
                <a:moveTo>
                  <a:pt x="279956" y="151210"/>
                </a:moveTo>
                <a:lnTo>
                  <a:pt x="260405" y="151210"/>
                </a:lnTo>
                <a:lnTo>
                  <a:pt x="261327" y="162154"/>
                </a:lnTo>
                <a:lnTo>
                  <a:pt x="266647" y="169433"/>
                </a:lnTo>
                <a:lnTo>
                  <a:pt x="275623" y="177609"/>
                </a:lnTo>
                <a:lnTo>
                  <a:pt x="280623" y="180503"/>
                </a:lnTo>
                <a:lnTo>
                  <a:pt x="286250" y="182523"/>
                </a:lnTo>
                <a:lnTo>
                  <a:pt x="286250" y="352529"/>
                </a:lnTo>
                <a:lnTo>
                  <a:pt x="306734" y="352529"/>
                </a:lnTo>
                <a:lnTo>
                  <a:pt x="306734" y="185860"/>
                </a:lnTo>
                <a:lnTo>
                  <a:pt x="308599" y="185853"/>
                </a:lnTo>
                <a:lnTo>
                  <a:pt x="310309" y="185780"/>
                </a:lnTo>
                <a:lnTo>
                  <a:pt x="312126" y="185633"/>
                </a:lnTo>
                <a:lnTo>
                  <a:pt x="335125" y="179759"/>
                </a:lnTo>
                <a:lnTo>
                  <a:pt x="350139" y="168522"/>
                </a:lnTo>
                <a:lnTo>
                  <a:pt x="300462" y="168522"/>
                </a:lnTo>
                <a:lnTo>
                  <a:pt x="291506" y="166164"/>
                </a:lnTo>
                <a:lnTo>
                  <a:pt x="281692" y="157222"/>
                </a:lnTo>
                <a:lnTo>
                  <a:pt x="279956" y="151210"/>
                </a:lnTo>
                <a:close/>
              </a:path>
              <a:path w="366395" h="457200">
                <a:moveTo>
                  <a:pt x="287356" y="135611"/>
                </a:moveTo>
                <a:lnTo>
                  <a:pt x="77231" y="135611"/>
                </a:lnTo>
                <a:lnTo>
                  <a:pt x="84038" y="137425"/>
                </a:lnTo>
                <a:lnTo>
                  <a:pt x="85359" y="143920"/>
                </a:lnTo>
                <a:lnTo>
                  <a:pt x="86235" y="150501"/>
                </a:lnTo>
                <a:lnTo>
                  <a:pt x="86304" y="151620"/>
                </a:lnTo>
                <a:lnTo>
                  <a:pt x="84599" y="157319"/>
                </a:lnTo>
                <a:lnTo>
                  <a:pt x="74902" y="166164"/>
                </a:lnTo>
                <a:lnTo>
                  <a:pt x="65948" y="168526"/>
                </a:lnTo>
                <a:lnTo>
                  <a:pt x="100417" y="168522"/>
                </a:lnTo>
                <a:lnTo>
                  <a:pt x="105073" y="162143"/>
                </a:lnTo>
                <a:lnTo>
                  <a:pt x="105984" y="151210"/>
                </a:lnTo>
                <a:lnTo>
                  <a:pt x="279956" y="151210"/>
                </a:lnTo>
                <a:lnTo>
                  <a:pt x="280036" y="150501"/>
                </a:lnTo>
                <a:lnTo>
                  <a:pt x="281076" y="143502"/>
                </a:lnTo>
                <a:lnTo>
                  <a:pt x="281256" y="139701"/>
                </a:lnTo>
                <a:lnTo>
                  <a:pt x="282682" y="137868"/>
                </a:lnTo>
                <a:lnTo>
                  <a:pt x="287356" y="135611"/>
                </a:lnTo>
                <a:close/>
              </a:path>
              <a:path w="366395" h="457200">
                <a:moveTo>
                  <a:pt x="307814" y="55737"/>
                </a:moveTo>
                <a:lnTo>
                  <a:pt x="287333" y="55737"/>
                </a:lnTo>
                <a:lnTo>
                  <a:pt x="287333" y="85604"/>
                </a:lnTo>
                <a:lnTo>
                  <a:pt x="223768" y="85604"/>
                </a:lnTo>
                <a:lnTo>
                  <a:pt x="219182" y="89628"/>
                </a:lnTo>
                <a:lnTo>
                  <a:pt x="219182" y="99561"/>
                </a:lnTo>
                <a:lnTo>
                  <a:pt x="223765" y="103586"/>
                </a:lnTo>
                <a:lnTo>
                  <a:pt x="297564" y="103586"/>
                </a:lnTo>
                <a:lnTo>
                  <a:pt x="316453" y="106559"/>
                </a:lnTo>
                <a:lnTo>
                  <a:pt x="329943" y="114312"/>
                </a:lnTo>
                <a:lnTo>
                  <a:pt x="338179" y="125092"/>
                </a:lnTo>
                <a:lnTo>
                  <a:pt x="341123" y="136410"/>
                </a:lnTo>
                <a:lnTo>
                  <a:pt x="341235" y="137868"/>
                </a:lnTo>
                <a:lnTo>
                  <a:pt x="340203" y="146476"/>
                </a:lnTo>
                <a:lnTo>
                  <a:pt x="300462" y="168522"/>
                </a:lnTo>
                <a:lnTo>
                  <a:pt x="350139" y="168522"/>
                </a:lnTo>
                <a:lnTo>
                  <a:pt x="350786" y="168038"/>
                </a:lnTo>
                <a:lnTo>
                  <a:pt x="359531" y="152790"/>
                </a:lnTo>
                <a:lnTo>
                  <a:pt x="361782" y="136338"/>
                </a:lnTo>
                <a:lnTo>
                  <a:pt x="357613" y="119353"/>
                </a:lnTo>
                <a:lnTo>
                  <a:pt x="347074" y="104110"/>
                </a:lnTo>
                <a:lnTo>
                  <a:pt x="330398" y="92443"/>
                </a:lnTo>
                <a:lnTo>
                  <a:pt x="307851" y="86197"/>
                </a:lnTo>
                <a:lnTo>
                  <a:pt x="307814" y="55737"/>
                </a:lnTo>
                <a:close/>
              </a:path>
              <a:path w="366395" h="457200">
                <a:moveTo>
                  <a:pt x="319022" y="134556"/>
                </a:moveTo>
                <a:lnTo>
                  <a:pt x="294250" y="134556"/>
                </a:lnTo>
                <a:lnTo>
                  <a:pt x="300042" y="137774"/>
                </a:lnTo>
                <a:lnTo>
                  <a:pt x="299368" y="147354"/>
                </a:lnTo>
                <a:lnTo>
                  <a:pt x="303663" y="151620"/>
                </a:lnTo>
                <a:lnTo>
                  <a:pt x="309736" y="151944"/>
                </a:lnTo>
                <a:lnTo>
                  <a:pt x="315313" y="151944"/>
                </a:lnTo>
                <a:lnTo>
                  <a:pt x="319827" y="148272"/>
                </a:lnTo>
                <a:lnTo>
                  <a:pt x="320130" y="143920"/>
                </a:lnTo>
                <a:lnTo>
                  <a:pt x="320037" y="141508"/>
                </a:lnTo>
                <a:lnTo>
                  <a:pt x="319810" y="137774"/>
                </a:lnTo>
                <a:lnTo>
                  <a:pt x="319685" y="136410"/>
                </a:lnTo>
                <a:lnTo>
                  <a:pt x="319022" y="134556"/>
                </a:lnTo>
                <a:close/>
              </a:path>
              <a:path w="366395" h="457200">
                <a:moveTo>
                  <a:pt x="71172" y="118022"/>
                </a:moveTo>
                <a:lnTo>
                  <a:pt x="61050" y="120387"/>
                </a:lnTo>
                <a:lnTo>
                  <a:pt x="53144" y="125432"/>
                </a:lnTo>
                <a:lnTo>
                  <a:pt x="47999" y="132645"/>
                </a:lnTo>
                <a:lnTo>
                  <a:pt x="46163" y="141508"/>
                </a:lnTo>
                <a:lnTo>
                  <a:pt x="46163" y="146476"/>
                </a:lnTo>
                <a:lnTo>
                  <a:pt x="50745" y="150501"/>
                </a:lnTo>
                <a:lnTo>
                  <a:pt x="62057" y="150501"/>
                </a:lnTo>
                <a:lnTo>
                  <a:pt x="66647" y="146476"/>
                </a:lnTo>
                <a:lnTo>
                  <a:pt x="66647" y="136424"/>
                </a:lnTo>
                <a:lnTo>
                  <a:pt x="77231" y="135611"/>
                </a:lnTo>
                <a:lnTo>
                  <a:pt x="287356" y="135611"/>
                </a:lnTo>
                <a:lnTo>
                  <a:pt x="289213" y="134715"/>
                </a:lnTo>
                <a:lnTo>
                  <a:pt x="294250" y="134556"/>
                </a:lnTo>
                <a:lnTo>
                  <a:pt x="319022" y="134556"/>
                </a:lnTo>
                <a:lnTo>
                  <a:pt x="318545" y="133224"/>
                </a:lnTo>
                <a:lnTo>
                  <a:pt x="102758" y="133224"/>
                </a:lnTo>
                <a:lnTo>
                  <a:pt x="96891" y="126064"/>
                </a:lnTo>
                <a:lnTo>
                  <a:pt x="89087" y="121143"/>
                </a:lnTo>
                <a:lnTo>
                  <a:pt x="80222" y="118462"/>
                </a:lnTo>
                <a:lnTo>
                  <a:pt x="71172" y="118022"/>
                </a:lnTo>
                <a:close/>
              </a:path>
              <a:path w="366395" h="457200">
                <a:moveTo>
                  <a:pt x="292265" y="117100"/>
                </a:moveTo>
                <a:lnTo>
                  <a:pt x="262630" y="133224"/>
                </a:lnTo>
                <a:lnTo>
                  <a:pt x="318545" y="133224"/>
                </a:lnTo>
                <a:lnTo>
                  <a:pt x="292265" y="117100"/>
                </a:lnTo>
                <a:close/>
              </a:path>
              <a:path w="366395" h="457200">
                <a:moveTo>
                  <a:pt x="333695" y="0"/>
                </a:moveTo>
                <a:lnTo>
                  <a:pt x="32698" y="0"/>
                </a:lnTo>
                <a:lnTo>
                  <a:pt x="20347" y="2193"/>
                </a:lnTo>
                <a:lnTo>
                  <a:pt x="10249" y="8171"/>
                </a:lnTo>
                <a:lnTo>
                  <a:pt x="3436" y="17031"/>
                </a:lnTo>
                <a:lnTo>
                  <a:pt x="935" y="27870"/>
                </a:lnTo>
                <a:lnTo>
                  <a:pt x="3436" y="38708"/>
                </a:lnTo>
                <a:lnTo>
                  <a:pt x="10249" y="47567"/>
                </a:lnTo>
                <a:lnTo>
                  <a:pt x="20347" y="53544"/>
                </a:lnTo>
                <a:lnTo>
                  <a:pt x="32698" y="55737"/>
                </a:lnTo>
                <a:lnTo>
                  <a:pt x="333695" y="55737"/>
                </a:lnTo>
                <a:lnTo>
                  <a:pt x="346046" y="53544"/>
                </a:lnTo>
                <a:lnTo>
                  <a:pt x="356145" y="47567"/>
                </a:lnTo>
                <a:lnTo>
                  <a:pt x="362960" y="38708"/>
                </a:lnTo>
                <a:lnTo>
                  <a:pt x="363180" y="37755"/>
                </a:lnTo>
                <a:lnTo>
                  <a:pt x="26478" y="37755"/>
                </a:lnTo>
                <a:lnTo>
                  <a:pt x="21416" y="33317"/>
                </a:lnTo>
                <a:lnTo>
                  <a:pt x="21416" y="22420"/>
                </a:lnTo>
                <a:lnTo>
                  <a:pt x="26478" y="17984"/>
                </a:lnTo>
                <a:lnTo>
                  <a:pt x="363180" y="17984"/>
                </a:lnTo>
                <a:lnTo>
                  <a:pt x="362960" y="17031"/>
                </a:lnTo>
                <a:lnTo>
                  <a:pt x="356145" y="8171"/>
                </a:lnTo>
                <a:lnTo>
                  <a:pt x="346046" y="2193"/>
                </a:lnTo>
                <a:lnTo>
                  <a:pt x="333695" y="0"/>
                </a:lnTo>
                <a:close/>
              </a:path>
              <a:path w="366395" h="457200">
                <a:moveTo>
                  <a:pt x="363180" y="17984"/>
                </a:moveTo>
                <a:lnTo>
                  <a:pt x="339915" y="17984"/>
                </a:lnTo>
                <a:lnTo>
                  <a:pt x="344973" y="22420"/>
                </a:lnTo>
                <a:lnTo>
                  <a:pt x="344973" y="33317"/>
                </a:lnTo>
                <a:lnTo>
                  <a:pt x="339915" y="37755"/>
                </a:lnTo>
                <a:lnTo>
                  <a:pt x="363180" y="37755"/>
                </a:lnTo>
                <a:lnTo>
                  <a:pt x="365461" y="27870"/>
                </a:lnTo>
                <a:lnTo>
                  <a:pt x="363180" y="17984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625803"/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=""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35360" y="3140968"/>
            <a:ext cx="360040" cy="244827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8674" name="AutoShape 2" descr="https://tepka.ru/geografiya_5/4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2" name="Picture 2" descr="https://st.weblancer.net/download/258491_935x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6080" y="2636912"/>
            <a:ext cx="4376226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23452628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8" name="Text Box 4"/>
          <p:cNvSpPr txBox="1">
            <a:spLocks noChangeArrowheads="1"/>
          </p:cNvSpPr>
          <p:nvPr/>
        </p:nvSpPr>
        <p:spPr bwMode="auto">
          <a:xfrm>
            <a:off x="479376" y="1124744"/>
            <a:ext cx="11305256" cy="707886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ДРЕВНЕЕ МЕСТОПОЛОЖЕНИЕ ТАШКЕНТА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6869" name="Text Box 5"/>
          <p:cNvSpPr txBox="1">
            <a:spLocks noChangeArrowheads="1"/>
          </p:cNvSpPr>
          <p:nvPr/>
        </p:nvSpPr>
        <p:spPr bwMode="auto">
          <a:xfrm>
            <a:off x="407368" y="2852936"/>
            <a:ext cx="11233247" cy="1323439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6870" name="Text Box 6"/>
          <p:cNvSpPr txBox="1">
            <a:spLocks noChangeArrowheads="1"/>
          </p:cNvSpPr>
          <p:nvPr/>
        </p:nvSpPr>
        <p:spPr bwMode="auto">
          <a:xfrm>
            <a:off x="479376" y="4869160"/>
            <a:ext cx="11137237" cy="707886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ТАШКЕНТУ - 2200 ЛЕТ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253260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 autoUpdateAnimBg="0"/>
      <p:bldP spid="676869" grpId="0" animBg="1" autoUpdateAnimBg="0"/>
      <p:bldP spid="67687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3392" y="1124744"/>
            <a:ext cx="11031016" cy="12527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История Ташкента уходит в глубину веков - городу исполнилось 2200 лет.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6628" name="Picture 4" descr="https://im0-tub-ru.yandex.net/i?id=636d12e9426a7170c927b4283514caf1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344" y="3068960"/>
            <a:ext cx="5544616" cy="3358158"/>
          </a:xfrm>
          <a:prstGeom prst="rect">
            <a:avLst/>
          </a:prstGeom>
          <a:noFill/>
        </p:spPr>
      </p:pic>
      <p:pic>
        <p:nvPicPr>
          <p:cNvPr id="26630" name="Picture 6" descr="https://st.weblancer.net/download/258495_935x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4032" y="3068960"/>
            <a:ext cx="4419650" cy="31231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80728"/>
            <a:ext cx="11391056" cy="21888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После многолетних изысканий учёные-археологи установили, что древний Ташкент стоял на берегу канала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Салар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в районе нынешнего железнодорожного вокзала.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5602" name="Picture 2" descr="https://avatars.mds.yandex.net/get-zen_doc/40170/pub_5badb26176935000ac618187_5badb2753e6a7e00aa452a41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3212976"/>
            <a:ext cx="5298414" cy="3429000"/>
          </a:xfrm>
          <a:prstGeom prst="rect">
            <a:avLst/>
          </a:prstGeom>
          <a:noFill/>
        </p:spPr>
      </p:pic>
      <p:pic>
        <p:nvPicPr>
          <p:cNvPr id="25604" name="Picture 4" descr="https://www.advantour.com/img/uzbekistan/tashkent/history/ming-urik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016" y="3284984"/>
            <a:ext cx="5328592" cy="331473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1268760"/>
            <a:ext cx="5587032" cy="485740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Когда-то эти места назывались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Минг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урик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 и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Минг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урик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тепа» (Тысяча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урючин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Холм с тысячью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урючин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). Такое название свидетельствует о том, что здесь было много абрикосовых садов.                  В VI веке Чач (Ташкент) стал центром области.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4578" name="Picture 2" descr="https://eastroute.com/wp-content/uploads/2018/04/ming-urik28.jpg"/>
          <p:cNvPicPr>
            <a:picLocks noChangeAspect="1" noChangeArrowheads="1"/>
          </p:cNvPicPr>
          <p:nvPr/>
        </p:nvPicPr>
        <p:blipFill>
          <a:blip r:embed="rId2" cstate="print"/>
          <a:srcRect t="17949" b="10256"/>
          <a:stretch>
            <a:fillRect/>
          </a:stretch>
        </p:blipFill>
        <p:spPr bwMode="auto">
          <a:xfrm>
            <a:off x="6168008" y="1196752"/>
            <a:ext cx="5256584" cy="2160240"/>
          </a:xfrm>
          <a:prstGeom prst="rect">
            <a:avLst/>
          </a:prstGeom>
          <a:noFill/>
        </p:spPr>
      </p:pic>
      <p:pic>
        <p:nvPicPr>
          <p:cNvPr id="24580" name="Picture 4" descr="https://i.otzovik.com/2014/06/06/1084406/img/34701205.jpg"/>
          <p:cNvPicPr>
            <a:picLocks noChangeAspect="1" noChangeArrowheads="1"/>
          </p:cNvPicPr>
          <p:nvPr/>
        </p:nvPicPr>
        <p:blipFill>
          <a:blip r:embed="rId3" cstate="print"/>
          <a:srcRect b="6747"/>
          <a:stretch>
            <a:fillRect/>
          </a:stretch>
        </p:blipFill>
        <p:spPr bwMode="auto">
          <a:xfrm>
            <a:off x="6312024" y="3429000"/>
            <a:ext cx="2258616" cy="2808312"/>
          </a:xfrm>
          <a:prstGeom prst="rect">
            <a:avLst/>
          </a:prstGeom>
          <a:noFill/>
        </p:spPr>
      </p:pic>
      <p:pic>
        <p:nvPicPr>
          <p:cNvPr id="24582" name="Picture 6" descr="https://i.otzovik.com/2014/06/06/1084406/img/4318878.jpg"/>
          <p:cNvPicPr>
            <a:picLocks noChangeAspect="1" noChangeArrowheads="1"/>
          </p:cNvPicPr>
          <p:nvPr/>
        </p:nvPicPr>
        <p:blipFill>
          <a:blip r:embed="rId4" cstate="print"/>
          <a:srcRect b="4769"/>
          <a:stretch>
            <a:fillRect/>
          </a:stretch>
        </p:blipFill>
        <p:spPr bwMode="auto">
          <a:xfrm>
            <a:off x="9120336" y="3501008"/>
            <a:ext cx="2211710" cy="26642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80729"/>
            <a:ext cx="11377264" cy="37444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«…Город не раз погибал в огне пожарищ, но жизнь снова и снова возрождалась на этой земле. Однажды, после очередного набега захватчиков, люди ушли с пепелища и не возвращались сюда. Новые поселения поднялись на берегах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Бозсу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а развалины древнего города, занесённого со временем землёй, заросшие дикой порослью, превратились в пологие холмы…»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7650" name="Picture 2" descr="https://www.uzbekistanpass.com/uploads/15a0e7616b12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4869160"/>
            <a:ext cx="5472608" cy="1859928"/>
          </a:xfrm>
          <a:prstGeom prst="rect">
            <a:avLst/>
          </a:prstGeom>
          <a:noFill/>
        </p:spPr>
      </p:pic>
      <p:pic>
        <p:nvPicPr>
          <p:cNvPr id="27652" name="Picture 4" descr="https://3.bp.blogspot.com/-UhSMR9EPn1E/V-OKeoLQ-_I/AAAAAAAACzY/PmdAsPlkaDYl_VcBnpMq6BcHCwuyoiBJQCLcB/s1600/40284989.jpg"/>
          <p:cNvPicPr>
            <a:picLocks noChangeAspect="1" noChangeArrowheads="1"/>
          </p:cNvPicPr>
          <p:nvPr/>
        </p:nvPicPr>
        <p:blipFill>
          <a:blip r:embed="rId3" cstate="print"/>
          <a:srcRect t="28299"/>
          <a:stretch>
            <a:fillRect/>
          </a:stretch>
        </p:blipFill>
        <p:spPr bwMode="auto">
          <a:xfrm>
            <a:off x="6456040" y="4869160"/>
            <a:ext cx="5050532" cy="17621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1052736"/>
            <a:ext cx="4896544" cy="53285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китайских письменных источниках относящихся к начальным векам новой эры Ташкент упоминается под названием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», что означает «Каменный город».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3554" name="Picture 2" descr="https://telegra.ph/file/bb21007ca61340800a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3912" y="980728"/>
            <a:ext cx="3588907" cy="2691680"/>
          </a:xfrm>
          <a:prstGeom prst="rect">
            <a:avLst/>
          </a:prstGeom>
          <a:noFill/>
        </p:spPr>
      </p:pic>
      <p:pic>
        <p:nvPicPr>
          <p:cNvPr id="23556" name="Picture 4" descr="https://fergana.ru/siteapi/media/images/3f82852d-29e8-42e6-9e5d-05db142cb625.jpeg?width=920&amp;height=6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5921" y="3861048"/>
            <a:ext cx="3528391" cy="2634512"/>
          </a:xfrm>
          <a:prstGeom prst="rect">
            <a:avLst/>
          </a:prstGeom>
          <a:noFill/>
        </p:spPr>
      </p:pic>
      <p:pic>
        <p:nvPicPr>
          <p:cNvPr id="23558" name="Picture 6" descr="https://fergana.ru/siteapi/media/images/78607e5c-bed2-457d-aa42-704801af39c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0336" y="980728"/>
            <a:ext cx="2736304" cy="2592288"/>
          </a:xfrm>
          <a:prstGeom prst="rect">
            <a:avLst/>
          </a:prstGeom>
          <a:noFill/>
        </p:spPr>
      </p:pic>
      <p:pic>
        <p:nvPicPr>
          <p:cNvPr id="23560" name="Picture 8" descr="https://img1.liveinternet.ru/images/attach/c/10/111/700/111700151_shash_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76320" y="3789040"/>
            <a:ext cx="3058902" cy="27089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79376" y="3284984"/>
            <a:ext cx="11233248" cy="319694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тюркском языке есть слово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», обозначающее камень бирюзу. Именно этим благородным полудрагоценным камнем так богаты горы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Чаткала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Он, вероятно, и дал название городу. Та же река Сырдарья у китайцев называлась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Яоша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 -  Жемчужная. Поэтому современное название столицы лучше всего можно перевести как «Город благородного камня»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49154" name="Picture 2" descr="https://kamneteka.com/wp-content/uploads/2018/06/1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400" y="980728"/>
            <a:ext cx="3217739" cy="2073557"/>
          </a:xfrm>
          <a:prstGeom prst="rect">
            <a:avLst/>
          </a:prstGeom>
          <a:noFill/>
        </p:spPr>
      </p:pic>
      <p:pic>
        <p:nvPicPr>
          <p:cNvPr id="49156" name="Picture 4" descr="https://img1.akspic.ru/image/125418-sinij-derevo-voda-illustracia-uzor-2048x11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12224" y="980728"/>
            <a:ext cx="3541662" cy="2016224"/>
          </a:xfrm>
          <a:prstGeom prst="rect">
            <a:avLst/>
          </a:prstGeom>
          <a:noFill/>
        </p:spPr>
      </p:pic>
      <p:pic>
        <p:nvPicPr>
          <p:cNvPr id="49158" name="Picture 6" descr="https://portalonline.ru/userfiles/images/kraski/myatnye-cve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7808" y="1052736"/>
            <a:ext cx="3312368" cy="19306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 Ташкенте упоминается еще в «Авесте» - священной книге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зороастрийцев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а также в древних китайских источниках, где ташкентский оазис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Юни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4578" name="Picture 2" descr="https://i.otzovik.com/2014/06/06/1084406/img/34701205.jpg"/>
          <p:cNvPicPr>
            <a:picLocks noChangeAspect="1" noChangeArrowheads="1"/>
          </p:cNvPicPr>
          <p:nvPr/>
        </p:nvPicPr>
        <p:blipFill>
          <a:blip r:embed="rId2" cstate="print"/>
          <a:srcRect b="6846"/>
          <a:stretch>
            <a:fillRect/>
          </a:stretch>
        </p:blipFill>
        <p:spPr bwMode="auto">
          <a:xfrm>
            <a:off x="7608168" y="1196752"/>
            <a:ext cx="2438636" cy="3028914"/>
          </a:xfrm>
          <a:prstGeom prst="rect">
            <a:avLst/>
          </a:prstGeom>
          <a:noFill/>
        </p:spPr>
      </p:pic>
      <p:pic>
        <p:nvPicPr>
          <p:cNvPr id="24580" name="Picture 4" descr="https://www.advantour.com/img/uzbekistan/tashkent/history/ming-urik3.jpg"/>
          <p:cNvPicPr>
            <a:picLocks noChangeAspect="1" noChangeArrowheads="1"/>
          </p:cNvPicPr>
          <p:nvPr/>
        </p:nvPicPr>
        <p:blipFill>
          <a:blip r:embed="rId3" cstate="print"/>
          <a:srcRect t="31500"/>
          <a:stretch>
            <a:fillRect/>
          </a:stretch>
        </p:blipFill>
        <p:spPr bwMode="auto">
          <a:xfrm>
            <a:off x="6528048" y="4365104"/>
            <a:ext cx="5040560" cy="20733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3392" y="1556792"/>
            <a:ext cx="5384800" cy="45365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Много столетий назад на его месте находилось поселение, носившее название Чач, или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Шаш-тепа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что в переводе с согдийского языка означает        «Шесть холмов».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3556" name="Picture 4" descr="В Шаштеп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8048" y="1412776"/>
            <a:ext cx="4824536" cy="2273822"/>
          </a:xfrm>
          <a:prstGeom prst="rect">
            <a:avLst/>
          </a:prstGeom>
          <a:noFill/>
        </p:spPr>
      </p:pic>
      <p:pic>
        <p:nvPicPr>
          <p:cNvPr id="23558" name="Picture 6" descr="Руины Древнего Поселения Актепа (Юнусабад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8048" y="3861048"/>
            <a:ext cx="4968552" cy="245673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124744"/>
            <a:ext cx="5846440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 VIII веке арабские завоеватели захватили уже довольно крупное поселение Чач. Особенностью арабского языка является отсутствие в нем звука «ч»,      и это привело к тому, что захватчики не могли произнести правильно название и со временем Чач превратился в «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аш-Шаш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».  Но он был разрушен.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2530" name="Picture 2" descr="Кутайба ибн Мусли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6080" y="1052736"/>
            <a:ext cx="4824536" cy="2736304"/>
          </a:xfrm>
          <a:prstGeom prst="rect">
            <a:avLst/>
          </a:prstGeom>
          <a:noFill/>
        </p:spPr>
      </p:pic>
      <p:pic>
        <p:nvPicPr>
          <p:cNvPr id="22532" name="Picture 4" descr="https://i.pinimg.com/736x/d2/0b/de/d20bde98e03506153df73785bbccfc03--arabian-horses-horse-painting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6080" y="3933056"/>
            <a:ext cx="2232248" cy="2547283"/>
          </a:xfrm>
          <a:prstGeom prst="rect">
            <a:avLst/>
          </a:prstGeom>
          <a:noFill/>
        </p:spPr>
      </p:pic>
      <p:pic>
        <p:nvPicPr>
          <p:cNvPr id="22534" name="Picture 6" descr="http://ansor.info/wp-content/uploads/2016/07/muqana_vostanie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36360" y="3933056"/>
            <a:ext cx="2392464" cy="24296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052736"/>
            <a:ext cx="5384800" cy="532859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начале IX века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саманидский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владыка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Яхья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ибн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Асад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повелел на месте развалин города возвести новый и назвать его               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Мадина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аш-Шаш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Тюркские племена это название воспроизводили как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Шашакент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».  А затем и Ташкент.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1506" name="Picture 2" descr="https://avatars.mds.yandex.net/get-zen_doc/1708669/pub_5e7f68e793baaa4efffe9286_5e7f6b0896544a69b3c4dbd9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2064" y="1124744"/>
            <a:ext cx="5040560" cy="2304256"/>
          </a:xfrm>
          <a:prstGeom prst="rect">
            <a:avLst/>
          </a:prstGeom>
          <a:noFill/>
        </p:spPr>
      </p:pic>
      <p:pic>
        <p:nvPicPr>
          <p:cNvPr id="21508" name="Picture 4" descr="https://img-fotki.yandex.ru/get/9362/97833783.3eb/0_b1151_63a8c766_X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4072" y="3645024"/>
            <a:ext cx="4968552" cy="27974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980728"/>
            <a:ext cx="8136904" cy="55446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По существующей легенде в 819 году молодой эмир 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Яхья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ибн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Асад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 получивший от арабского наместника арабского халифата жалованную грамоту на управление всеми землями нынешней Ташкентской области, остановил своего коня у возвышенности, которая и сейчас довольно ясно просматривается между тремя городскими площадями - 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Чорсу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 , 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Ходра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 и 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Иски-Джува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Эски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Джува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)  </a:t>
            </a: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55298" name="Picture 2" descr="https://img-fotki.yandex.ru/get/4527/50083820.4a4/0_10db48_2b53fc74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4312" y="1268760"/>
            <a:ext cx="2912863" cy="1871514"/>
          </a:xfrm>
          <a:prstGeom prst="rect">
            <a:avLst/>
          </a:prstGeom>
          <a:noFill/>
        </p:spPr>
      </p:pic>
      <p:pic>
        <p:nvPicPr>
          <p:cNvPr id="55300" name="Picture 4" descr="https://img-fotki.yandex.ru/get/6811/50083820.4a4/0_10db49_56d8aadf_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0296" y="4005064"/>
            <a:ext cx="3061354" cy="206886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927648" y="1052736"/>
            <a:ext cx="9073008" cy="56166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«Здесь мы построим нашу столицу, - сказал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Яхъя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почтительно двигавшейся за ним свите, - пусть на этом холме встанет  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Мадина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аш-Шаш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 - северный форпост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Мавераннахра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!» В его свите были гвардейцы-тюрки, и они дружно подхватили слова командира: «Да, да, именно здесь поднимется город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Шаша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!» На языке тюрков «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Мадина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аш-Шаш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» звучит как «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Шашкент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». А на самой высокой точке выбранного холма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Яхъя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ибн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Асад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 приказал заложить фундамент первой в Ташкенте мечети.</a:t>
            </a: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54274" name="Picture 2" descr="https://img-fotki.yandex.ru/get/5637/50083820.4a4/0_10db4c_50a20e4d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344" y="980728"/>
            <a:ext cx="2639616" cy="2100090"/>
          </a:xfrm>
          <a:prstGeom prst="rect">
            <a:avLst/>
          </a:prstGeom>
          <a:noFill/>
        </p:spPr>
      </p:pic>
      <p:pic>
        <p:nvPicPr>
          <p:cNvPr id="54276" name="Picture 4" descr="https://img-fotki.yandex.ru/get/3504/50083820.4a4/0_10db4e_b38599a0_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352" y="3140968"/>
            <a:ext cx="2520280" cy="1610544"/>
          </a:xfrm>
          <a:prstGeom prst="rect">
            <a:avLst/>
          </a:prstGeom>
          <a:noFill/>
        </p:spPr>
      </p:pic>
      <p:pic>
        <p:nvPicPr>
          <p:cNvPr id="54278" name="Picture 6" descr="https://img-fotki.yandex.ru/get/3907/50083820.4a4/0_10db50_e05fbe15_or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352" y="4869160"/>
            <a:ext cx="2448272" cy="16691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67608" y="1124744"/>
            <a:ext cx="6408712" cy="54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Наш великий соотечественник Абу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Райхан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Беруни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в своей книге «Индия» по отношению к этому городу употребляет слово «Ташкент». После арабского завоевания наименование «Чач» стало произноситься как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Шаш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»,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Шашкент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»,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Мадинат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аш-Шаш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»,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Бинкат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2530" name="Picture 2" descr="https://cdn.fishki.net/upload/post/2019/10/25/3123654/tn/7961086de9bbb19ee6cd8711718f0b9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5124" y="1700808"/>
            <a:ext cx="3058397" cy="424847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</p:pic>
      <p:pic>
        <p:nvPicPr>
          <p:cNvPr id="22532" name="Picture 4" descr="https://strannik-book.com.ua/wp-content/uploads/2016/05/Biruni_india_b.jpg"/>
          <p:cNvPicPr>
            <a:picLocks noChangeAspect="1" noChangeArrowheads="1"/>
          </p:cNvPicPr>
          <p:nvPr/>
        </p:nvPicPr>
        <p:blipFill>
          <a:blip r:embed="rId3" cstate="print"/>
          <a:srcRect l="15120" r="15581"/>
          <a:stretch>
            <a:fillRect/>
          </a:stretch>
        </p:blipFill>
        <p:spPr bwMode="auto">
          <a:xfrm>
            <a:off x="191344" y="1700808"/>
            <a:ext cx="2664296" cy="4248472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труде Абу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Райхана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Беруни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«Индия» происхождение названия Ташкента объясняется так: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Шаш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взято из названия этого города на тюркском языке, а именно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Ташканд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…»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s://cache3.youla.io/files/images/720_720_out/5b/e7/5be7e02c2756ba8df76c3f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1916832"/>
            <a:ext cx="5040560" cy="38694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1124744"/>
            <a:ext cx="5832648" cy="53285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В давние времена реки и горы, окружающие этот райский уголок со всех сторон, служили достаточно надёжной защитой миролюбивому и трудолюбивому местному населению от кровожадных соседей, но люди научились строить мосты – и эта естественная защита перестала существовать.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seismos-u.ifz.ru/personal/images/maptashkent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4" y="836712"/>
            <a:ext cx="5184576" cy="3672408"/>
          </a:xfrm>
          <a:prstGeom prst="rect">
            <a:avLst/>
          </a:prstGeom>
          <a:noFill/>
        </p:spPr>
      </p:pic>
      <p:sp>
        <p:nvSpPr>
          <p:cNvPr id="7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s://pbs.twimg.com/media/EZBP3C1XQAE1lv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64352" y="4653136"/>
            <a:ext cx="2711624" cy="1814529"/>
          </a:xfrm>
          <a:prstGeom prst="rect">
            <a:avLst/>
          </a:prstGeom>
          <a:noFill/>
        </p:spPr>
      </p:pic>
      <p:pic>
        <p:nvPicPr>
          <p:cNvPr id="2054" name="Picture 6" descr="https://img.tourister.ru/files/3/7/6/7/9/2/1/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2024" y="4653136"/>
            <a:ext cx="2695228" cy="17728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980728"/>
            <a:ext cx="8712968" cy="56166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«…Ташкент обнесен стеной, имеющей в высоту 25, в толщину сверху - 3, а снизу - 5 футов. В окружности 18 верст. На случай выхода из города сделаны шесть деревянных ворот, к коим в ночное время ставится караул. Но нет ни рва, ни другого извне укрепления. Во всем городе, полагать можно, - домой около десяти тысяч, жителей мужского пола - сорок тысяч…»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50178" name="Picture 2" descr="https://upload.wikimedia.org/wikipedia/commons/thumb/a/a9/Plan_of_Tashkent_1865.JPG/800px-Plan_of_Tashkent_18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6360" y="980728"/>
            <a:ext cx="2326554" cy="2852936"/>
          </a:xfrm>
          <a:prstGeom prst="rect">
            <a:avLst/>
          </a:prstGeom>
          <a:noFill/>
        </p:spPr>
      </p:pic>
      <p:pic>
        <p:nvPicPr>
          <p:cNvPr id="9" name="Picture 2" descr="https://i.mycdn.me/i?r=AyH4iRPQ2q0otWIFepML2LxRsjAW5baOi3pxh2KMa9Ief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2344" y="4149080"/>
            <a:ext cx="2855640" cy="2376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80728"/>
            <a:ext cx="6768752" cy="540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Другие путешественники того же времени указывают, что в городе было 12 ворот и до 20 тысяч домов. Двенадцать ворот столицы (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дарбаза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), начиная с севера, располагались по часовой стрелке в следующем порядке: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Корасарой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Тахтапуль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Лабзак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Кашгар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Коканд,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Коймас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Бешагач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Комолон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Самарканд,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Кукча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Чигатай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000" b="1" dirty="0" err="1" smtClean="0">
                <a:latin typeface="Arial" pitchFamily="34" charset="0"/>
                <a:cs typeface="Arial" pitchFamily="34" charset="0"/>
              </a:rPr>
              <a:t>Сагбан</a:t>
            </a: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7" name="Picture 4" descr="http://vek-noviy.ru/wp-content/uploads/2016/04/Klyucht-ot-vorot-Tashken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4272" y="3933056"/>
            <a:ext cx="2462680" cy="2548137"/>
          </a:xfrm>
          <a:prstGeom prst="rect">
            <a:avLst/>
          </a:prstGeom>
          <a:noFill/>
        </p:spPr>
      </p:pic>
      <p:pic>
        <p:nvPicPr>
          <p:cNvPr id="52228" name="Picture 4" descr="https://i.mycdn.me/i?r=AyH4iRPQ2q0otWIFepML2LxR6OySn1-2GoM8o4zbmzsg7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4152" y="1124744"/>
            <a:ext cx="4104456" cy="26642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08720"/>
            <a:ext cx="11593288" cy="168477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Поскольку Ташкент был расположен на пути следования торговых караванов разных стран, здесь были развиты различные виды ремёсел.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1506" name="Picture 2" descr="https://ds02.infourok.ru/uploads/ex/09be/00026735-e0aa5ba2/hello_html_7ac29a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2708920"/>
            <a:ext cx="11521280" cy="39604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1124744"/>
            <a:ext cx="5040560" cy="52565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Учёными - археологами на территории города были обнаружены монеты разных стран, что является подтверждением того, что Ташкент был центром оживлённой торговли.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20482" name="Picture 2" descr="https://i.pinimg.com/originals/1b/45/f4/1b45f4415d7fd3c65a170d27dd93bb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9936" y="908720"/>
            <a:ext cx="6336704" cy="3093300"/>
          </a:xfrm>
          <a:prstGeom prst="rect">
            <a:avLst/>
          </a:prstGeom>
          <a:noFill/>
        </p:spPr>
      </p:pic>
      <p:pic>
        <p:nvPicPr>
          <p:cNvPr id="20484" name="Picture 4" descr="https://china.tmembassy.gov.tm/photos/shares/5a77b5b4153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016" y="4149080"/>
            <a:ext cx="4968552" cy="21537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1052736"/>
            <a:ext cx="5760640" cy="54726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Наша столица была известна как «Город мира», «Город дружбы», «Город мужества», «Город хлеба», «Город садов», «Ворота Востока». В 2007 году данные определения пополнились новым - «Столица исламской культуры».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ТАШКЕНТУ 2200 ЛЕТ</a:t>
            </a:r>
            <a:endParaRPr lang="ru-RU" sz="6000" dirty="0">
              <a:solidFill>
                <a:schemeClr val="bg1"/>
              </a:solidFill>
            </a:endParaRPr>
          </a:p>
        </p:txBody>
      </p:sp>
      <p:pic>
        <p:nvPicPr>
          <p:cNvPr id="48130" name="Picture 2" descr="https://img.geliophoto.com/tashkent/38_tashk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861048"/>
            <a:ext cx="5904656" cy="2636912"/>
          </a:xfrm>
          <a:prstGeom prst="rect">
            <a:avLst/>
          </a:prstGeom>
          <a:noFill/>
        </p:spPr>
      </p:pic>
      <p:pic>
        <p:nvPicPr>
          <p:cNvPr id="48132" name="Picture 4" descr="https://avatars.mds.yandex.net/get-zen_doc/1533996/pub_5e7f68e793baaa4efffe9286_5e7f6b565423ab6a10c67407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008" y="1124744"/>
            <a:ext cx="2952328" cy="2592288"/>
          </a:xfrm>
          <a:prstGeom prst="rect">
            <a:avLst/>
          </a:prstGeom>
          <a:noFill/>
        </p:spPr>
      </p:pic>
      <p:pic>
        <p:nvPicPr>
          <p:cNvPr id="48134" name="Picture 6" descr="https://avatars.mds.yandex.net/get-zen_doc/3446134/pub_5ed85edba2ca8d7b3c88c7bf_5ed86627693f4c686577c162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36360" y="1196752"/>
            <a:ext cx="2592288" cy="25173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79376" y="908721"/>
            <a:ext cx="5384800" cy="2592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 статусе Ташкента как столице государства, записано в статье 6 Конституции Узбекистана.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19458" name="Picture 2" descr="https://telegra.ph/file/d318578dd2ade96a868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8048" y="1196752"/>
            <a:ext cx="5112568" cy="482453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7368" y="4293096"/>
            <a:ext cx="5400600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Статья 6.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Столица Республики Узбекистан - город Ташкент.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764705"/>
            <a:ext cx="11809312" cy="17281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настоящее время Ташкент превратился в один из самых красивых городов не только Центральной Азии, но мира.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18434" name="Picture 2" descr="https://uzbekistangid.ru/wp-content/uploads/2020/03/gorod-tashken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352" y="2780928"/>
            <a:ext cx="3048794" cy="2031684"/>
          </a:xfrm>
          <a:prstGeom prst="rect">
            <a:avLst/>
          </a:prstGeom>
          <a:noFill/>
        </p:spPr>
      </p:pic>
      <p:pic>
        <p:nvPicPr>
          <p:cNvPr id="18436" name="Picture 4" descr="https://avatars.mds.yandex.net/get-zen_doc/1708669/pub_5e7f68e793baaa4efffe9286_5e7f6b0896544a69b3c4dbd9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752" y="2636912"/>
            <a:ext cx="4536504" cy="3168352"/>
          </a:xfrm>
          <a:prstGeom prst="rect">
            <a:avLst/>
          </a:prstGeom>
          <a:noFill/>
        </p:spPr>
      </p:pic>
      <p:pic>
        <p:nvPicPr>
          <p:cNvPr id="18438" name="Picture 6" descr="https://ttnotes.com/images/oliy-majlis-tashkent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04312" y="2780928"/>
            <a:ext cx="3000436" cy="2001268"/>
          </a:xfrm>
          <a:prstGeom prst="rect">
            <a:avLst/>
          </a:prstGeom>
          <a:noFill/>
        </p:spPr>
      </p:pic>
      <p:pic>
        <p:nvPicPr>
          <p:cNvPr id="18440" name="Picture 8" descr="https://photo.boltai.com/wp-content/uploads/sites/11/2019/06/14s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408" y="5085184"/>
            <a:ext cx="2037606" cy="1358404"/>
          </a:xfrm>
          <a:prstGeom prst="rect">
            <a:avLst/>
          </a:prstGeom>
          <a:noFill/>
        </p:spPr>
      </p:pic>
      <p:pic>
        <p:nvPicPr>
          <p:cNvPr id="18442" name="Picture 10" descr="https://w-sail.com/wp-content/uploads/2018/12/Nochnoy-Tashken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08368" y="5013176"/>
            <a:ext cx="2016224" cy="131678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908720"/>
            <a:ext cx="5659040" cy="521744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Началом этого созидания явилось возведение в городе в 1991 году Национального парка Узбекистана имени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Алишера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Навои. В парке установлен величественный памятник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Алишеру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Навои. Красота парка и величие памятника сделали этот уголок Ташкента одним из самых привлекательных мест города.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legacy.uz/qPPIYyzVvnyarP1pJJ1Y-4ssGb3jiKV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4032" y="908720"/>
            <a:ext cx="5400600" cy="3071320"/>
          </a:xfrm>
          <a:prstGeom prst="rect">
            <a:avLst/>
          </a:prstGeom>
          <a:noFill/>
        </p:spPr>
      </p:pic>
      <p:sp>
        <p:nvSpPr>
          <p:cNvPr id="7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  <p:sp>
        <p:nvSpPr>
          <p:cNvPr id="17412" name="AutoShape 4" descr="https://fb.ru/misc/i/gallery/89868/25815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s://fb.ru/misc/i/gallery/89868/25815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6" name="Picture 8" descr="https://silkroadexplore.com/ru/wp-content/uploads/sites/2/2015/11/alisher_navoi_park_tashkent-by-eurasia.travel--441x2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017" y="4149080"/>
            <a:ext cx="2592288" cy="2160239"/>
          </a:xfrm>
          <a:prstGeom prst="rect">
            <a:avLst/>
          </a:prstGeom>
          <a:noFill/>
        </p:spPr>
      </p:pic>
      <p:pic>
        <p:nvPicPr>
          <p:cNvPr id="17418" name="Picture 10" descr="https://avatars.mds.yandex.net/get-zen_doc/1922981/pub_5ddbffa364338f5cf6ef1c83_5de668b774f1bc00b2a465f9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48328" y="4149080"/>
            <a:ext cx="2699670" cy="21602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08720"/>
            <a:ext cx="6552728" cy="521744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 Монументе Независимости, установленном на одноименной площади                            в 1992 году, изображена карта Узбекистана, что символизирует существование в мире независимого государства Узбекистан. Монумент впечатляет наших соотечественников, переполняя их патриотическими чувствами.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16386" name="Picture 2" descr="https://static.tildacdn.com/tild3636-3132-4339-b131-373432313837/DSCF0322.JPG"/>
          <p:cNvPicPr>
            <a:picLocks noChangeAspect="1" noChangeArrowheads="1"/>
          </p:cNvPicPr>
          <p:nvPr/>
        </p:nvPicPr>
        <p:blipFill>
          <a:blip r:embed="rId2" cstate="print"/>
          <a:srcRect l="26087"/>
          <a:stretch>
            <a:fillRect/>
          </a:stretch>
        </p:blipFill>
        <p:spPr bwMode="auto">
          <a:xfrm>
            <a:off x="7104112" y="1196752"/>
            <a:ext cx="4536504" cy="44644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980728"/>
            <a:ext cx="5184576" cy="514544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2005 году рядом с Монументом Независимости заняла место скульптура 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«Счастливая мать»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и теперь комплекс памятников стал называться 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«Монументом независимости и гуманизма»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xn--h1aqbff.xn--p1ai/attachments/Image/Ploshchad-Nezavisimosti.jpg?template=gener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6" y="980728"/>
            <a:ext cx="5112568" cy="5086350"/>
          </a:xfrm>
          <a:prstGeom prst="rect">
            <a:avLst/>
          </a:prstGeom>
          <a:noFill/>
        </p:spPr>
      </p:pic>
      <p:sp>
        <p:nvSpPr>
          <p:cNvPr id="7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980728"/>
            <a:ext cx="6062464" cy="5145441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Путь к памятнику начинается с Арки «</a:t>
            </a:r>
            <a:r>
              <a:rPr lang="ru-RU" sz="3300" b="1" dirty="0" err="1" smtClean="0">
                <a:latin typeface="Arial" pitchFamily="34" charset="0"/>
                <a:cs typeface="Arial" pitchFamily="34" charset="0"/>
              </a:rPr>
              <a:t>Эзгулик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» (Арка добрых и благородных устремлений). Белый аист установленный наверху арки символизирует мир и благополучие, а машущие крыльями журавли - устремлённость нашего государства в великое будущее.</a:t>
            </a:r>
          </a:p>
          <a:p>
            <a:pPr algn="ctr"/>
            <a:endParaRPr lang="ru-RU" dirty="0"/>
          </a:p>
        </p:txBody>
      </p:sp>
      <p:pic>
        <p:nvPicPr>
          <p:cNvPr id="14338" name="Picture 2" descr="https://img-fotki.yandex.ru/get/4708/42304183.34/0_53bfa_90170c2d_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4112" y="3645024"/>
            <a:ext cx="4752528" cy="2607619"/>
          </a:xfrm>
          <a:prstGeom prst="rect">
            <a:avLst/>
          </a:prstGeom>
          <a:noFill/>
        </p:spPr>
      </p:pic>
      <p:pic>
        <p:nvPicPr>
          <p:cNvPr id="14340" name="Picture 4" descr="https://mytashkent.uz/wp-content/uploads/2012/07/a0012.jpg"/>
          <p:cNvPicPr>
            <a:picLocks noChangeAspect="1" noChangeArrowheads="1"/>
          </p:cNvPicPr>
          <p:nvPr/>
        </p:nvPicPr>
        <p:blipFill>
          <a:blip r:embed="rId3" cstate="print"/>
          <a:srcRect l="9734" r="9474" b="41669"/>
          <a:stretch>
            <a:fillRect/>
          </a:stretch>
        </p:blipFill>
        <p:spPr bwMode="auto">
          <a:xfrm>
            <a:off x="7104112" y="836712"/>
            <a:ext cx="4824536" cy="2304256"/>
          </a:xfrm>
          <a:prstGeom prst="rect">
            <a:avLst/>
          </a:prstGeom>
          <a:noFill/>
        </p:spPr>
      </p:pic>
      <p:sp>
        <p:nvSpPr>
          <p:cNvPr id="8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692696"/>
            <a:ext cx="8496944" cy="3600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Скульптура «Счастливая мать»  дань внимания и высокого уважения к женщинам, которые поистине являются хранительницами семейного очага. Глядя на проникновенный образ Матери, вспоминаешь свою мать, своё беззаботное детство.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https://www.centralasia-travel.com/uploads/gallery/1048/independence-square-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2304" y="1484784"/>
            <a:ext cx="3114346" cy="4668830"/>
          </a:xfrm>
          <a:prstGeom prst="rect">
            <a:avLst/>
          </a:prstGeom>
          <a:noFill/>
        </p:spPr>
      </p:pic>
      <p:pic>
        <p:nvPicPr>
          <p:cNvPr id="13316" name="Picture 4" descr="http://new.monitoring.uz/img/slider1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408" y="4581128"/>
            <a:ext cx="7704856" cy="2082653"/>
          </a:xfrm>
          <a:prstGeom prst="rect">
            <a:avLst/>
          </a:prstGeom>
          <a:noFill/>
        </p:spPr>
      </p:pic>
      <p:sp>
        <p:nvSpPr>
          <p:cNvPr id="8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1268760"/>
            <a:ext cx="53848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Самый большой сквер города назван именем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Амира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Темура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В 1993 году там установлен памятник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Сахибкирану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Величественное изваяние вызывает в сердцах людей чувство гордости.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img.tourister.ru/files/1/4/6/3/3/8/1/2/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1268760"/>
            <a:ext cx="5544616" cy="4532543"/>
          </a:xfrm>
          <a:prstGeom prst="rect">
            <a:avLst/>
          </a:prstGeom>
          <a:noFill/>
        </p:spPr>
      </p:pic>
      <p:sp>
        <p:nvSpPr>
          <p:cNvPr id="7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08720"/>
            <a:ext cx="5731048" cy="521744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2 ноября 2007 года на 34-й сессии Генеральной конференции ЮНЕСКО принято постановление о праздновании 2200-летнего юбилея Ташкента – факт, наглядно подтверждающий высокое значение, придаваемое роли Узбекистана и его столицы на мировой арене.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51202" name="Picture 2" descr="https://sun9-23.userapi.com/ougvyJLx6HFjgUG4lHQHfnYZPyD-rqsAn_N7XA/X39eCh-gnF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764704"/>
            <a:ext cx="5760640" cy="2950010"/>
          </a:xfrm>
          <a:prstGeom prst="rect">
            <a:avLst/>
          </a:prstGeom>
          <a:noFill/>
        </p:spPr>
      </p:pic>
      <p:pic>
        <p:nvPicPr>
          <p:cNvPr id="51204" name="Picture 4" descr="http://en.unesco.kz/_images/4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8008" y="3861048"/>
            <a:ext cx="5616624" cy="266429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143672" y="980728"/>
            <a:ext cx="5990456" cy="550548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2009 году было отмечено 2200-летие Ташкента. Город был награждён высшей государственной наградой - орденом «</a:t>
            </a:r>
            <a:r>
              <a:rPr lang="ru-RU" sz="3500" b="1" dirty="0" err="1" smtClean="0">
                <a:latin typeface="Arial" pitchFamily="34" charset="0"/>
                <a:cs typeface="Arial" pitchFamily="34" charset="0"/>
              </a:rPr>
              <a:t>Мустакиллик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» (Независимость). </a:t>
            </a:r>
          </a:p>
          <a:p>
            <a:pPr algn="ctr">
              <a:buNone/>
            </a:pPr>
            <a:endParaRPr lang="ru-RU" sz="35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«Город с богатой историей, прекрасным сегодняшним днём и великим будущим».</a:t>
            </a:r>
          </a:p>
          <a:p>
            <a:pPr algn="ctr">
              <a:buNone/>
            </a:pPr>
            <a:r>
              <a:rPr lang="ru-RU" sz="35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Mustakilli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6360" y="3140968"/>
            <a:ext cx="2646652" cy="2664296"/>
          </a:xfrm>
          <a:prstGeom prst="rect">
            <a:avLst/>
          </a:prstGeom>
          <a:noFill/>
        </p:spPr>
      </p:pic>
      <p:pic>
        <p:nvPicPr>
          <p:cNvPr id="11268" name="Picture 4" descr="Mustakillik ri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08368" y="1124744"/>
            <a:ext cx="2424269" cy="576064"/>
          </a:xfrm>
          <a:prstGeom prst="rect">
            <a:avLst/>
          </a:prstGeom>
          <a:noFill/>
        </p:spPr>
      </p:pic>
      <p:pic>
        <p:nvPicPr>
          <p:cNvPr id="11270" name="Picture 6" descr="http://uza.uz/upload/medialibrary/260/_-_.jpg"/>
          <p:cNvPicPr>
            <a:picLocks noChangeAspect="1" noChangeArrowheads="1"/>
          </p:cNvPicPr>
          <p:nvPr/>
        </p:nvPicPr>
        <p:blipFill>
          <a:blip r:embed="rId4" cstate="print"/>
          <a:srcRect l="5624" t="12719" r="6379" b="14149"/>
          <a:stretch>
            <a:fillRect/>
          </a:stretch>
        </p:blipFill>
        <p:spPr bwMode="auto">
          <a:xfrm>
            <a:off x="191344" y="2060848"/>
            <a:ext cx="2783632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31704" y="836712"/>
            <a:ext cx="5384800" cy="554461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Ташкент  очаровывает впечатлением остановившегося  времени – кажется, что  прошлое в одно  мгновение  слилось с настоящим. 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Стены этого прекрасного  города  хранят в себе  удивительные легенды,  а земля насыщена историей великого  прошлого.</a:t>
            </a:r>
          </a:p>
          <a:p>
            <a:endParaRPr lang="ru-RU" dirty="0"/>
          </a:p>
        </p:txBody>
      </p:sp>
      <p:pic>
        <p:nvPicPr>
          <p:cNvPr id="10242" name="Picture 2" descr="http://capone-online.ru/all-guide/uzbekistan/013-tashkent/uzb_tashkent_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8" y="1484784"/>
            <a:ext cx="2914650" cy="3837806"/>
          </a:xfrm>
          <a:prstGeom prst="rect">
            <a:avLst/>
          </a:prstGeom>
          <a:noFill/>
        </p:spPr>
      </p:pic>
      <p:pic>
        <p:nvPicPr>
          <p:cNvPr id="10244" name="Picture 4" descr="http://capone-online.ru/all-guide/uzbekistan/013-tashkent/uzb_tashkent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76320" y="1484784"/>
            <a:ext cx="2914650" cy="3837806"/>
          </a:xfrm>
          <a:prstGeom prst="rect">
            <a:avLst/>
          </a:prstGeom>
          <a:noFill/>
        </p:spPr>
      </p:pic>
      <p:sp>
        <p:nvSpPr>
          <p:cNvPr id="8" name="object 2"/>
          <p:cNvSpPr>
            <a:spLocks/>
          </p:cNvSpPr>
          <p:nvPr/>
        </p:nvSpPr>
        <p:spPr bwMode="auto">
          <a:xfrm>
            <a:off x="0" y="0"/>
            <a:ext cx="12192000" cy="64853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ТАШКЕНТ – СТОЛИЦА НЕЗАВИСИМОГО ГОСУДАРСТВА</a:t>
            </a:r>
            <a:endParaRPr lang="ru-RU" sz="3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999829371"/>
              </p:ext>
            </p:extLst>
          </p:nvPr>
        </p:nvGraphicFramePr>
        <p:xfrm>
          <a:off x="191344" y="764704"/>
          <a:ext cx="1173730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bject 2"/>
          <p:cNvSpPr>
            <a:spLocks/>
          </p:cNvSpPr>
          <p:nvPr/>
        </p:nvSpPr>
        <p:spPr bwMode="auto">
          <a:xfrm>
            <a:off x="0" y="3685"/>
            <a:ext cx="12192000" cy="689012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ВЫВОДЫ</a:t>
            </a: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2CFA08-DF80-4B7B-AAE9-0CD5C18DF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122CFA08-DF80-4B7B-AAE9-0CD5C18DF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663934-934D-43A5-B0C3-532ABC4BC8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8B663934-934D-43A5-B0C3-532ABC4BC8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712C08C-5704-4735-9598-EEA274B70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E712C08C-5704-4735-9598-EEA274B70B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D8ADDBD-DB3D-4A1A-AA1F-6A137C5A7F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FD8ADDBD-DB3D-4A1A-AA1F-6A137C5A7F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1EA354-B7BF-4E17-B279-23993A4C3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851EA354-B7BF-4E17-B279-23993A4C3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672" y="247891"/>
            <a:ext cx="7439655" cy="583596"/>
          </a:xfrm>
          <a:prstGeom prst="rect">
            <a:avLst/>
          </a:prstGeom>
        </p:spPr>
        <p:txBody>
          <a:bodyPr vert="horz" wrap="square" lIns="0" tIns="29312" rIns="0" bIns="0" rtlCol="0" anchor="ctr">
            <a:spAutoFit/>
          </a:bodyPr>
          <a:lstStyle/>
          <a:p>
            <a:pPr marL="22547">
              <a:spcBef>
                <a:spcPts val="231"/>
              </a:spcBef>
            </a:pPr>
            <a:r>
              <a:rPr lang="ru-RU" sz="3600" dirty="0" smtClean="0"/>
              <a:t>  ЗАДАНИЯ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10897868" y="337246"/>
            <a:ext cx="751249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3" y="0"/>
                </a:moveTo>
                <a:lnTo>
                  <a:pt x="0" y="0"/>
                </a:lnTo>
                <a:lnTo>
                  <a:pt x="0" y="252463"/>
                </a:lnTo>
                <a:lnTo>
                  <a:pt x="252463" y="252463"/>
                </a:lnTo>
                <a:lnTo>
                  <a:pt x="252463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987A88E-3E38-4657-A6CB-7252E760983A}"/>
              </a:ext>
            </a:extLst>
          </p:cNvPr>
          <p:cNvSpPr txBox="1"/>
          <p:nvPr/>
        </p:nvSpPr>
        <p:spPr>
          <a:xfrm>
            <a:off x="623393" y="3059908"/>
            <a:ext cx="3264363" cy="19303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Прочитайте учебник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§36.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Стр. 114 – 117.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A876B8A-D6F4-45DD-A7CB-4E0ADA116FEA}"/>
              </a:ext>
            </a:extLst>
          </p:cNvPr>
          <p:cNvSpPr txBox="1"/>
          <p:nvPr/>
        </p:nvSpPr>
        <p:spPr>
          <a:xfrm>
            <a:off x="4151784" y="2348880"/>
            <a:ext cx="3888432" cy="19303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Расскажите о происхождении названия «Ташкент».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983BB7E-5EFA-4F55-818D-5990E5EC0F5E}"/>
              </a:ext>
            </a:extLst>
          </p:cNvPr>
          <p:cNvSpPr txBox="1"/>
          <p:nvPr/>
        </p:nvSpPr>
        <p:spPr>
          <a:xfrm>
            <a:off x="8184232" y="3212976"/>
            <a:ext cx="3744416" cy="14994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Выполните задание № 1 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на стр. 117.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7">
            <a:extLst>
              <a:ext uri="{FF2B5EF4-FFF2-40B4-BE49-F238E27FC236}">
                <a16:creationId xmlns:a16="http://schemas.microsoft.com/office/drawing/2014/main" xmlns="" id="{64D0C24B-9D0C-48A9-8DC5-96988E50BC38}"/>
              </a:ext>
            </a:extLst>
          </p:cNvPr>
          <p:cNvSpPr/>
          <p:nvPr/>
        </p:nvSpPr>
        <p:spPr>
          <a:xfrm>
            <a:off x="1583501" y="1700808"/>
            <a:ext cx="1385387" cy="100727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Freeform 47"/>
          <p:cNvSpPr>
            <a:spLocks noEditPoints="1"/>
          </p:cNvSpPr>
          <p:nvPr/>
        </p:nvSpPr>
        <p:spPr bwMode="auto">
          <a:xfrm>
            <a:off x="8077612" y="244075"/>
            <a:ext cx="417671" cy="708844"/>
          </a:xfrm>
          <a:custGeom>
            <a:avLst/>
            <a:gdLst>
              <a:gd name="T0" fmla="*/ 237 w 271"/>
              <a:gd name="T1" fmla="*/ 184 h 461"/>
              <a:gd name="T2" fmla="*/ 221 w 271"/>
              <a:gd name="T3" fmla="*/ 188 h 461"/>
              <a:gd name="T4" fmla="*/ 221 w 271"/>
              <a:gd name="T5" fmla="*/ 182 h 461"/>
              <a:gd name="T6" fmla="*/ 187 w 271"/>
              <a:gd name="T7" fmla="*/ 148 h 461"/>
              <a:gd name="T8" fmla="*/ 171 w 271"/>
              <a:gd name="T9" fmla="*/ 152 h 461"/>
              <a:gd name="T10" fmla="*/ 171 w 271"/>
              <a:gd name="T11" fmla="*/ 146 h 461"/>
              <a:gd name="T12" fmla="*/ 137 w 271"/>
              <a:gd name="T13" fmla="*/ 112 h 461"/>
              <a:gd name="T14" fmla="*/ 119 w 271"/>
              <a:gd name="T15" fmla="*/ 117 h 461"/>
              <a:gd name="T16" fmla="*/ 119 w 271"/>
              <a:gd name="T17" fmla="*/ 34 h 461"/>
              <a:gd name="T18" fmla="*/ 85 w 271"/>
              <a:gd name="T19" fmla="*/ 0 h 461"/>
              <a:gd name="T20" fmla="*/ 51 w 271"/>
              <a:gd name="T21" fmla="*/ 34 h 461"/>
              <a:gd name="T22" fmla="*/ 51 w 271"/>
              <a:gd name="T23" fmla="*/ 178 h 461"/>
              <a:gd name="T24" fmla="*/ 34 w 271"/>
              <a:gd name="T25" fmla="*/ 174 h 461"/>
              <a:gd name="T26" fmla="*/ 0 w 271"/>
              <a:gd name="T27" fmla="*/ 208 h 461"/>
              <a:gd name="T28" fmla="*/ 0 w 271"/>
              <a:gd name="T29" fmla="*/ 325 h 461"/>
              <a:gd name="T30" fmla="*/ 136 w 271"/>
              <a:gd name="T31" fmla="*/ 461 h 461"/>
              <a:gd name="T32" fmla="*/ 271 w 271"/>
              <a:gd name="T33" fmla="*/ 325 h 461"/>
              <a:gd name="T34" fmla="*/ 271 w 271"/>
              <a:gd name="T35" fmla="*/ 218 h 461"/>
              <a:gd name="T36" fmla="*/ 237 w 271"/>
              <a:gd name="T37" fmla="*/ 184 h 461"/>
              <a:gd name="T38" fmla="*/ 262 w 271"/>
              <a:gd name="T39" fmla="*/ 325 h 461"/>
              <a:gd name="T40" fmla="*/ 136 w 271"/>
              <a:gd name="T41" fmla="*/ 451 h 461"/>
              <a:gd name="T42" fmla="*/ 10 w 271"/>
              <a:gd name="T43" fmla="*/ 325 h 461"/>
              <a:gd name="T44" fmla="*/ 10 w 271"/>
              <a:gd name="T45" fmla="*/ 208 h 461"/>
              <a:gd name="T46" fmla="*/ 34 w 271"/>
              <a:gd name="T47" fmla="*/ 183 h 461"/>
              <a:gd name="T48" fmla="*/ 51 w 271"/>
              <a:gd name="T49" fmla="*/ 190 h 461"/>
              <a:gd name="T50" fmla="*/ 51 w 271"/>
              <a:gd name="T51" fmla="*/ 290 h 461"/>
              <a:gd name="T52" fmla="*/ 56 w 271"/>
              <a:gd name="T53" fmla="*/ 295 h 461"/>
              <a:gd name="T54" fmla="*/ 60 w 271"/>
              <a:gd name="T55" fmla="*/ 290 h 461"/>
              <a:gd name="T56" fmla="*/ 60 w 271"/>
              <a:gd name="T57" fmla="*/ 34 h 461"/>
              <a:gd name="T58" fmla="*/ 85 w 271"/>
              <a:gd name="T59" fmla="*/ 9 h 461"/>
              <a:gd name="T60" fmla="*/ 110 w 271"/>
              <a:gd name="T61" fmla="*/ 34 h 461"/>
              <a:gd name="T62" fmla="*/ 110 w 271"/>
              <a:gd name="T63" fmla="*/ 187 h 461"/>
              <a:gd name="T64" fmla="*/ 115 w 271"/>
              <a:gd name="T65" fmla="*/ 191 h 461"/>
              <a:gd name="T66" fmla="*/ 119 w 271"/>
              <a:gd name="T67" fmla="*/ 187 h 461"/>
              <a:gd name="T68" fmla="*/ 119 w 271"/>
              <a:gd name="T69" fmla="*/ 128 h 461"/>
              <a:gd name="T70" fmla="*/ 137 w 271"/>
              <a:gd name="T71" fmla="*/ 121 h 461"/>
              <a:gd name="T72" fmla="*/ 162 w 271"/>
              <a:gd name="T73" fmla="*/ 146 h 461"/>
              <a:gd name="T74" fmla="*/ 162 w 271"/>
              <a:gd name="T75" fmla="*/ 160 h 461"/>
              <a:gd name="T76" fmla="*/ 162 w 271"/>
              <a:gd name="T77" fmla="*/ 161 h 461"/>
              <a:gd name="T78" fmla="*/ 162 w 271"/>
              <a:gd name="T79" fmla="*/ 202 h 461"/>
              <a:gd name="T80" fmla="*/ 166 w 271"/>
              <a:gd name="T81" fmla="*/ 207 h 461"/>
              <a:gd name="T82" fmla="*/ 171 w 271"/>
              <a:gd name="T83" fmla="*/ 202 h 461"/>
              <a:gd name="T84" fmla="*/ 171 w 271"/>
              <a:gd name="T85" fmla="*/ 163 h 461"/>
              <a:gd name="T86" fmla="*/ 187 w 271"/>
              <a:gd name="T87" fmla="*/ 157 h 461"/>
              <a:gd name="T88" fmla="*/ 211 w 271"/>
              <a:gd name="T89" fmla="*/ 182 h 461"/>
              <a:gd name="T90" fmla="*/ 211 w 271"/>
              <a:gd name="T91" fmla="*/ 197 h 461"/>
              <a:gd name="T92" fmla="*/ 211 w 271"/>
              <a:gd name="T93" fmla="*/ 197 h 461"/>
              <a:gd name="T94" fmla="*/ 211 w 271"/>
              <a:gd name="T95" fmla="*/ 219 h 461"/>
              <a:gd name="T96" fmla="*/ 216 w 271"/>
              <a:gd name="T97" fmla="*/ 224 h 461"/>
              <a:gd name="T98" fmla="*/ 221 w 271"/>
              <a:gd name="T99" fmla="*/ 219 h 461"/>
              <a:gd name="T100" fmla="*/ 221 w 271"/>
              <a:gd name="T101" fmla="*/ 199 h 461"/>
              <a:gd name="T102" fmla="*/ 237 w 271"/>
              <a:gd name="T103" fmla="*/ 193 h 461"/>
              <a:gd name="T104" fmla="*/ 262 w 271"/>
              <a:gd name="T105" fmla="*/ 218 h 461"/>
              <a:gd name="T106" fmla="*/ 262 w 271"/>
              <a:gd name="T107" fmla="*/ 325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1" h="461">
                <a:moveTo>
                  <a:pt x="237" y="184"/>
                </a:moveTo>
                <a:cubicBezTo>
                  <a:pt x="231" y="184"/>
                  <a:pt x="226" y="185"/>
                  <a:pt x="221" y="188"/>
                </a:cubicBezTo>
                <a:cubicBezTo>
                  <a:pt x="221" y="182"/>
                  <a:pt x="221" y="182"/>
                  <a:pt x="221" y="182"/>
                </a:cubicBezTo>
                <a:cubicBezTo>
                  <a:pt x="221" y="163"/>
                  <a:pt x="205" y="148"/>
                  <a:pt x="187" y="148"/>
                </a:cubicBezTo>
                <a:cubicBezTo>
                  <a:pt x="181" y="148"/>
                  <a:pt x="176" y="149"/>
                  <a:pt x="171" y="152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71" y="127"/>
                  <a:pt x="156" y="112"/>
                  <a:pt x="137" y="112"/>
                </a:cubicBezTo>
                <a:cubicBezTo>
                  <a:pt x="131" y="112"/>
                  <a:pt x="125" y="113"/>
                  <a:pt x="119" y="117"/>
                </a:cubicBezTo>
                <a:cubicBezTo>
                  <a:pt x="119" y="34"/>
                  <a:pt x="119" y="34"/>
                  <a:pt x="119" y="34"/>
                </a:cubicBezTo>
                <a:cubicBezTo>
                  <a:pt x="119" y="15"/>
                  <a:pt x="104" y="0"/>
                  <a:pt x="85" y="0"/>
                </a:cubicBezTo>
                <a:cubicBezTo>
                  <a:pt x="66" y="0"/>
                  <a:pt x="51" y="15"/>
                  <a:pt x="51" y="34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46" y="176"/>
                  <a:pt x="40" y="174"/>
                  <a:pt x="34" y="174"/>
                </a:cubicBezTo>
                <a:cubicBezTo>
                  <a:pt x="16" y="174"/>
                  <a:pt x="0" y="189"/>
                  <a:pt x="0" y="208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400"/>
                  <a:pt x="61" y="461"/>
                  <a:pt x="136" y="461"/>
                </a:cubicBezTo>
                <a:cubicBezTo>
                  <a:pt x="210" y="461"/>
                  <a:pt x="271" y="400"/>
                  <a:pt x="271" y="325"/>
                </a:cubicBezTo>
                <a:cubicBezTo>
                  <a:pt x="271" y="218"/>
                  <a:pt x="271" y="218"/>
                  <a:pt x="271" y="218"/>
                </a:cubicBezTo>
                <a:cubicBezTo>
                  <a:pt x="271" y="199"/>
                  <a:pt x="256" y="184"/>
                  <a:pt x="237" y="184"/>
                </a:cubicBezTo>
                <a:close/>
                <a:moveTo>
                  <a:pt x="262" y="325"/>
                </a:moveTo>
                <a:cubicBezTo>
                  <a:pt x="262" y="395"/>
                  <a:pt x="205" y="451"/>
                  <a:pt x="136" y="451"/>
                </a:cubicBezTo>
                <a:cubicBezTo>
                  <a:pt x="66" y="451"/>
                  <a:pt x="10" y="395"/>
                  <a:pt x="10" y="325"/>
                </a:cubicBezTo>
                <a:cubicBezTo>
                  <a:pt x="10" y="208"/>
                  <a:pt x="10" y="208"/>
                  <a:pt x="10" y="208"/>
                </a:cubicBezTo>
                <a:cubicBezTo>
                  <a:pt x="10" y="195"/>
                  <a:pt x="21" y="183"/>
                  <a:pt x="34" y="183"/>
                </a:cubicBezTo>
                <a:cubicBezTo>
                  <a:pt x="41" y="183"/>
                  <a:pt x="47" y="186"/>
                  <a:pt x="51" y="190"/>
                </a:cubicBezTo>
                <a:cubicBezTo>
                  <a:pt x="51" y="290"/>
                  <a:pt x="51" y="290"/>
                  <a:pt x="51" y="290"/>
                </a:cubicBezTo>
                <a:cubicBezTo>
                  <a:pt x="51" y="292"/>
                  <a:pt x="53" y="295"/>
                  <a:pt x="56" y="295"/>
                </a:cubicBezTo>
                <a:cubicBezTo>
                  <a:pt x="58" y="295"/>
                  <a:pt x="60" y="292"/>
                  <a:pt x="60" y="29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20"/>
                  <a:pt x="72" y="9"/>
                  <a:pt x="85" y="9"/>
                </a:cubicBezTo>
                <a:cubicBezTo>
                  <a:pt x="99" y="9"/>
                  <a:pt x="110" y="20"/>
                  <a:pt x="110" y="34"/>
                </a:cubicBezTo>
                <a:cubicBezTo>
                  <a:pt x="110" y="187"/>
                  <a:pt x="110" y="187"/>
                  <a:pt x="110" y="187"/>
                </a:cubicBezTo>
                <a:cubicBezTo>
                  <a:pt x="110" y="189"/>
                  <a:pt x="112" y="191"/>
                  <a:pt x="115" y="191"/>
                </a:cubicBezTo>
                <a:cubicBezTo>
                  <a:pt x="117" y="191"/>
                  <a:pt x="119" y="189"/>
                  <a:pt x="119" y="187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4" y="124"/>
                  <a:pt x="130" y="121"/>
                  <a:pt x="137" y="121"/>
                </a:cubicBezTo>
                <a:cubicBezTo>
                  <a:pt x="150" y="121"/>
                  <a:pt x="162" y="132"/>
                  <a:pt x="162" y="146"/>
                </a:cubicBezTo>
                <a:cubicBezTo>
                  <a:pt x="162" y="160"/>
                  <a:pt x="162" y="160"/>
                  <a:pt x="162" y="160"/>
                </a:cubicBezTo>
                <a:cubicBezTo>
                  <a:pt x="162" y="160"/>
                  <a:pt x="162" y="161"/>
                  <a:pt x="162" y="161"/>
                </a:cubicBezTo>
                <a:cubicBezTo>
                  <a:pt x="162" y="202"/>
                  <a:pt x="162" y="202"/>
                  <a:pt x="162" y="202"/>
                </a:cubicBezTo>
                <a:cubicBezTo>
                  <a:pt x="162" y="205"/>
                  <a:pt x="164" y="207"/>
                  <a:pt x="166" y="207"/>
                </a:cubicBezTo>
                <a:cubicBezTo>
                  <a:pt x="169" y="207"/>
                  <a:pt x="171" y="205"/>
                  <a:pt x="171" y="202"/>
                </a:cubicBezTo>
                <a:cubicBezTo>
                  <a:pt x="171" y="163"/>
                  <a:pt x="171" y="163"/>
                  <a:pt x="171" y="163"/>
                </a:cubicBezTo>
                <a:cubicBezTo>
                  <a:pt x="175" y="159"/>
                  <a:pt x="181" y="157"/>
                  <a:pt x="187" y="157"/>
                </a:cubicBezTo>
                <a:cubicBezTo>
                  <a:pt x="200" y="157"/>
                  <a:pt x="211" y="168"/>
                  <a:pt x="211" y="182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219"/>
                  <a:pt x="211" y="219"/>
                  <a:pt x="211" y="219"/>
                </a:cubicBezTo>
                <a:cubicBezTo>
                  <a:pt x="211" y="221"/>
                  <a:pt x="213" y="224"/>
                  <a:pt x="216" y="224"/>
                </a:cubicBezTo>
                <a:cubicBezTo>
                  <a:pt x="219" y="224"/>
                  <a:pt x="221" y="221"/>
                  <a:pt x="221" y="219"/>
                </a:cubicBezTo>
                <a:cubicBezTo>
                  <a:pt x="221" y="199"/>
                  <a:pt x="221" y="199"/>
                  <a:pt x="221" y="199"/>
                </a:cubicBezTo>
                <a:cubicBezTo>
                  <a:pt x="225" y="195"/>
                  <a:pt x="231" y="193"/>
                  <a:pt x="237" y="193"/>
                </a:cubicBezTo>
                <a:cubicBezTo>
                  <a:pt x="250" y="193"/>
                  <a:pt x="262" y="204"/>
                  <a:pt x="262" y="218"/>
                </a:cubicBezTo>
                <a:lnTo>
                  <a:pt x="262" y="325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76802" tIns="38401" rIns="76802" bIns="38401" numCol="1" anchor="t" anchorCtr="0" compatLnSpc="1">
            <a:prstTxWarp prst="textNoShape">
              <a:avLst/>
            </a:prstTxWarp>
          </a:bodyPr>
          <a:lstStyle/>
          <a:p>
            <a:pPr defTabSz="1024014"/>
            <a:endParaRPr lang="en-US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9" name="Oval 7">
            <a:extLst>
              <a:ext uri="{FF2B5EF4-FFF2-40B4-BE49-F238E27FC236}">
                <a16:creationId xmlns:a16="http://schemas.microsoft.com/office/drawing/2014/main" xmlns="" id="{64D0C24B-9D0C-48A9-8DC5-96988E50BC38}"/>
              </a:ext>
            </a:extLst>
          </p:cNvPr>
          <p:cNvSpPr/>
          <p:nvPr/>
        </p:nvSpPr>
        <p:spPr>
          <a:xfrm>
            <a:off x="5447928" y="1196752"/>
            <a:ext cx="1385387" cy="100727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7">
            <a:extLst>
              <a:ext uri="{FF2B5EF4-FFF2-40B4-BE49-F238E27FC236}">
                <a16:creationId xmlns:a16="http://schemas.microsoft.com/office/drawing/2014/main" xmlns="" id="{64D0C24B-9D0C-48A9-8DC5-96988E50BC38}"/>
              </a:ext>
            </a:extLst>
          </p:cNvPr>
          <p:cNvSpPr/>
          <p:nvPr/>
        </p:nvSpPr>
        <p:spPr>
          <a:xfrm>
            <a:off x="9360365" y="1700808"/>
            <a:ext cx="1385387" cy="100727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ru-RU" sz="2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36"/>
          <p:cNvSpPr>
            <a:spLocks noEditPoints="1"/>
          </p:cNvSpPr>
          <p:nvPr/>
        </p:nvSpPr>
        <p:spPr bwMode="auto">
          <a:xfrm>
            <a:off x="10992544" y="404664"/>
            <a:ext cx="576064" cy="392486"/>
          </a:xfrm>
          <a:custGeom>
            <a:avLst/>
            <a:gdLst>
              <a:gd name="T0" fmla="*/ 100 w 616"/>
              <a:gd name="T1" fmla="*/ 285 h 509"/>
              <a:gd name="T2" fmla="*/ 323 w 616"/>
              <a:gd name="T3" fmla="*/ 422 h 509"/>
              <a:gd name="T4" fmla="*/ 323 w 616"/>
              <a:gd name="T5" fmla="*/ 278 h 509"/>
              <a:gd name="T6" fmla="*/ 114 w 616"/>
              <a:gd name="T7" fmla="*/ 292 h 509"/>
              <a:gd name="T8" fmla="*/ 612 w 616"/>
              <a:gd name="T9" fmla="*/ 188 h 509"/>
              <a:gd name="T10" fmla="*/ 555 w 616"/>
              <a:gd name="T11" fmla="*/ 4 h 509"/>
              <a:gd name="T12" fmla="*/ 554 w 616"/>
              <a:gd name="T13" fmla="*/ 3 h 509"/>
              <a:gd name="T14" fmla="*/ 553 w 616"/>
              <a:gd name="T15" fmla="*/ 1 h 509"/>
              <a:gd name="T16" fmla="*/ 551 w 616"/>
              <a:gd name="T17" fmla="*/ 1 h 509"/>
              <a:gd name="T18" fmla="*/ 549 w 616"/>
              <a:gd name="T19" fmla="*/ 0 h 509"/>
              <a:gd name="T20" fmla="*/ 308 w 616"/>
              <a:gd name="T21" fmla="*/ 0 h 509"/>
              <a:gd name="T22" fmla="*/ 147 w 616"/>
              <a:gd name="T23" fmla="*/ 0 h 509"/>
              <a:gd name="T24" fmla="*/ 66 w 616"/>
              <a:gd name="T25" fmla="*/ 0 h 509"/>
              <a:gd name="T26" fmla="*/ 64 w 616"/>
              <a:gd name="T27" fmla="*/ 1 h 509"/>
              <a:gd name="T28" fmla="*/ 62 w 616"/>
              <a:gd name="T29" fmla="*/ 2 h 509"/>
              <a:gd name="T30" fmla="*/ 61 w 616"/>
              <a:gd name="T31" fmla="*/ 4 h 509"/>
              <a:gd name="T32" fmla="*/ 60 w 616"/>
              <a:gd name="T33" fmla="*/ 5 h 509"/>
              <a:gd name="T34" fmla="*/ 27 w 616"/>
              <a:gd name="T35" fmla="*/ 242 h 509"/>
              <a:gd name="T36" fmla="*/ 582 w 616"/>
              <a:gd name="T37" fmla="*/ 509 h 509"/>
              <a:gd name="T38" fmla="*/ 606 w 616"/>
              <a:gd name="T39" fmla="*/ 229 h 509"/>
              <a:gd name="T40" fmla="*/ 464 w 616"/>
              <a:gd name="T41" fmla="*/ 232 h 509"/>
              <a:gd name="T42" fmla="*/ 463 w 616"/>
              <a:gd name="T43" fmla="*/ 14 h 509"/>
              <a:gd name="T44" fmla="*/ 391 w 616"/>
              <a:gd name="T45" fmla="*/ 219 h 509"/>
              <a:gd name="T46" fmla="*/ 315 w 616"/>
              <a:gd name="T47" fmla="*/ 14 h 509"/>
              <a:gd name="T48" fmla="*/ 391 w 616"/>
              <a:gd name="T49" fmla="*/ 219 h 509"/>
              <a:gd name="T50" fmla="*/ 257 w 616"/>
              <a:gd name="T51" fmla="*/ 232 h 509"/>
              <a:gd name="T52" fmla="*/ 234 w 616"/>
              <a:gd name="T53" fmla="*/ 14 h 509"/>
              <a:gd name="T54" fmla="*/ 117 w 616"/>
              <a:gd name="T55" fmla="*/ 192 h 509"/>
              <a:gd name="T56" fmla="*/ 202 w 616"/>
              <a:gd name="T57" fmla="*/ 190 h 509"/>
              <a:gd name="T58" fmla="*/ 117 w 616"/>
              <a:gd name="T59" fmla="*/ 192 h 509"/>
              <a:gd name="T60" fmla="*/ 72 w 616"/>
              <a:gd name="T61" fmla="*/ 14 h 509"/>
              <a:gd name="T62" fmla="*/ 48 w 616"/>
              <a:gd name="T63" fmla="*/ 232 h 509"/>
              <a:gd name="T64" fmla="*/ 392 w 616"/>
              <a:gd name="T65" fmla="*/ 495 h 509"/>
              <a:gd name="T66" fmla="*/ 503 w 616"/>
              <a:gd name="T67" fmla="*/ 495 h 509"/>
              <a:gd name="T68" fmla="*/ 517 w 616"/>
              <a:gd name="T69" fmla="*/ 285 h 509"/>
              <a:gd name="T70" fmla="*/ 378 w 616"/>
              <a:gd name="T71" fmla="*/ 285 h 509"/>
              <a:gd name="T72" fmla="*/ 41 w 616"/>
              <a:gd name="T73" fmla="*/ 246 h 509"/>
              <a:gd name="T74" fmla="*/ 113 w 616"/>
              <a:gd name="T75" fmla="*/ 229 h 509"/>
              <a:gd name="T76" fmla="*/ 215 w 616"/>
              <a:gd name="T77" fmla="*/ 229 h 509"/>
              <a:gd name="T78" fmla="*/ 308 w 616"/>
              <a:gd name="T79" fmla="*/ 217 h 509"/>
              <a:gd name="T80" fmla="*/ 410 w 616"/>
              <a:gd name="T81" fmla="*/ 217 h 509"/>
              <a:gd name="T82" fmla="*/ 511 w 616"/>
              <a:gd name="T83" fmla="*/ 217 h 509"/>
              <a:gd name="T84" fmla="*/ 575 w 616"/>
              <a:gd name="T85" fmla="*/ 495 h 509"/>
              <a:gd name="T86" fmla="*/ 513 w 616"/>
              <a:gd name="T87" fmla="*/ 189 h 509"/>
              <a:gd name="T88" fmla="*/ 598 w 616"/>
              <a:gd name="T89" fmla="*/ 192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16" h="509">
                <a:moveTo>
                  <a:pt x="323" y="278"/>
                </a:moveTo>
                <a:cubicBezTo>
                  <a:pt x="107" y="278"/>
                  <a:pt x="107" y="278"/>
                  <a:pt x="107" y="278"/>
                </a:cubicBezTo>
                <a:cubicBezTo>
                  <a:pt x="104" y="278"/>
                  <a:pt x="100" y="282"/>
                  <a:pt x="100" y="285"/>
                </a:cubicBezTo>
                <a:cubicBezTo>
                  <a:pt x="100" y="415"/>
                  <a:pt x="100" y="415"/>
                  <a:pt x="100" y="415"/>
                </a:cubicBezTo>
                <a:cubicBezTo>
                  <a:pt x="100" y="419"/>
                  <a:pt x="104" y="422"/>
                  <a:pt x="107" y="422"/>
                </a:cubicBezTo>
                <a:cubicBezTo>
                  <a:pt x="323" y="422"/>
                  <a:pt x="323" y="422"/>
                  <a:pt x="323" y="422"/>
                </a:cubicBezTo>
                <a:cubicBezTo>
                  <a:pt x="327" y="422"/>
                  <a:pt x="330" y="419"/>
                  <a:pt x="330" y="415"/>
                </a:cubicBezTo>
                <a:cubicBezTo>
                  <a:pt x="330" y="285"/>
                  <a:pt x="330" y="285"/>
                  <a:pt x="330" y="285"/>
                </a:cubicBezTo>
                <a:cubicBezTo>
                  <a:pt x="330" y="282"/>
                  <a:pt x="327" y="278"/>
                  <a:pt x="323" y="278"/>
                </a:cubicBezTo>
                <a:close/>
                <a:moveTo>
                  <a:pt x="316" y="408"/>
                </a:moveTo>
                <a:cubicBezTo>
                  <a:pt x="114" y="408"/>
                  <a:pt x="114" y="408"/>
                  <a:pt x="114" y="408"/>
                </a:cubicBezTo>
                <a:cubicBezTo>
                  <a:pt x="114" y="292"/>
                  <a:pt x="114" y="292"/>
                  <a:pt x="114" y="292"/>
                </a:cubicBezTo>
                <a:cubicBezTo>
                  <a:pt x="316" y="292"/>
                  <a:pt x="316" y="292"/>
                  <a:pt x="316" y="292"/>
                </a:cubicBezTo>
                <a:lnTo>
                  <a:pt x="316" y="408"/>
                </a:lnTo>
                <a:close/>
                <a:moveTo>
                  <a:pt x="612" y="188"/>
                </a:move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5" y="4"/>
                  <a:pt x="555" y="4"/>
                </a:cubicBezTo>
                <a:cubicBezTo>
                  <a:pt x="555" y="4"/>
                  <a:pt x="555" y="4"/>
                  <a:pt x="555" y="4"/>
                </a:cubicBezTo>
                <a:cubicBezTo>
                  <a:pt x="555" y="3"/>
                  <a:pt x="555" y="3"/>
                  <a:pt x="555" y="3"/>
                </a:cubicBezTo>
                <a:cubicBezTo>
                  <a:pt x="555" y="3"/>
                  <a:pt x="554" y="3"/>
                  <a:pt x="554" y="3"/>
                </a:cubicBezTo>
                <a:cubicBezTo>
                  <a:pt x="554" y="2"/>
                  <a:pt x="554" y="2"/>
                  <a:pt x="554" y="2"/>
                </a:cubicBezTo>
                <a:cubicBezTo>
                  <a:pt x="554" y="2"/>
                  <a:pt x="553" y="2"/>
                  <a:pt x="553" y="2"/>
                </a:cubicBezTo>
                <a:cubicBezTo>
                  <a:pt x="553" y="2"/>
                  <a:pt x="553" y="1"/>
                  <a:pt x="553" y="1"/>
                </a:cubicBezTo>
                <a:cubicBezTo>
                  <a:pt x="552" y="1"/>
                  <a:pt x="552" y="1"/>
                  <a:pt x="552" y="1"/>
                </a:cubicBezTo>
                <a:cubicBezTo>
                  <a:pt x="552" y="1"/>
                  <a:pt x="552" y="1"/>
                  <a:pt x="551" y="1"/>
                </a:cubicBezTo>
                <a:cubicBezTo>
                  <a:pt x="551" y="1"/>
                  <a:pt x="551" y="1"/>
                  <a:pt x="551" y="1"/>
                </a:cubicBezTo>
                <a:cubicBezTo>
                  <a:pt x="551" y="0"/>
                  <a:pt x="550" y="0"/>
                  <a:pt x="550" y="0"/>
                </a:cubicBezTo>
                <a:cubicBezTo>
                  <a:pt x="550" y="0"/>
                  <a:pt x="550" y="0"/>
                  <a:pt x="549" y="0"/>
                </a:cubicBezTo>
                <a:cubicBezTo>
                  <a:pt x="549" y="0"/>
                  <a:pt x="549" y="0"/>
                  <a:pt x="54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6" y="0"/>
                  <a:pt x="66" y="0"/>
                </a:cubicBezTo>
                <a:cubicBezTo>
                  <a:pt x="66" y="0"/>
                  <a:pt x="66" y="0"/>
                  <a:pt x="65" y="1"/>
                </a:cubicBezTo>
                <a:cubicBezTo>
                  <a:pt x="65" y="1"/>
                  <a:pt x="65" y="1"/>
                  <a:pt x="65" y="1"/>
                </a:cubicBezTo>
                <a:cubicBezTo>
                  <a:pt x="65" y="1"/>
                  <a:pt x="64" y="1"/>
                  <a:pt x="64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3" y="1"/>
                  <a:pt x="63" y="2"/>
                  <a:pt x="63" y="2"/>
                </a:cubicBezTo>
                <a:cubicBezTo>
                  <a:pt x="63" y="2"/>
                  <a:pt x="63" y="2"/>
                  <a:pt x="62" y="2"/>
                </a:cubicBezTo>
                <a:cubicBezTo>
                  <a:pt x="62" y="2"/>
                  <a:pt x="62" y="2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1" y="3"/>
                  <a:pt x="61" y="3"/>
                  <a:pt x="61" y="4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4"/>
                  <a:pt x="61" y="5"/>
                  <a:pt x="61" y="5"/>
                </a:cubicBezTo>
                <a:cubicBezTo>
                  <a:pt x="61" y="5"/>
                  <a:pt x="60" y="5"/>
                  <a:pt x="60" y="5"/>
                </a:cubicBezTo>
                <a:cubicBezTo>
                  <a:pt x="5" y="188"/>
                  <a:pt x="5" y="188"/>
                  <a:pt x="5" y="188"/>
                </a:cubicBezTo>
                <a:cubicBezTo>
                  <a:pt x="0" y="203"/>
                  <a:pt x="2" y="218"/>
                  <a:pt x="10" y="229"/>
                </a:cubicBezTo>
                <a:cubicBezTo>
                  <a:pt x="15" y="235"/>
                  <a:pt x="20" y="239"/>
                  <a:pt x="27" y="242"/>
                </a:cubicBezTo>
                <a:cubicBezTo>
                  <a:pt x="27" y="502"/>
                  <a:pt x="27" y="502"/>
                  <a:pt x="27" y="502"/>
                </a:cubicBezTo>
                <a:cubicBezTo>
                  <a:pt x="27" y="506"/>
                  <a:pt x="30" y="509"/>
                  <a:pt x="34" y="509"/>
                </a:cubicBezTo>
                <a:cubicBezTo>
                  <a:pt x="582" y="509"/>
                  <a:pt x="582" y="509"/>
                  <a:pt x="582" y="509"/>
                </a:cubicBezTo>
                <a:cubicBezTo>
                  <a:pt x="586" y="509"/>
                  <a:pt x="589" y="506"/>
                  <a:pt x="589" y="502"/>
                </a:cubicBezTo>
                <a:cubicBezTo>
                  <a:pt x="589" y="242"/>
                  <a:pt x="589" y="242"/>
                  <a:pt x="589" y="242"/>
                </a:cubicBezTo>
                <a:cubicBezTo>
                  <a:pt x="596" y="239"/>
                  <a:pt x="602" y="235"/>
                  <a:pt x="606" y="229"/>
                </a:cubicBezTo>
                <a:cubicBezTo>
                  <a:pt x="614" y="218"/>
                  <a:pt x="616" y="203"/>
                  <a:pt x="612" y="188"/>
                </a:cubicBezTo>
                <a:close/>
                <a:moveTo>
                  <a:pt x="493" y="220"/>
                </a:moveTo>
                <a:cubicBezTo>
                  <a:pt x="486" y="228"/>
                  <a:pt x="476" y="232"/>
                  <a:pt x="464" y="232"/>
                </a:cubicBezTo>
                <a:cubicBezTo>
                  <a:pt x="439" y="232"/>
                  <a:pt x="417" y="213"/>
                  <a:pt x="414" y="190"/>
                </a:cubicBezTo>
                <a:cubicBezTo>
                  <a:pt x="396" y="14"/>
                  <a:pt x="396" y="14"/>
                  <a:pt x="396" y="14"/>
                </a:cubicBezTo>
                <a:cubicBezTo>
                  <a:pt x="463" y="14"/>
                  <a:pt x="463" y="14"/>
                  <a:pt x="463" y="14"/>
                </a:cubicBezTo>
                <a:cubicBezTo>
                  <a:pt x="499" y="192"/>
                  <a:pt x="499" y="192"/>
                  <a:pt x="499" y="192"/>
                </a:cubicBezTo>
                <a:cubicBezTo>
                  <a:pt x="501" y="202"/>
                  <a:pt x="499" y="212"/>
                  <a:pt x="493" y="220"/>
                </a:cubicBezTo>
                <a:close/>
                <a:moveTo>
                  <a:pt x="391" y="219"/>
                </a:moveTo>
                <a:cubicBezTo>
                  <a:pt x="383" y="228"/>
                  <a:pt x="373" y="232"/>
                  <a:pt x="360" y="232"/>
                </a:cubicBezTo>
                <a:cubicBezTo>
                  <a:pt x="336" y="232"/>
                  <a:pt x="315" y="213"/>
                  <a:pt x="315" y="190"/>
                </a:cubicBezTo>
                <a:cubicBezTo>
                  <a:pt x="315" y="14"/>
                  <a:pt x="315" y="14"/>
                  <a:pt x="315" y="14"/>
                </a:cubicBezTo>
                <a:cubicBezTo>
                  <a:pt x="382" y="14"/>
                  <a:pt x="382" y="14"/>
                  <a:pt x="382" y="14"/>
                </a:cubicBezTo>
                <a:cubicBezTo>
                  <a:pt x="400" y="191"/>
                  <a:pt x="400" y="191"/>
                  <a:pt x="400" y="191"/>
                </a:cubicBezTo>
                <a:cubicBezTo>
                  <a:pt x="401" y="201"/>
                  <a:pt x="398" y="211"/>
                  <a:pt x="391" y="219"/>
                </a:cubicBezTo>
                <a:close/>
                <a:moveTo>
                  <a:pt x="301" y="190"/>
                </a:moveTo>
                <a:cubicBezTo>
                  <a:pt x="301" y="201"/>
                  <a:pt x="297" y="212"/>
                  <a:pt x="288" y="220"/>
                </a:cubicBezTo>
                <a:cubicBezTo>
                  <a:pt x="280" y="228"/>
                  <a:pt x="269" y="232"/>
                  <a:pt x="257" y="232"/>
                </a:cubicBezTo>
                <a:cubicBezTo>
                  <a:pt x="244" y="232"/>
                  <a:pt x="233" y="228"/>
                  <a:pt x="226" y="219"/>
                </a:cubicBezTo>
                <a:cubicBezTo>
                  <a:pt x="219" y="211"/>
                  <a:pt x="216" y="201"/>
                  <a:pt x="217" y="191"/>
                </a:cubicBezTo>
                <a:cubicBezTo>
                  <a:pt x="234" y="14"/>
                  <a:pt x="234" y="14"/>
                  <a:pt x="234" y="14"/>
                </a:cubicBezTo>
                <a:cubicBezTo>
                  <a:pt x="301" y="14"/>
                  <a:pt x="301" y="14"/>
                  <a:pt x="301" y="14"/>
                </a:cubicBezTo>
                <a:lnTo>
                  <a:pt x="301" y="190"/>
                </a:lnTo>
                <a:close/>
                <a:moveTo>
                  <a:pt x="117" y="192"/>
                </a:moveTo>
                <a:cubicBezTo>
                  <a:pt x="153" y="14"/>
                  <a:pt x="153" y="14"/>
                  <a:pt x="153" y="14"/>
                </a:cubicBezTo>
                <a:cubicBezTo>
                  <a:pt x="220" y="14"/>
                  <a:pt x="220" y="14"/>
                  <a:pt x="220" y="14"/>
                </a:cubicBezTo>
                <a:cubicBezTo>
                  <a:pt x="202" y="190"/>
                  <a:pt x="202" y="190"/>
                  <a:pt x="202" y="190"/>
                </a:cubicBezTo>
                <a:cubicBezTo>
                  <a:pt x="200" y="213"/>
                  <a:pt x="177" y="232"/>
                  <a:pt x="152" y="232"/>
                </a:cubicBezTo>
                <a:cubicBezTo>
                  <a:pt x="140" y="232"/>
                  <a:pt x="130" y="228"/>
                  <a:pt x="123" y="220"/>
                </a:cubicBezTo>
                <a:cubicBezTo>
                  <a:pt x="117" y="212"/>
                  <a:pt x="115" y="202"/>
                  <a:pt x="117" y="192"/>
                </a:cubicBezTo>
                <a:close/>
                <a:moveTo>
                  <a:pt x="22" y="220"/>
                </a:moveTo>
                <a:cubicBezTo>
                  <a:pt x="16" y="213"/>
                  <a:pt x="15" y="203"/>
                  <a:pt x="18" y="192"/>
                </a:cubicBezTo>
                <a:cubicBezTo>
                  <a:pt x="72" y="14"/>
                  <a:pt x="72" y="14"/>
                  <a:pt x="72" y="14"/>
                </a:cubicBezTo>
                <a:cubicBezTo>
                  <a:pt x="139" y="14"/>
                  <a:pt x="139" y="14"/>
                  <a:pt x="139" y="14"/>
                </a:cubicBezTo>
                <a:cubicBezTo>
                  <a:pt x="103" y="189"/>
                  <a:pt x="103" y="189"/>
                  <a:pt x="103" y="189"/>
                </a:cubicBezTo>
                <a:cubicBezTo>
                  <a:pt x="99" y="212"/>
                  <a:pt x="73" y="232"/>
                  <a:pt x="48" y="232"/>
                </a:cubicBezTo>
                <a:cubicBezTo>
                  <a:pt x="37" y="232"/>
                  <a:pt x="27" y="228"/>
                  <a:pt x="22" y="220"/>
                </a:cubicBezTo>
                <a:close/>
                <a:moveTo>
                  <a:pt x="503" y="495"/>
                </a:moveTo>
                <a:cubicBezTo>
                  <a:pt x="392" y="495"/>
                  <a:pt x="392" y="495"/>
                  <a:pt x="392" y="495"/>
                </a:cubicBezTo>
                <a:cubicBezTo>
                  <a:pt x="392" y="292"/>
                  <a:pt x="392" y="292"/>
                  <a:pt x="392" y="292"/>
                </a:cubicBezTo>
                <a:cubicBezTo>
                  <a:pt x="503" y="292"/>
                  <a:pt x="503" y="292"/>
                  <a:pt x="503" y="292"/>
                </a:cubicBezTo>
                <a:lnTo>
                  <a:pt x="503" y="495"/>
                </a:lnTo>
                <a:close/>
                <a:moveTo>
                  <a:pt x="575" y="495"/>
                </a:moveTo>
                <a:cubicBezTo>
                  <a:pt x="517" y="495"/>
                  <a:pt x="517" y="495"/>
                  <a:pt x="517" y="495"/>
                </a:cubicBezTo>
                <a:cubicBezTo>
                  <a:pt x="517" y="285"/>
                  <a:pt x="517" y="285"/>
                  <a:pt x="517" y="285"/>
                </a:cubicBezTo>
                <a:cubicBezTo>
                  <a:pt x="517" y="282"/>
                  <a:pt x="514" y="278"/>
                  <a:pt x="510" y="278"/>
                </a:cubicBezTo>
                <a:cubicBezTo>
                  <a:pt x="385" y="278"/>
                  <a:pt x="385" y="278"/>
                  <a:pt x="385" y="278"/>
                </a:cubicBezTo>
                <a:cubicBezTo>
                  <a:pt x="381" y="278"/>
                  <a:pt x="378" y="282"/>
                  <a:pt x="378" y="285"/>
                </a:cubicBezTo>
                <a:cubicBezTo>
                  <a:pt x="378" y="495"/>
                  <a:pt x="378" y="495"/>
                  <a:pt x="378" y="495"/>
                </a:cubicBezTo>
                <a:cubicBezTo>
                  <a:pt x="41" y="495"/>
                  <a:pt x="41" y="495"/>
                  <a:pt x="41" y="495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3" y="246"/>
                  <a:pt x="46" y="246"/>
                  <a:pt x="48" y="246"/>
                </a:cubicBezTo>
                <a:cubicBezTo>
                  <a:pt x="71" y="246"/>
                  <a:pt x="92" y="234"/>
                  <a:pt x="106" y="217"/>
                </a:cubicBezTo>
                <a:cubicBezTo>
                  <a:pt x="107" y="221"/>
                  <a:pt x="110" y="225"/>
                  <a:pt x="113" y="229"/>
                </a:cubicBezTo>
                <a:cubicBezTo>
                  <a:pt x="122" y="240"/>
                  <a:pt x="136" y="246"/>
                  <a:pt x="152" y="246"/>
                </a:cubicBezTo>
                <a:cubicBezTo>
                  <a:pt x="175" y="246"/>
                  <a:pt x="196" y="234"/>
                  <a:pt x="207" y="216"/>
                </a:cubicBezTo>
                <a:cubicBezTo>
                  <a:pt x="209" y="221"/>
                  <a:pt x="212" y="225"/>
                  <a:pt x="215" y="229"/>
                </a:cubicBezTo>
                <a:cubicBezTo>
                  <a:pt x="226" y="240"/>
                  <a:pt x="241" y="246"/>
                  <a:pt x="257" y="246"/>
                </a:cubicBezTo>
                <a:cubicBezTo>
                  <a:pt x="272" y="246"/>
                  <a:pt x="287" y="240"/>
                  <a:pt x="298" y="230"/>
                </a:cubicBezTo>
                <a:cubicBezTo>
                  <a:pt x="302" y="226"/>
                  <a:pt x="306" y="221"/>
                  <a:pt x="308" y="217"/>
                </a:cubicBezTo>
                <a:cubicBezTo>
                  <a:pt x="318" y="234"/>
                  <a:pt x="338" y="246"/>
                  <a:pt x="360" y="246"/>
                </a:cubicBezTo>
                <a:cubicBezTo>
                  <a:pt x="376" y="246"/>
                  <a:pt x="391" y="240"/>
                  <a:pt x="401" y="229"/>
                </a:cubicBezTo>
                <a:cubicBezTo>
                  <a:pt x="405" y="225"/>
                  <a:pt x="407" y="221"/>
                  <a:pt x="410" y="217"/>
                </a:cubicBezTo>
                <a:cubicBezTo>
                  <a:pt x="421" y="234"/>
                  <a:pt x="442" y="246"/>
                  <a:pt x="464" y="246"/>
                </a:cubicBezTo>
                <a:cubicBezTo>
                  <a:pt x="480" y="246"/>
                  <a:pt x="495" y="240"/>
                  <a:pt x="504" y="229"/>
                </a:cubicBezTo>
                <a:cubicBezTo>
                  <a:pt x="507" y="225"/>
                  <a:pt x="509" y="221"/>
                  <a:pt x="511" y="217"/>
                </a:cubicBezTo>
                <a:cubicBezTo>
                  <a:pt x="524" y="234"/>
                  <a:pt x="546" y="246"/>
                  <a:pt x="568" y="246"/>
                </a:cubicBezTo>
                <a:cubicBezTo>
                  <a:pt x="570" y="246"/>
                  <a:pt x="573" y="246"/>
                  <a:pt x="575" y="246"/>
                </a:cubicBezTo>
                <a:lnTo>
                  <a:pt x="575" y="495"/>
                </a:lnTo>
                <a:close/>
                <a:moveTo>
                  <a:pt x="595" y="220"/>
                </a:moveTo>
                <a:cubicBezTo>
                  <a:pt x="589" y="228"/>
                  <a:pt x="579" y="232"/>
                  <a:pt x="568" y="232"/>
                </a:cubicBezTo>
                <a:cubicBezTo>
                  <a:pt x="543" y="232"/>
                  <a:pt x="518" y="212"/>
                  <a:pt x="513" y="189"/>
                </a:cubicBezTo>
                <a:cubicBezTo>
                  <a:pt x="477" y="14"/>
                  <a:pt x="477" y="14"/>
                  <a:pt x="477" y="14"/>
                </a:cubicBezTo>
                <a:cubicBezTo>
                  <a:pt x="544" y="14"/>
                  <a:pt x="544" y="14"/>
                  <a:pt x="544" y="14"/>
                </a:cubicBezTo>
                <a:cubicBezTo>
                  <a:pt x="598" y="192"/>
                  <a:pt x="598" y="192"/>
                  <a:pt x="598" y="192"/>
                </a:cubicBezTo>
                <a:cubicBezTo>
                  <a:pt x="601" y="203"/>
                  <a:pt x="600" y="213"/>
                  <a:pt x="595" y="22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4" name="Group 9253"/>
          <p:cNvGrpSpPr/>
          <p:nvPr/>
        </p:nvGrpSpPr>
        <p:grpSpPr>
          <a:xfrm>
            <a:off x="1583500" y="1700808"/>
            <a:ext cx="1344149" cy="1080120"/>
            <a:chOff x="4556125" y="2476500"/>
            <a:chExt cx="949325" cy="949325"/>
          </a:xfrm>
          <a:solidFill>
            <a:srgbClr val="0070C0"/>
          </a:solidFill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556125" y="2476500"/>
              <a:ext cx="949325" cy="949325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768850" y="2697163"/>
              <a:ext cx="523875" cy="508000"/>
            </a:xfrm>
            <a:custGeom>
              <a:avLst/>
              <a:gdLst>
                <a:gd name="T0" fmla="*/ 537 w 587"/>
                <a:gd name="T1" fmla="*/ 74 h 569"/>
                <a:gd name="T2" fmla="*/ 530 w 587"/>
                <a:gd name="T3" fmla="*/ 0 h 569"/>
                <a:gd name="T4" fmla="*/ 293 w 587"/>
                <a:gd name="T5" fmla="*/ 71 h 569"/>
                <a:gd name="T6" fmla="*/ 56 w 587"/>
                <a:gd name="T7" fmla="*/ 0 h 569"/>
                <a:gd name="T8" fmla="*/ 49 w 587"/>
                <a:gd name="T9" fmla="*/ 74 h 569"/>
                <a:gd name="T10" fmla="*/ 0 w 587"/>
                <a:gd name="T11" fmla="*/ 102 h 569"/>
                <a:gd name="T12" fmla="*/ 28 w 587"/>
                <a:gd name="T13" fmla="*/ 537 h 569"/>
                <a:gd name="T14" fmla="*/ 293 w 587"/>
                <a:gd name="T15" fmla="*/ 569 h 569"/>
                <a:gd name="T16" fmla="*/ 558 w 587"/>
                <a:gd name="T17" fmla="*/ 537 h 569"/>
                <a:gd name="T18" fmla="*/ 587 w 587"/>
                <a:gd name="T19" fmla="*/ 102 h 569"/>
                <a:gd name="T20" fmla="*/ 523 w 587"/>
                <a:gd name="T21" fmla="*/ 14 h 569"/>
                <a:gd name="T22" fmla="*/ 516 w 587"/>
                <a:gd name="T23" fmla="*/ 439 h 569"/>
                <a:gd name="T24" fmla="*/ 300 w 587"/>
                <a:gd name="T25" fmla="*/ 83 h 569"/>
                <a:gd name="T26" fmla="*/ 523 w 587"/>
                <a:gd name="T27" fmla="*/ 14 h 569"/>
                <a:gd name="T28" fmla="*/ 71 w 587"/>
                <a:gd name="T29" fmla="*/ 14 h 569"/>
                <a:gd name="T30" fmla="*/ 286 w 587"/>
                <a:gd name="T31" fmla="*/ 479 h 569"/>
                <a:gd name="T32" fmla="*/ 63 w 587"/>
                <a:gd name="T33" fmla="*/ 439 h 569"/>
                <a:gd name="T34" fmla="*/ 573 w 587"/>
                <a:gd name="T35" fmla="*/ 508 h 569"/>
                <a:gd name="T36" fmla="*/ 353 w 587"/>
                <a:gd name="T37" fmla="*/ 523 h 569"/>
                <a:gd name="T38" fmla="*/ 293 w 587"/>
                <a:gd name="T39" fmla="*/ 555 h 569"/>
                <a:gd name="T40" fmla="*/ 234 w 587"/>
                <a:gd name="T41" fmla="*/ 523 h 569"/>
                <a:gd name="T42" fmla="*/ 14 w 587"/>
                <a:gd name="T43" fmla="*/ 508 h 569"/>
                <a:gd name="T44" fmla="*/ 28 w 587"/>
                <a:gd name="T45" fmla="*/ 88 h 569"/>
                <a:gd name="T46" fmla="*/ 49 w 587"/>
                <a:gd name="T47" fmla="*/ 446 h 569"/>
                <a:gd name="T48" fmla="*/ 71 w 587"/>
                <a:gd name="T49" fmla="*/ 453 h 569"/>
                <a:gd name="T50" fmla="*/ 289 w 587"/>
                <a:gd name="T51" fmla="*/ 498 h 569"/>
                <a:gd name="T52" fmla="*/ 291 w 587"/>
                <a:gd name="T53" fmla="*/ 498 h 569"/>
                <a:gd name="T54" fmla="*/ 293 w 587"/>
                <a:gd name="T55" fmla="*/ 499 h 569"/>
                <a:gd name="T56" fmla="*/ 296 w 587"/>
                <a:gd name="T57" fmla="*/ 498 h 569"/>
                <a:gd name="T58" fmla="*/ 297 w 587"/>
                <a:gd name="T59" fmla="*/ 498 h 569"/>
                <a:gd name="T60" fmla="*/ 516 w 587"/>
                <a:gd name="T61" fmla="*/ 453 h 569"/>
                <a:gd name="T62" fmla="*/ 537 w 587"/>
                <a:gd name="T63" fmla="*/ 446 h 569"/>
                <a:gd name="T64" fmla="*/ 558 w 587"/>
                <a:gd name="T65" fmla="*/ 88 h 569"/>
                <a:gd name="T66" fmla="*/ 573 w 587"/>
                <a:gd name="T67" fmla="*/ 50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9">
                  <a:moveTo>
                    <a:pt x="558" y="74"/>
                  </a:moveTo>
                  <a:cubicBezTo>
                    <a:pt x="537" y="74"/>
                    <a:pt x="537" y="74"/>
                    <a:pt x="537" y="74"/>
                  </a:cubicBezTo>
                  <a:cubicBezTo>
                    <a:pt x="537" y="7"/>
                    <a:pt x="537" y="7"/>
                    <a:pt x="537" y="7"/>
                  </a:cubicBezTo>
                  <a:cubicBezTo>
                    <a:pt x="537" y="3"/>
                    <a:pt x="534" y="0"/>
                    <a:pt x="530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462" y="0"/>
                    <a:pt x="364" y="0"/>
                    <a:pt x="293" y="71"/>
                  </a:cubicBezTo>
                  <a:cubicBezTo>
                    <a:pt x="222" y="0"/>
                    <a:pt x="124" y="0"/>
                    <a:pt x="7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49" y="3"/>
                    <a:pt x="49" y="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2" y="74"/>
                    <a:pt x="0" y="86"/>
                    <a:pt x="0" y="102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24"/>
                    <a:pt x="12" y="537"/>
                    <a:pt x="28" y="537"/>
                  </a:cubicBezTo>
                  <a:cubicBezTo>
                    <a:pt x="230" y="537"/>
                    <a:pt x="230" y="537"/>
                    <a:pt x="230" y="537"/>
                  </a:cubicBezTo>
                  <a:cubicBezTo>
                    <a:pt x="242" y="556"/>
                    <a:pt x="267" y="569"/>
                    <a:pt x="293" y="569"/>
                  </a:cubicBezTo>
                  <a:cubicBezTo>
                    <a:pt x="320" y="569"/>
                    <a:pt x="344" y="556"/>
                    <a:pt x="357" y="537"/>
                  </a:cubicBezTo>
                  <a:cubicBezTo>
                    <a:pt x="558" y="537"/>
                    <a:pt x="558" y="537"/>
                    <a:pt x="558" y="537"/>
                  </a:cubicBezTo>
                  <a:cubicBezTo>
                    <a:pt x="574" y="537"/>
                    <a:pt x="587" y="524"/>
                    <a:pt x="587" y="508"/>
                  </a:cubicBezTo>
                  <a:cubicBezTo>
                    <a:pt x="587" y="102"/>
                    <a:pt x="587" y="102"/>
                    <a:pt x="587" y="102"/>
                  </a:cubicBezTo>
                  <a:cubicBezTo>
                    <a:pt x="587" y="86"/>
                    <a:pt x="574" y="74"/>
                    <a:pt x="558" y="74"/>
                  </a:cubicBezTo>
                  <a:close/>
                  <a:moveTo>
                    <a:pt x="523" y="14"/>
                  </a:moveTo>
                  <a:cubicBezTo>
                    <a:pt x="523" y="439"/>
                    <a:pt x="523" y="439"/>
                    <a:pt x="523" y="439"/>
                  </a:cubicBezTo>
                  <a:cubicBezTo>
                    <a:pt x="516" y="439"/>
                    <a:pt x="516" y="439"/>
                    <a:pt x="516" y="439"/>
                  </a:cubicBezTo>
                  <a:cubicBezTo>
                    <a:pt x="464" y="439"/>
                    <a:pt x="370" y="439"/>
                    <a:pt x="300" y="479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67" y="14"/>
                    <a:pt x="463" y="14"/>
                    <a:pt x="516" y="14"/>
                  </a:cubicBezTo>
                  <a:lnTo>
                    <a:pt x="523" y="14"/>
                  </a:lnTo>
                  <a:close/>
                  <a:moveTo>
                    <a:pt x="63" y="14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123" y="14"/>
                    <a:pt x="219" y="14"/>
                    <a:pt x="286" y="83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16" y="439"/>
                    <a:pt x="122" y="439"/>
                    <a:pt x="71" y="439"/>
                  </a:cubicBezTo>
                  <a:cubicBezTo>
                    <a:pt x="63" y="439"/>
                    <a:pt x="63" y="439"/>
                    <a:pt x="63" y="439"/>
                  </a:cubicBezTo>
                  <a:lnTo>
                    <a:pt x="63" y="14"/>
                  </a:lnTo>
                  <a:close/>
                  <a:moveTo>
                    <a:pt x="573" y="508"/>
                  </a:moveTo>
                  <a:cubicBezTo>
                    <a:pt x="573" y="516"/>
                    <a:pt x="566" y="523"/>
                    <a:pt x="558" y="523"/>
                  </a:cubicBezTo>
                  <a:cubicBezTo>
                    <a:pt x="353" y="523"/>
                    <a:pt x="353" y="523"/>
                    <a:pt x="353" y="523"/>
                  </a:cubicBezTo>
                  <a:cubicBezTo>
                    <a:pt x="350" y="523"/>
                    <a:pt x="348" y="524"/>
                    <a:pt x="346" y="526"/>
                  </a:cubicBezTo>
                  <a:cubicBezTo>
                    <a:pt x="337" y="544"/>
                    <a:pt x="316" y="555"/>
                    <a:pt x="293" y="555"/>
                  </a:cubicBezTo>
                  <a:cubicBezTo>
                    <a:pt x="270" y="555"/>
                    <a:pt x="249" y="544"/>
                    <a:pt x="240" y="526"/>
                  </a:cubicBezTo>
                  <a:cubicBezTo>
                    <a:pt x="239" y="524"/>
                    <a:pt x="236" y="523"/>
                    <a:pt x="234" y="523"/>
                  </a:cubicBezTo>
                  <a:cubicBezTo>
                    <a:pt x="28" y="523"/>
                    <a:pt x="28" y="523"/>
                    <a:pt x="28" y="523"/>
                  </a:cubicBezTo>
                  <a:cubicBezTo>
                    <a:pt x="20" y="523"/>
                    <a:pt x="14" y="516"/>
                    <a:pt x="14" y="50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94"/>
                    <a:pt x="20" y="88"/>
                    <a:pt x="28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446"/>
                    <a:pt x="49" y="446"/>
                    <a:pt x="49" y="446"/>
                  </a:cubicBezTo>
                  <a:cubicBezTo>
                    <a:pt x="49" y="450"/>
                    <a:pt x="52" y="453"/>
                    <a:pt x="56" y="453"/>
                  </a:cubicBezTo>
                  <a:cubicBezTo>
                    <a:pt x="71" y="453"/>
                    <a:pt x="71" y="453"/>
                    <a:pt x="71" y="453"/>
                  </a:cubicBezTo>
                  <a:cubicBezTo>
                    <a:pt x="123" y="453"/>
                    <a:pt x="222" y="453"/>
                    <a:pt x="289" y="498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8"/>
                    <a:pt x="290" y="498"/>
                    <a:pt x="290" y="498"/>
                  </a:cubicBezTo>
                  <a:cubicBezTo>
                    <a:pt x="290" y="498"/>
                    <a:pt x="290" y="498"/>
                    <a:pt x="291" y="498"/>
                  </a:cubicBezTo>
                  <a:cubicBezTo>
                    <a:pt x="291" y="498"/>
                    <a:pt x="291" y="499"/>
                    <a:pt x="291" y="499"/>
                  </a:cubicBezTo>
                  <a:cubicBezTo>
                    <a:pt x="292" y="499"/>
                    <a:pt x="292" y="499"/>
                    <a:pt x="293" y="499"/>
                  </a:cubicBezTo>
                  <a:cubicBezTo>
                    <a:pt x="294" y="499"/>
                    <a:pt x="294" y="499"/>
                    <a:pt x="295" y="499"/>
                  </a:cubicBezTo>
                  <a:cubicBezTo>
                    <a:pt x="295" y="499"/>
                    <a:pt x="295" y="498"/>
                    <a:pt x="296" y="498"/>
                  </a:cubicBezTo>
                  <a:cubicBezTo>
                    <a:pt x="296" y="498"/>
                    <a:pt x="296" y="498"/>
                    <a:pt x="296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364" y="453"/>
                    <a:pt x="463" y="453"/>
                    <a:pt x="516" y="453"/>
                  </a:cubicBezTo>
                  <a:cubicBezTo>
                    <a:pt x="530" y="453"/>
                    <a:pt x="530" y="453"/>
                    <a:pt x="530" y="453"/>
                  </a:cubicBezTo>
                  <a:cubicBezTo>
                    <a:pt x="534" y="453"/>
                    <a:pt x="537" y="450"/>
                    <a:pt x="537" y="446"/>
                  </a:cubicBezTo>
                  <a:cubicBezTo>
                    <a:pt x="537" y="88"/>
                    <a:pt x="537" y="88"/>
                    <a:pt x="537" y="88"/>
                  </a:cubicBezTo>
                  <a:cubicBezTo>
                    <a:pt x="558" y="88"/>
                    <a:pt x="558" y="88"/>
                    <a:pt x="558" y="88"/>
                  </a:cubicBezTo>
                  <a:cubicBezTo>
                    <a:pt x="566" y="88"/>
                    <a:pt x="573" y="94"/>
                    <a:pt x="573" y="102"/>
                  </a:cubicBezTo>
                  <a:lnTo>
                    <a:pt x="573" y="50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</p:grpSp>
      <p:sp>
        <p:nvSpPr>
          <p:cNvPr id="26" name="Freeform 42"/>
          <p:cNvSpPr>
            <a:spLocks noEditPoints="1"/>
          </p:cNvSpPr>
          <p:nvPr/>
        </p:nvSpPr>
        <p:spPr bwMode="auto">
          <a:xfrm>
            <a:off x="9552384" y="1844824"/>
            <a:ext cx="1056117" cy="792088"/>
          </a:xfrm>
          <a:custGeom>
            <a:avLst/>
            <a:gdLst>
              <a:gd name="T0" fmla="*/ 122 w 419"/>
              <a:gd name="T1" fmla="*/ 141 h 491"/>
              <a:gd name="T2" fmla="*/ 156 w 419"/>
              <a:gd name="T3" fmla="*/ 239 h 491"/>
              <a:gd name="T4" fmla="*/ 169 w 419"/>
              <a:gd name="T5" fmla="*/ 276 h 491"/>
              <a:gd name="T6" fmla="*/ 194 w 419"/>
              <a:gd name="T7" fmla="*/ 293 h 491"/>
              <a:gd name="T8" fmla="*/ 220 w 419"/>
              <a:gd name="T9" fmla="*/ 276 h 491"/>
              <a:gd name="T10" fmla="*/ 233 w 419"/>
              <a:gd name="T11" fmla="*/ 239 h 491"/>
              <a:gd name="T12" fmla="*/ 266 w 419"/>
              <a:gd name="T13" fmla="*/ 141 h 491"/>
              <a:gd name="T14" fmla="*/ 194 w 419"/>
              <a:gd name="T15" fmla="*/ 283 h 491"/>
              <a:gd name="T16" fmla="*/ 207 w 419"/>
              <a:gd name="T17" fmla="*/ 276 h 491"/>
              <a:gd name="T18" fmla="*/ 223 w 419"/>
              <a:gd name="T19" fmla="*/ 263 h 491"/>
              <a:gd name="T20" fmla="*/ 169 w 419"/>
              <a:gd name="T21" fmla="*/ 266 h 491"/>
              <a:gd name="T22" fmla="*/ 165 w 419"/>
              <a:gd name="T23" fmla="*/ 244 h 491"/>
              <a:gd name="T24" fmla="*/ 223 w 419"/>
              <a:gd name="T25" fmla="*/ 263 h 491"/>
              <a:gd name="T26" fmla="*/ 223 w 419"/>
              <a:gd name="T27" fmla="*/ 235 h 491"/>
              <a:gd name="T28" fmla="*/ 199 w 419"/>
              <a:gd name="T29" fmla="*/ 168 h 491"/>
              <a:gd name="T30" fmla="*/ 221 w 419"/>
              <a:gd name="T31" fmla="*/ 134 h 491"/>
              <a:gd name="T32" fmla="*/ 194 w 419"/>
              <a:gd name="T33" fmla="*/ 159 h 491"/>
              <a:gd name="T34" fmla="*/ 168 w 419"/>
              <a:gd name="T35" fmla="*/ 134 h 491"/>
              <a:gd name="T36" fmla="*/ 190 w 419"/>
              <a:gd name="T37" fmla="*/ 168 h 491"/>
              <a:gd name="T38" fmla="*/ 165 w 419"/>
              <a:gd name="T39" fmla="*/ 235 h 491"/>
              <a:gd name="T40" fmla="*/ 132 w 419"/>
              <a:gd name="T41" fmla="*/ 141 h 491"/>
              <a:gd name="T42" fmla="*/ 257 w 419"/>
              <a:gd name="T43" fmla="*/ 141 h 491"/>
              <a:gd name="T44" fmla="*/ 407 w 419"/>
              <a:gd name="T45" fmla="*/ 250 h 491"/>
              <a:gd name="T46" fmla="*/ 374 w 419"/>
              <a:gd name="T47" fmla="*/ 183 h 491"/>
              <a:gd name="T48" fmla="*/ 374 w 419"/>
              <a:gd name="T49" fmla="*/ 118 h 491"/>
              <a:gd name="T50" fmla="*/ 193 w 419"/>
              <a:gd name="T51" fmla="*/ 0 h 491"/>
              <a:gd name="T52" fmla="*/ 61 w 419"/>
              <a:gd name="T53" fmla="*/ 288 h 491"/>
              <a:gd name="T54" fmla="*/ 72 w 419"/>
              <a:gd name="T55" fmla="*/ 454 h 491"/>
              <a:gd name="T56" fmla="*/ 197 w 419"/>
              <a:gd name="T57" fmla="*/ 491 h 491"/>
              <a:gd name="T58" fmla="*/ 259 w 419"/>
              <a:gd name="T59" fmla="*/ 480 h 491"/>
              <a:gd name="T60" fmla="*/ 345 w 419"/>
              <a:gd name="T61" fmla="*/ 413 h 491"/>
              <a:gd name="T62" fmla="*/ 378 w 419"/>
              <a:gd name="T63" fmla="*/ 391 h 491"/>
              <a:gd name="T64" fmla="*/ 378 w 419"/>
              <a:gd name="T65" fmla="*/ 360 h 491"/>
              <a:gd name="T66" fmla="*/ 388 w 419"/>
              <a:gd name="T67" fmla="*/ 339 h 491"/>
              <a:gd name="T68" fmla="*/ 394 w 419"/>
              <a:gd name="T69" fmla="*/ 319 h 491"/>
              <a:gd name="T70" fmla="*/ 390 w 419"/>
              <a:gd name="T71" fmla="*/ 304 h 491"/>
              <a:gd name="T72" fmla="*/ 409 w 419"/>
              <a:gd name="T73" fmla="*/ 289 h 491"/>
              <a:gd name="T74" fmla="*/ 407 w 419"/>
              <a:gd name="T75" fmla="*/ 250 h 491"/>
              <a:gd name="T76" fmla="*/ 385 w 419"/>
              <a:gd name="T77" fmla="*/ 286 h 491"/>
              <a:gd name="T78" fmla="*/ 380 w 419"/>
              <a:gd name="T79" fmla="*/ 307 h 491"/>
              <a:gd name="T80" fmla="*/ 385 w 419"/>
              <a:gd name="T81" fmla="*/ 317 h 491"/>
              <a:gd name="T82" fmla="*/ 376 w 419"/>
              <a:gd name="T83" fmla="*/ 331 h 491"/>
              <a:gd name="T84" fmla="*/ 375 w 419"/>
              <a:gd name="T85" fmla="*/ 344 h 491"/>
              <a:gd name="T86" fmla="*/ 369 w 419"/>
              <a:gd name="T87" fmla="*/ 365 h 491"/>
              <a:gd name="T88" fmla="*/ 347 w 419"/>
              <a:gd name="T89" fmla="*/ 404 h 491"/>
              <a:gd name="T90" fmla="*/ 261 w 419"/>
              <a:gd name="T91" fmla="*/ 386 h 491"/>
              <a:gd name="T92" fmla="*/ 250 w 419"/>
              <a:gd name="T93" fmla="*/ 476 h 491"/>
              <a:gd name="T94" fmla="*/ 89 w 419"/>
              <a:gd name="T95" fmla="*/ 307 h 491"/>
              <a:gd name="T96" fmla="*/ 9 w 419"/>
              <a:gd name="T97" fmla="*/ 167 h 491"/>
              <a:gd name="T98" fmla="*/ 193 w 419"/>
              <a:gd name="T99" fmla="*/ 9 h 491"/>
              <a:gd name="T100" fmla="*/ 365 w 419"/>
              <a:gd name="T101" fmla="*/ 120 h 491"/>
              <a:gd name="T102" fmla="*/ 365 w 419"/>
              <a:gd name="T103" fmla="*/ 180 h 491"/>
              <a:gd name="T104" fmla="*/ 399 w 419"/>
              <a:gd name="T105" fmla="*/ 255 h 491"/>
              <a:gd name="T106" fmla="*/ 405 w 419"/>
              <a:gd name="T107" fmla="*/ 28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19" h="491">
                <a:moveTo>
                  <a:pt x="194" y="69"/>
                </a:moveTo>
                <a:cubicBezTo>
                  <a:pt x="155" y="69"/>
                  <a:pt x="122" y="101"/>
                  <a:pt x="122" y="141"/>
                </a:cubicBezTo>
                <a:cubicBezTo>
                  <a:pt x="122" y="161"/>
                  <a:pt x="130" y="180"/>
                  <a:pt x="144" y="195"/>
                </a:cubicBezTo>
                <a:cubicBezTo>
                  <a:pt x="148" y="199"/>
                  <a:pt x="156" y="210"/>
                  <a:pt x="156" y="239"/>
                </a:cubicBezTo>
                <a:cubicBezTo>
                  <a:pt x="156" y="263"/>
                  <a:pt x="156" y="263"/>
                  <a:pt x="156" y="263"/>
                </a:cubicBezTo>
                <a:cubicBezTo>
                  <a:pt x="156" y="270"/>
                  <a:pt x="162" y="276"/>
                  <a:pt x="169" y="276"/>
                </a:cubicBezTo>
                <a:cubicBezTo>
                  <a:pt x="172" y="276"/>
                  <a:pt x="172" y="276"/>
                  <a:pt x="172" y="276"/>
                </a:cubicBezTo>
                <a:cubicBezTo>
                  <a:pt x="174" y="285"/>
                  <a:pt x="183" y="293"/>
                  <a:pt x="194" y="293"/>
                </a:cubicBezTo>
                <a:cubicBezTo>
                  <a:pt x="205" y="293"/>
                  <a:pt x="214" y="285"/>
                  <a:pt x="217" y="276"/>
                </a:cubicBezTo>
                <a:cubicBezTo>
                  <a:pt x="220" y="276"/>
                  <a:pt x="220" y="276"/>
                  <a:pt x="220" y="276"/>
                </a:cubicBezTo>
                <a:cubicBezTo>
                  <a:pt x="227" y="276"/>
                  <a:pt x="233" y="270"/>
                  <a:pt x="233" y="263"/>
                </a:cubicBezTo>
                <a:cubicBezTo>
                  <a:pt x="233" y="239"/>
                  <a:pt x="233" y="239"/>
                  <a:pt x="233" y="239"/>
                </a:cubicBezTo>
                <a:cubicBezTo>
                  <a:pt x="233" y="210"/>
                  <a:pt x="241" y="199"/>
                  <a:pt x="244" y="195"/>
                </a:cubicBezTo>
                <a:cubicBezTo>
                  <a:pt x="258" y="180"/>
                  <a:pt x="266" y="161"/>
                  <a:pt x="266" y="141"/>
                </a:cubicBezTo>
                <a:cubicBezTo>
                  <a:pt x="266" y="101"/>
                  <a:pt x="234" y="69"/>
                  <a:pt x="194" y="69"/>
                </a:cubicBezTo>
                <a:close/>
                <a:moveTo>
                  <a:pt x="194" y="283"/>
                </a:moveTo>
                <a:cubicBezTo>
                  <a:pt x="189" y="283"/>
                  <a:pt x="184" y="280"/>
                  <a:pt x="182" y="276"/>
                </a:cubicBezTo>
                <a:cubicBezTo>
                  <a:pt x="207" y="276"/>
                  <a:pt x="207" y="276"/>
                  <a:pt x="207" y="276"/>
                </a:cubicBezTo>
                <a:cubicBezTo>
                  <a:pt x="205" y="280"/>
                  <a:pt x="200" y="283"/>
                  <a:pt x="194" y="283"/>
                </a:cubicBezTo>
                <a:close/>
                <a:moveTo>
                  <a:pt x="223" y="263"/>
                </a:moveTo>
                <a:cubicBezTo>
                  <a:pt x="223" y="265"/>
                  <a:pt x="222" y="266"/>
                  <a:pt x="220" y="266"/>
                </a:cubicBezTo>
                <a:cubicBezTo>
                  <a:pt x="169" y="266"/>
                  <a:pt x="169" y="266"/>
                  <a:pt x="169" y="266"/>
                </a:cubicBezTo>
                <a:cubicBezTo>
                  <a:pt x="167" y="266"/>
                  <a:pt x="165" y="265"/>
                  <a:pt x="165" y="263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223" y="244"/>
                  <a:pt x="223" y="244"/>
                  <a:pt x="223" y="244"/>
                </a:cubicBezTo>
                <a:lnTo>
                  <a:pt x="223" y="263"/>
                </a:lnTo>
                <a:close/>
                <a:moveTo>
                  <a:pt x="237" y="188"/>
                </a:moveTo>
                <a:cubicBezTo>
                  <a:pt x="232" y="194"/>
                  <a:pt x="224" y="207"/>
                  <a:pt x="223" y="235"/>
                </a:cubicBezTo>
                <a:cubicBezTo>
                  <a:pt x="199" y="235"/>
                  <a:pt x="199" y="235"/>
                  <a:pt x="199" y="235"/>
                </a:cubicBezTo>
                <a:cubicBezTo>
                  <a:pt x="199" y="168"/>
                  <a:pt x="199" y="168"/>
                  <a:pt x="199" y="168"/>
                </a:cubicBezTo>
                <a:cubicBezTo>
                  <a:pt x="218" y="165"/>
                  <a:pt x="224" y="141"/>
                  <a:pt x="224" y="140"/>
                </a:cubicBezTo>
                <a:cubicBezTo>
                  <a:pt x="225" y="137"/>
                  <a:pt x="223" y="135"/>
                  <a:pt x="221" y="134"/>
                </a:cubicBezTo>
                <a:cubicBezTo>
                  <a:pt x="218" y="133"/>
                  <a:pt x="216" y="135"/>
                  <a:pt x="215" y="137"/>
                </a:cubicBezTo>
                <a:cubicBezTo>
                  <a:pt x="215" y="138"/>
                  <a:pt x="210" y="159"/>
                  <a:pt x="194" y="159"/>
                </a:cubicBezTo>
                <a:cubicBezTo>
                  <a:pt x="179" y="159"/>
                  <a:pt x="173" y="138"/>
                  <a:pt x="173" y="137"/>
                </a:cubicBezTo>
                <a:cubicBezTo>
                  <a:pt x="173" y="135"/>
                  <a:pt x="170" y="133"/>
                  <a:pt x="168" y="134"/>
                </a:cubicBezTo>
                <a:cubicBezTo>
                  <a:pt x="165" y="135"/>
                  <a:pt x="164" y="137"/>
                  <a:pt x="164" y="140"/>
                </a:cubicBezTo>
                <a:cubicBezTo>
                  <a:pt x="165" y="141"/>
                  <a:pt x="170" y="165"/>
                  <a:pt x="190" y="168"/>
                </a:cubicBezTo>
                <a:cubicBezTo>
                  <a:pt x="190" y="235"/>
                  <a:pt x="190" y="235"/>
                  <a:pt x="190" y="235"/>
                </a:cubicBezTo>
                <a:cubicBezTo>
                  <a:pt x="165" y="235"/>
                  <a:pt x="165" y="235"/>
                  <a:pt x="165" y="235"/>
                </a:cubicBezTo>
                <a:cubicBezTo>
                  <a:pt x="164" y="207"/>
                  <a:pt x="156" y="194"/>
                  <a:pt x="151" y="188"/>
                </a:cubicBezTo>
                <a:cubicBezTo>
                  <a:pt x="139" y="176"/>
                  <a:pt x="132" y="158"/>
                  <a:pt x="132" y="141"/>
                </a:cubicBezTo>
                <a:cubicBezTo>
                  <a:pt x="132" y="107"/>
                  <a:pt x="160" y="79"/>
                  <a:pt x="194" y="79"/>
                </a:cubicBezTo>
                <a:cubicBezTo>
                  <a:pt x="229" y="79"/>
                  <a:pt x="257" y="107"/>
                  <a:pt x="257" y="141"/>
                </a:cubicBezTo>
                <a:cubicBezTo>
                  <a:pt x="257" y="158"/>
                  <a:pt x="250" y="176"/>
                  <a:pt x="237" y="188"/>
                </a:cubicBezTo>
                <a:close/>
                <a:moveTo>
                  <a:pt x="407" y="250"/>
                </a:moveTo>
                <a:cubicBezTo>
                  <a:pt x="395" y="232"/>
                  <a:pt x="374" y="197"/>
                  <a:pt x="372" y="188"/>
                </a:cubicBezTo>
                <a:cubicBezTo>
                  <a:pt x="373" y="187"/>
                  <a:pt x="373" y="185"/>
                  <a:pt x="374" y="183"/>
                </a:cubicBezTo>
                <a:cubicBezTo>
                  <a:pt x="376" y="176"/>
                  <a:pt x="379" y="166"/>
                  <a:pt x="379" y="158"/>
                </a:cubicBezTo>
                <a:cubicBezTo>
                  <a:pt x="379" y="146"/>
                  <a:pt x="377" y="129"/>
                  <a:pt x="374" y="118"/>
                </a:cubicBezTo>
                <a:cubicBezTo>
                  <a:pt x="373" y="112"/>
                  <a:pt x="364" y="83"/>
                  <a:pt x="338" y="55"/>
                </a:cubicBezTo>
                <a:cubicBezTo>
                  <a:pt x="303" y="18"/>
                  <a:pt x="255" y="0"/>
                  <a:pt x="193" y="0"/>
                </a:cubicBezTo>
                <a:cubicBezTo>
                  <a:pt x="65" y="0"/>
                  <a:pt x="0" y="56"/>
                  <a:pt x="0" y="167"/>
                </a:cubicBezTo>
                <a:cubicBezTo>
                  <a:pt x="0" y="231"/>
                  <a:pt x="37" y="266"/>
                  <a:pt x="61" y="288"/>
                </a:cubicBezTo>
                <a:cubicBezTo>
                  <a:pt x="70" y="297"/>
                  <a:pt x="78" y="304"/>
                  <a:pt x="80" y="310"/>
                </a:cubicBezTo>
                <a:cubicBezTo>
                  <a:pt x="97" y="376"/>
                  <a:pt x="82" y="429"/>
                  <a:pt x="72" y="454"/>
                </a:cubicBezTo>
                <a:cubicBezTo>
                  <a:pt x="71" y="456"/>
                  <a:pt x="72" y="459"/>
                  <a:pt x="74" y="460"/>
                </a:cubicBezTo>
                <a:cubicBezTo>
                  <a:pt x="112" y="480"/>
                  <a:pt x="154" y="491"/>
                  <a:pt x="197" y="491"/>
                </a:cubicBezTo>
                <a:cubicBezTo>
                  <a:pt x="217" y="491"/>
                  <a:pt x="236" y="489"/>
                  <a:pt x="256" y="484"/>
                </a:cubicBezTo>
                <a:cubicBezTo>
                  <a:pt x="258" y="484"/>
                  <a:pt x="259" y="482"/>
                  <a:pt x="259" y="480"/>
                </a:cubicBezTo>
                <a:cubicBezTo>
                  <a:pt x="259" y="438"/>
                  <a:pt x="260" y="406"/>
                  <a:pt x="262" y="396"/>
                </a:cubicBezTo>
                <a:cubicBezTo>
                  <a:pt x="280" y="401"/>
                  <a:pt x="335" y="413"/>
                  <a:pt x="345" y="413"/>
                </a:cubicBezTo>
                <a:cubicBezTo>
                  <a:pt x="346" y="413"/>
                  <a:pt x="347" y="413"/>
                  <a:pt x="347" y="413"/>
                </a:cubicBezTo>
                <a:cubicBezTo>
                  <a:pt x="355" y="413"/>
                  <a:pt x="374" y="413"/>
                  <a:pt x="378" y="391"/>
                </a:cubicBezTo>
                <a:cubicBezTo>
                  <a:pt x="381" y="380"/>
                  <a:pt x="380" y="370"/>
                  <a:pt x="379" y="364"/>
                </a:cubicBezTo>
                <a:cubicBezTo>
                  <a:pt x="379" y="362"/>
                  <a:pt x="378" y="360"/>
                  <a:pt x="378" y="360"/>
                </a:cubicBezTo>
                <a:cubicBezTo>
                  <a:pt x="379" y="356"/>
                  <a:pt x="382" y="352"/>
                  <a:pt x="384" y="348"/>
                </a:cubicBezTo>
                <a:cubicBezTo>
                  <a:pt x="386" y="344"/>
                  <a:pt x="387" y="342"/>
                  <a:pt x="388" y="339"/>
                </a:cubicBezTo>
                <a:cubicBezTo>
                  <a:pt x="388" y="337"/>
                  <a:pt x="387" y="333"/>
                  <a:pt x="386" y="330"/>
                </a:cubicBezTo>
                <a:cubicBezTo>
                  <a:pt x="389" y="327"/>
                  <a:pt x="393" y="323"/>
                  <a:pt x="394" y="319"/>
                </a:cubicBezTo>
                <a:cubicBezTo>
                  <a:pt x="394" y="315"/>
                  <a:pt x="392" y="310"/>
                  <a:pt x="390" y="305"/>
                </a:cubicBezTo>
                <a:cubicBezTo>
                  <a:pt x="390" y="305"/>
                  <a:pt x="390" y="305"/>
                  <a:pt x="390" y="304"/>
                </a:cubicBezTo>
                <a:cubicBezTo>
                  <a:pt x="390" y="303"/>
                  <a:pt x="390" y="299"/>
                  <a:pt x="390" y="294"/>
                </a:cubicBezTo>
                <a:cubicBezTo>
                  <a:pt x="396" y="293"/>
                  <a:pt x="406" y="291"/>
                  <a:pt x="409" y="289"/>
                </a:cubicBezTo>
                <a:cubicBezTo>
                  <a:pt x="415" y="286"/>
                  <a:pt x="419" y="277"/>
                  <a:pt x="419" y="272"/>
                </a:cubicBezTo>
                <a:cubicBezTo>
                  <a:pt x="419" y="270"/>
                  <a:pt x="418" y="270"/>
                  <a:pt x="407" y="250"/>
                </a:cubicBezTo>
                <a:close/>
                <a:moveTo>
                  <a:pt x="405" y="281"/>
                </a:moveTo>
                <a:cubicBezTo>
                  <a:pt x="403" y="282"/>
                  <a:pt x="393" y="284"/>
                  <a:pt x="385" y="286"/>
                </a:cubicBezTo>
                <a:cubicBezTo>
                  <a:pt x="383" y="286"/>
                  <a:pt x="381" y="288"/>
                  <a:pt x="381" y="290"/>
                </a:cubicBezTo>
                <a:cubicBezTo>
                  <a:pt x="380" y="305"/>
                  <a:pt x="380" y="306"/>
                  <a:pt x="380" y="307"/>
                </a:cubicBezTo>
                <a:cubicBezTo>
                  <a:pt x="381" y="308"/>
                  <a:pt x="381" y="308"/>
                  <a:pt x="382" y="310"/>
                </a:cubicBezTo>
                <a:cubicBezTo>
                  <a:pt x="384" y="314"/>
                  <a:pt x="385" y="316"/>
                  <a:pt x="385" y="317"/>
                </a:cubicBezTo>
                <a:cubicBezTo>
                  <a:pt x="384" y="319"/>
                  <a:pt x="381" y="322"/>
                  <a:pt x="377" y="325"/>
                </a:cubicBezTo>
                <a:cubicBezTo>
                  <a:pt x="376" y="326"/>
                  <a:pt x="375" y="329"/>
                  <a:pt x="376" y="331"/>
                </a:cubicBezTo>
                <a:cubicBezTo>
                  <a:pt x="377" y="334"/>
                  <a:pt x="378" y="337"/>
                  <a:pt x="378" y="338"/>
                </a:cubicBezTo>
                <a:cubicBezTo>
                  <a:pt x="378" y="339"/>
                  <a:pt x="377" y="342"/>
                  <a:pt x="375" y="344"/>
                </a:cubicBezTo>
                <a:cubicBezTo>
                  <a:pt x="373" y="348"/>
                  <a:pt x="371" y="353"/>
                  <a:pt x="369" y="357"/>
                </a:cubicBezTo>
                <a:cubicBezTo>
                  <a:pt x="369" y="359"/>
                  <a:pt x="369" y="362"/>
                  <a:pt x="369" y="365"/>
                </a:cubicBezTo>
                <a:cubicBezTo>
                  <a:pt x="370" y="371"/>
                  <a:pt x="371" y="379"/>
                  <a:pt x="369" y="389"/>
                </a:cubicBezTo>
                <a:cubicBezTo>
                  <a:pt x="367" y="401"/>
                  <a:pt x="359" y="404"/>
                  <a:pt x="347" y="404"/>
                </a:cubicBezTo>
                <a:cubicBezTo>
                  <a:pt x="347" y="404"/>
                  <a:pt x="346" y="404"/>
                  <a:pt x="345" y="404"/>
                </a:cubicBezTo>
                <a:cubicBezTo>
                  <a:pt x="335" y="403"/>
                  <a:pt x="271" y="389"/>
                  <a:pt x="261" y="386"/>
                </a:cubicBezTo>
                <a:cubicBezTo>
                  <a:pt x="259" y="386"/>
                  <a:pt x="257" y="386"/>
                  <a:pt x="256" y="387"/>
                </a:cubicBezTo>
                <a:cubicBezTo>
                  <a:pt x="250" y="394"/>
                  <a:pt x="249" y="449"/>
                  <a:pt x="250" y="476"/>
                </a:cubicBezTo>
                <a:cubicBezTo>
                  <a:pt x="193" y="488"/>
                  <a:pt x="133" y="480"/>
                  <a:pt x="83" y="454"/>
                </a:cubicBezTo>
                <a:cubicBezTo>
                  <a:pt x="93" y="426"/>
                  <a:pt x="105" y="373"/>
                  <a:pt x="89" y="307"/>
                </a:cubicBezTo>
                <a:cubicBezTo>
                  <a:pt x="87" y="299"/>
                  <a:pt x="79" y="292"/>
                  <a:pt x="68" y="282"/>
                </a:cubicBezTo>
                <a:cubicBezTo>
                  <a:pt x="44" y="260"/>
                  <a:pt x="9" y="227"/>
                  <a:pt x="9" y="167"/>
                </a:cubicBezTo>
                <a:cubicBezTo>
                  <a:pt x="9" y="119"/>
                  <a:pt x="22" y="82"/>
                  <a:pt x="47" y="56"/>
                </a:cubicBezTo>
                <a:cubicBezTo>
                  <a:pt x="78" y="25"/>
                  <a:pt x="127" y="9"/>
                  <a:pt x="193" y="9"/>
                </a:cubicBezTo>
                <a:cubicBezTo>
                  <a:pt x="252" y="9"/>
                  <a:pt x="298" y="27"/>
                  <a:pt x="331" y="61"/>
                </a:cubicBezTo>
                <a:cubicBezTo>
                  <a:pt x="357" y="88"/>
                  <a:pt x="364" y="117"/>
                  <a:pt x="365" y="120"/>
                </a:cubicBezTo>
                <a:cubicBezTo>
                  <a:pt x="367" y="130"/>
                  <a:pt x="370" y="147"/>
                  <a:pt x="370" y="158"/>
                </a:cubicBezTo>
                <a:cubicBezTo>
                  <a:pt x="370" y="165"/>
                  <a:pt x="367" y="174"/>
                  <a:pt x="365" y="180"/>
                </a:cubicBezTo>
                <a:cubicBezTo>
                  <a:pt x="363" y="185"/>
                  <a:pt x="363" y="187"/>
                  <a:pt x="363" y="189"/>
                </a:cubicBezTo>
                <a:cubicBezTo>
                  <a:pt x="364" y="198"/>
                  <a:pt x="380" y="224"/>
                  <a:pt x="399" y="255"/>
                </a:cubicBezTo>
                <a:cubicBezTo>
                  <a:pt x="403" y="263"/>
                  <a:pt x="408" y="271"/>
                  <a:pt x="409" y="273"/>
                </a:cubicBezTo>
                <a:cubicBezTo>
                  <a:pt x="409" y="275"/>
                  <a:pt x="406" y="280"/>
                  <a:pt x="405" y="281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5591944" y="1412776"/>
            <a:ext cx="1056117" cy="576064"/>
          </a:xfrm>
          <a:custGeom>
            <a:avLst/>
            <a:gdLst>
              <a:gd name="T0" fmla="*/ 566 w 641"/>
              <a:gd name="T1" fmla="*/ 533 h 653"/>
              <a:gd name="T2" fmla="*/ 525 w 641"/>
              <a:gd name="T3" fmla="*/ 323 h 653"/>
              <a:gd name="T4" fmla="*/ 439 w 641"/>
              <a:gd name="T5" fmla="*/ 267 h 653"/>
              <a:gd name="T6" fmla="*/ 381 w 641"/>
              <a:gd name="T7" fmla="*/ 61 h 653"/>
              <a:gd name="T8" fmla="*/ 259 w 641"/>
              <a:gd name="T9" fmla="*/ 61 h 653"/>
              <a:gd name="T10" fmla="*/ 202 w 641"/>
              <a:gd name="T11" fmla="*/ 267 h 653"/>
              <a:gd name="T12" fmla="*/ 115 w 641"/>
              <a:gd name="T13" fmla="*/ 323 h 653"/>
              <a:gd name="T14" fmla="*/ 74 w 641"/>
              <a:gd name="T15" fmla="*/ 533 h 653"/>
              <a:gd name="T16" fmla="*/ 0 w 641"/>
              <a:gd name="T17" fmla="*/ 592 h 653"/>
              <a:gd name="T18" fmla="*/ 122 w 641"/>
              <a:gd name="T19" fmla="*/ 592 h 653"/>
              <a:gd name="T20" fmla="*/ 162 w 641"/>
              <a:gd name="T21" fmla="*/ 382 h 653"/>
              <a:gd name="T22" fmla="*/ 188 w 641"/>
              <a:gd name="T23" fmla="*/ 382 h 653"/>
              <a:gd name="T24" fmla="*/ 173 w 641"/>
              <a:gd name="T25" fmla="*/ 592 h 653"/>
              <a:gd name="T26" fmla="*/ 295 w 641"/>
              <a:gd name="T27" fmla="*/ 592 h 653"/>
              <a:gd name="T28" fmla="*/ 233 w 641"/>
              <a:gd name="T29" fmla="*/ 531 h 653"/>
              <a:gd name="T30" fmla="*/ 237 w 641"/>
              <a:gd name="T31" fmla="*/ 323 h 653"/>
              <a:gd name="T32" fmla="*/ 294 w 641"/>
              <a:gd name="T33" fmla="*/ 116 h 653"/>
              <a:gd name="T34" fmla="*/ 346 w 641"/>
              <a:gd name="T35" fmla="*/ 116 h 653"/>
              <a:gd name="T36" fmla="*/ 404 w 641"/>
              <a:gd name="T37" fmla="*/ 323 h 653"/>
              <a:gd name="T38" fmla="*/ 408 w 641"/>
              <a:gd name="T39" fmla="*/ 531 h 653"/>
              <a:gd name="T40" fmla="*/ 346 w 641"/>
              <a:gd name="T41" fmla="*/ 592 h 653"/>
              <a:gd name="T42" fmla="*/ 468 w 641"/>
              <a:gd name="T43" fmla="*/ 592 h 653"/>
              <a:gd name="T44" fmla="*/ 452 w 641"/>
              <a:gd name="T45" fmla="*/ 382 h 653"/>
              <a:gd name="T46" fmla="*/ 478 w 641"/>
              <a:gd name="T47" fmla="*/ 382 h 653"/>
              <a:gd name="T48" fmla="*/ 519 w 641"/>
              <a:gd name="T49" fmla="*/ 592 h 653"/>
              <a:gd name="T50" fmla="*/ 641 w 641"/>
              <a:gd name="T51" fmla="*/ 592 h 653"/>
              <a:gd name="T52" fmla="*/ 108 w 641"/>
              <a:gd name="T53" fmla="*/ 592 h 653"/>
              <a:gd name="T54" fmla="*/ 14 w 641"/>
              <a:gd name="T55" fmla="*/ 592 h 653"/>
              <a:gd name="T56" fmla="*/ 108 w 641"/>
              <a:gd name="T57" fmla="*/ 592 h 653"/>
              <a:gd name="T58" fmla="*/ 234 w 641"/>
              <a:gd name="T59" fmla="*/ 639 h 653"/>
              <a:gd name="T60" fmla="*/ 234 w 641"/>
              <a:gd name="T61" fmla="*/ 545 h 653"/>
              <a:gd name="T62" fmla="*/ 223 w 641"/>
              <a:gd name="T63" fmla="*/ 323 h 653"/>
              <a:gd name="T64" fmla="*/ 129 w 641"/>
              <a:gd name="T65" fmla="*/ 323 h 653"/>
              <a:gd name="T66" fmla="*/ 223 w 641"/>
              <a:gd name="T67" fmla="*/ 323 h 653"/>
              <a:gd name="T68" fmla="*/ 320 w 641"/>
              <a:gd name="T69" fmla="*/ 14 h 653"/>
              <a:gd name="T70" fmla="*/ 320 w 641"/>
              <a:gd name="T71" fmla="*/ 108 h 653"/>
              <a:gd name="T72" fmla="*/ 454 w 641"/>
              <a:gd name="T73" fmla="*/ 592 h 653"/>
              <a:gd name="T74" fmla="*/ 360 w 641"/>
              <a:gd name="T75" fmla="*/ 592 h 653"/>
              <a:gd name="T76" fmla="*/ 454 w 641"/>
              <a:gd name="T77" fmla="*/ 592 h 653"/>
              <a:gd name="T78" fmla="*/ 464 w 641"/>
              <a:gd name="T79" fmla="*/ 276 h 653"/>
              <a:gd name="T80" fmla="*/ 464 w 641"/>
              <a:gd name="T81" fmla="*/ 369 h 653"/>
              <a:gd name="T82" fmla="*/ 580 w 641"/>
              <a:gd name="T83" fmla="*/ 639 h 653"/>
              <a:gd name="T84" fmla="*/ 580 w 641"/>
              <a:gd name="T85" fmla="*/ 545 h 653"/>
              <a:gd name="T86" fmla="*/ 580 w 641"/>
              <a:gd name="T87" fmla="*/ 639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1" h="653">
                <a:moveTo>
                  <a:pt x="580" y="531"/>
                </a:moveTo>
                <a:cubicBezTo>
                  <a:pt x="575" y="531"/>
                  <a:pt x="571" y="532"/>
                  <a:pt x="566" y="533"/>
                </a:cubicBezTo>
                <a:cubicBezTo>
                  <a:pt x="491" y="377"/>
                  <a:pt x="491" y="377"/>
                  <a:pt x="491" y="377"/>
                </a:cubicBezTo>
                <a:cubicBezTo>
                  <a:pt x="511" y="367"/>
                  <a:pt x="525" y="346"/>
                  <a:pt x="525" y="323"/>
                </a:cubicBezTo>
                <a:cubicBezTo>
                  <a:pt x="525" y="289"/>
                  <a:pt x="498" y="262"/>
                  <a:pt x="464" y="262"/>
                </a:cubicBezTo>
                <a:cubicBezTo>
                  <a:pt x="455" y="262"/>
                  <a:pt x="447" y="264"/>
                  <a:pt x="439" y="267"/>
                </a:cubicBezTo>
                <a:cubicBezTo>
                  <a:pt x="358" y="109"/>
                  <a:pt x="358" y="109"/>
                  <a:pt x="358" y="109"/>
                </a:cubicBezTo>
                <a:cubicBezTo>
                  <a:pt x="372" y="97"/>
                  <a:pt x="381" y="80"/>
                  <a:pt x="381" y="61"/>
                </a:cubicBezTo>
                <a:cubicBezTo>
                  <a:pt x="381" y="28"/>
                  <a:pt x="354" y="0"/>
                  <a:pt x="320" y="0"/>
                </a:cubicBezTo>
                <a:cubicBezTo>
                  <a:pt x="287" y="0"/>
                  <a:pt x="259" y="28"/>
                  <a:pt x="259" y="61"/>
                </a:cubicBezTo>
                <a:cubicBezTo>
                  <a:pt x="259" y="80"/>
                  <a:pt x="268" y="97"/>
                  <a:pt x="282" y="109"/>
                </a:cubicBezTo>
                <a:cubicBezTo>
                  <a:pt x="202" y="267"/>
                  <a:pt x="202" y="267"/>
                  <a:pt x="202" y="267"/>
                </a:cubicBezTo>
                <a:cubicBezTo>
                  <a:pt x="194" y="264"/>
                  <a:pt x="185" y="262"/>
                  <a:pt x="176" y="262"/>
                </a:cubicBezTo>
                <a:cubicBezTo>
                  <a:pt x="143" y="262"/>
                  <a:pt x="115" y="289"/>
                  <a:pt x="115" y="323"/>
                </a:cubicBezTo>
                <a:cubicBezTo>
                  <a:pt x="115" y="346"/>
                  <a:pt x="129" y="367"/>
                  <a:pt x="149" y="377"/>
                </a:cubicBezTo>
                <a:cubicBezTo>
                  <a:pt x="74" y="533"/>
                  <a:pt x="74" y="533"/>
                  <a:pt x="74" y="533"/>
                </a:cubicBezTo>
                <a:cubicBezTo>
                  <a:pt x="70" y="532"/>
                  <a:pt x="65" y="531"/>
                  <a:pt x="61" y="531"/>
                </a:cubicBezTo>
                <a:cubicBezTo>
                  <a:pt x="27" y="531"/>
                  <a:pt x="0" y="558"/>
                  <a:pt x="0" y="592"/>
                </a:cubicBezTo>
                <a:cubicBezTo>
                  <a:pt x="0" y="625"/>
                  <a:pt x="27" y="653"/>
                  <a:pt x="61" y="653"/>
                </a:cubicBezTo>
                <a:cubicBezTo>
                  <a:pt x="94" y="653"/>
                  <a:pt x="122" y="625"/>
                  <a:pt x="122" y="592"/>
                </a:cubicBezTo>
                <a:cubicBezTo>
                  <a:pt x="122" y="568"/>
                  <a:pt x="108" y="547"/>
                  <a:pt x="87" y="537"/>
                </a:cubicBezTo>
                <a:cubicBezTo>
                  <a:pt x="162" y="382"/>
                  <a:pt x="162" y="382"/>
                  <a:pt x="162" y="382"/>
                </a:cubicBezTo>
                <a:cubicBezTo>
                  <a:pt x="167" y="383"/>
                  <a:pt x="171" y="383"/>
                  <a:pt x="176" y="383"/>
                </a:cubicBezTo>
                <a:cubicBezTo>
                  <a:pt x="180" y="383"/>
                  <a:pt x="184" y="383"/>
                  <a:pt x="188" y="382"/>
                </a:cubicBezTo>
                <a:cubicBezTo>
                  <a:pt x="219" y="533"/>
                  <a:pt x="219" y="533"/>
                  <a:pt x="219" y="533"/>
                </a:cubicBezTo>
                <a:cubicBezTo>
                  <a:pt x="192" y="540"/>
                  <a:pt x="173" y="564"/>
                  <a:pt x="173" y="592"/>
                </a:cubicBezTo>
                <a:cubicBezTo>
                  <a:pt x="173" y="625"/>
                  <a:pt x="200" y="653"/>
                  <a:pt x="234" y="653"/>
                </a:cubicBezTo>
                <a:cubicBezTo>
                  <a:pt x="267" y="653"/>
                  <a:pt x="295" y="625"/>
                  <a:pt x="295" y="592"/>
                </a:cubicBezTo>
                <a:cubicBezTo>
                  <a:pt x="295" y="558"/>
                  <a:pt x="267" y="531"/>
                  <a:pt x="234" y="531"/>
                </a:cubicBezTo>
                <a:cubicBezTo>
                  <a:pt x="233" y="531"/>
                  <a:pt x="233" y="531"/>
                  <a:pt x="233" y="531"/>
                </a:cubicBezTo>
                <a:cubicBezTo>
                  <a:pt x="202" y="378"/>
                  <a:pt x="202" y="378"/>
                  <a:pt x="202" y="378"/>
                </a:cubicBezTo>
                <a:cubicBezTo>
                  <a:pt x="222" y="368"/>
                  <a:pt x="237" y="347"/>
                  <a:pt x="237" y="323"/>
                </a:cubicBezTo>
                <a:cubicBezTo>
                  <a:pt x="237" y="303"/>
                  <a:pt x="228" y="286"/>
                  <a:pt x="213" y="275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302" y="120"/>
                  <a:pt x="311" y="122"/>
                  <a:pt x="320" y="122"/>
                </a:cubicBezTo>
                <a:cubicBezTo>
                  <a:pt x="330" y="122"/>
                  <a:pt x="338" y="120"/>
                  <a:pt x="346" y="116"/>
                </a:cubicBezTo>
                <a:cubicBezTo>
                  <a:pt x="427" y="275"/>
                  <a:pt x="427" y="275"/>
                  <a:pt x="427" y="275"/>
                </a:cubicBezTo>
                <a:cubicBezTo>
                  <a:pt x="413" y="286"/>
                  <a:pt x="404" y="303"/>
                  <a:pt x="404" y="323"/>
                </a:cubicBezTo>
                <a:cubicBezTo>
                  <a:pt x="404" y="347"/>
                  <a:pt x="418" y="368"/>
                  <a:pt x="439" y="378"/>
                </a:cubicBezTo>
                <a:cubicBezTo>
                  <a:pt x="408" y="531"/>
                  <a:pt x="408" y="531"/>
                  <a:pt x="408" y="531"/>
                </a:cubicBezTo>
                <a:cubicBezTo>
                  <a:pt x="408" y="531"/>
                  <a:pt x="407" y="531"/>
                  <a:pt x="407" y="531"/>
                </a:cubicBezTo>
                <a:cubicBezTo>
                  <a:pt x="373" y="531"/>
                  <a:pt x="346" y="558"/>
                  <a:pt x="346" y="592"/>
                </a:cubicBezTo>
                <a:cubicBezTo>
                  <a:pt x="346" y="625"/>
                  <a:pt x="373" y="653"/>
                  <a:pt x="407" y="653"/>
                </a:cubicBezTo>
                <a:cubicBezTo>
                  <a:pt x="440" y="653"/>
                  <a:pt x="468" y="625"/>
                  <a:pt x="468" y="592"/>
                </a:cubicBezTo>
                <a:cubicBezTo>
                  <a:pt x="468" y="564"/>
                  <a:pt x="448" y="540"/>
                  <a:pt x="422" y="533"/>
                </a:cubicBezTo>
                <a:cubicBezTo>
                  <a:pt x="452" y="382"/>
                  <a:pt x="452" y="382"/>
                  <a:pt x="452" y="382"/>
                </a:cubicBezTo>
                <a:cubicBezTo>
                  <a:pt x="456" y="383"/>
                  <a:pt x="460" y="383"/>
                  <a:pt x="464" y="383"/>
                </a:cubicBezTo>
                <a:cubicBezTo>
                  <a:pt x="469" y="383"/>
                  <a:pt x="474" y="383"/>
                  <a:pt x="478" y="382"/>
                </a:cubicBezTo>
                <a:cubicBezTo>
                  <a:pt x="553" y="537"/>
                  <a:pt x="553" y="537"/>
                  <a:pt x="553" y="537"/>
                </a:cubicBezTo>
                <a:cubicBezTo>
                  <a:pt x="533" y="547"/>
                  <a:pt x="519" y="568"/>
                  <a:pt x="519" y="592"/>
                </a:cubicBezTo>
                <a:cubicBezTo>
                  <a:pt x="519" y="625"/>
                  <a:pt x="546" y="653"/>
                  <a:pt x="580" y="653"/>
                </a:cubicBezTo>
                <a:cubicBezTo>
                  <a:pt x="613" y="653"/>
                  <a:pt x="641" y="625"/>
                  <a:pt x="641" y="592"/>
                </a:cubicBezTo>
                <a:cubicBezTo>
                  <a:pt x="641" y="558"/>
                  <a:pt x="613" y="531"/>
                  <a:pt x="580" y="531"/>
                </a:cubicBezTo>
                <a:close/>
                <a:moveTo>
                  <a:pt x="108" y="592"/>
                </a:moveTo>
                <a:cubicBezTo>
                  <a:pt x="108" y="618"/>
                  <a:pt x="87" y="639"/>
                  <a:pt x="61" y="639"/>
                </a:cubicBezTo>
                <a:cubicBezTo>
                  <a:pt x="35" y="639"/>
                  <a:pt x="14" y="618"/>
                  <a:pt x="14" y="592"/>
                </a:cubicBezTo>
                <a:cubicBezTo>
                  <a:pt x="14" y="566"/>
                  <a:pt x="35" y="545"/>
                  <a:pt x="61" y="545"/>
                </a:cubicBezTo>
                <a:cubicBezTo>
                  <a:pt x="87" y="545"/>
                  <a:pt x="108" y="566"/>
                  <a:pt x="108" y="592"/>
                </a:cubicBezTo>
                <a:close/>
                <a:moveTo>
                  <a:pt x="281" y="592"/>
                </a:moveTo>
                <a:cubicBezTo>
                  <a:pt x="281" y="618"/>
                  <a:pt x="260" y="639"/>
                  <a:pt x="234" y="639"/>
                </a:cubicBezTo>
                <a:cubicBezTo>
                  <a:pt x="208" y="639"/>
                  <a:pt x="187" y="618"/>
                  <a:pt x="187" y="592"/>
                </a:cubicBezTo>
                <a:cubicBezTo>
                  <a:pt x="187" y="566"/>
                  <a:pt x="208" y="545"/>
                  <a:pt x="234" y="545"/>
                </a:cubicBezTo>
                <a:cubicBezTo>
                  <a:pt x="260" y="545"/>
                  <a:pt x="281" y="566"/>
                  <a:pt x="281" y="592"/>
                </a:cubicBezTo>
                <a:close/>
                <a:moveTo>
                  <a:pt x="223" y="323"/>
                </a:moveTo>
                <a:cubicBezTo>
                  <a:pt x="223" y="348"/>
                  <a:pt x="202" y="369"/>
                  <a:pt x="176" y="369"/>
                </a:cubicBezTo>
                <a:cubicBezTo>
                  <a:pt x="150" y="369"/>
                  <a:pt x="129" y="348"/>
                  <a:pt x="129" y="323"/>
                </a:cubicBezTo>
                <a:cubicBezTo>
                  <a:pt x="129" y="297"/>
                  <a:pt x="150" y="276"/>
                  <a:pt x="176" y="276"/>
                </a:cubicBezTo>
                <a:cubicBezTo>
                  <a:pt x="202" y="276"/>
                  <a:pt x="223" y="297"/>
                  <a:pt x="223" y="323"/>
                </a:cubicBezTo>
                <a:close/>
                <a:moveTo>
                  <a:pt x="273" y="61"/>
                </a:moveTo>
                <a:cubicBezTo>
                  <a:pt x="273" y="35"/>
                  <a:pt x="294" y="14"/>
                  <a:pt x="320" y="14"/>
                </a:cubicBezTo>
                <a:cubicBezTo>
                  <a:pt x="346" y="14"/>
                  <a:pt x="367" y="35"/>
                  <a:pt x="367" y="61"/>
                </a:cubicBezTo>
                <a:cubicBezTo>
                  <a:pt x="367" y="87"/>
                  <a:pt x="346" y="108"/>
                  <a:pt x="320" y="108"/>
                </a:cubicBezTo>
                <a:cubicBezTo>
                  <a:pt x="294" y="108"/>
                  <a:pt x="273" y="87"/>
                  <a:pt x="273" y="61"/>
                </a:cubicBezTo>
                <a:close/>
                <a:moveTo>
                  <a:pt x="454" y="592"/>
                </a:moveTo>
                <a:cubicBezTo>
                  <a:pt x="454" y="618"/>
                  <a:pt x="433" y="639"/>
                  <a:pt x="407" y="639"/>
                </a:cubicBezTo>
                <a:cubicBezTo>
                  <a:pt x="381" y="639"/>
                  <a:pt x="360" y="618"/>
                  <a:pt x="360" y="592"/>
                </a:cubicBezTo>
                <a:cubicBezTo>
                  <a:pt x="360" y="566"/>
                  <a:pt x="381" y="545"/>
                  <a:pt x="407" y="545"/>
                </a:cubicBezTo>
                <a:cubicBezTo>
                  <a:pt x="433" y="545"/>
                  <a:pt x="454" y="566"/>
                  <a:pt x="454" y="592"/>
                </a:cubicBezTo>
                <a:close/>
                <a:moveTo>
                  <a:pt x="418" y="323"/>
                </a:moveTo>
                <a:cubicBezTo>
                  <a:pt x="418" y="297"/>
                  <a:pt x="439" y="276"/>
                  <a:pt x="464" y="276"/>
                </a:cubicBezTo>
                <a:cubicBezTo>
                  <a:pt x="490" y="276"/>
                  <a:pt x="511" y="297"/>
                  <a:pt x="511" y="323"/>
                </a:cubicBezTo>
                <a:cubicBezTo>
                  <a:pt x="511" y="348"/>
                  <a:pt x="490" y="369"/>
                  <a:pt x="464" y="369"/>
                </a:cubicBezTo>
                <a:cubicBezTo>
                  <a:pt x="439" y="369"/>
                  <a:pt x="418" y="348"/>
                  <a:pt x="418" y="323"/>
                </a:cubicBezTo>
                <a:close/>
                <a:moveTo>
                  <a:pt x="580" y="639"/>
                </a:moveTo>
                <a:cubicBezTo>
                  <a:pt x="554" y="639"/>
                  <a:pt x="533" y="618"/>
                  <a:pt x="533" y="592"/>
                </a:cubicBezTo>
                <a:cubicBezTo>
                  <a:pt x="533" y="566"/>
                  <a:pt x="554" y="545"/>
                  <a:pt x="580" y="545"/>
                </a:cubicBezTo>
                <a:cubicBezTo>
                  <a:pt x="606" y="545"/>
                  <a:pt x="627" y="566"/>
                  <a:pt x="627" y="592"/>
                </a:cubicBezTo>
                <a:cubicBezTo>
                  <a:pt x="627" y="618"/>
                  <a:pt x="606" y="639"/>
                  <a:pt x="580" y="639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7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9936" y="4725144"/>
            <a:ext cx="12241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51614052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9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921a3ccc6e3272c479ebc64d68ff1fa5f5531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9069</TotalTime>
  <Words>1303</Words>
  <Application>Microsoft Office PowerPoint</Application>
  <PresentationFormat>Произвольный</PresentationFormat>
  <Paragraphs>91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 ИСТОРИЯ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  ЗАДАНИЯ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африка</dc:title>
  <dc:creator>Acer</dc:creator>
  <cp:lastModifiedBy>USER</cp:lastModifiedBy>
  <cp:revision>1801</cp:revision>
  <dcterms:created xsi:type="dcterms:W3CDTF">2020-04-27T10:05:42Z</dcterms:created>
  <dcterms:modified xsi:type="dcterms:W3CDTF">2020-12-14T15:20:28Z</dcterms:modified>
</cp:coreProperties>
</file>